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ibre Baskerville" panose="02000000000000000000" pitchFamily="2" charset="0"/>
      <p:regular r:id="rId28"/>
      <p:bold r:id="rId29"/>
      <p:italic r:id="rId30"/>
    </p:embeddedFont>
    <p:embeddedFont>
      <p:font typeface="Roboto" panose="02000000000000000000" pitchFamily="2" charset="0"/>
      <p:regular r:id="rId31"/>
      <p:bold r:id="rId32"/>
      <p:italic r:id="rId33"/>
      <p:boldItalic r:id="rId34"/>
    </p:embeddedFont>
    <p:embeddedFont>
      <p:font typeface="Roboto Medium" panose="020F0502020204030204"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04" y="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1c810044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1c810044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1d0bb9775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31d0bb9775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1d0bb9775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1d0bb977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1d39231a2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31d39231a2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1d39231a2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1d39231a2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1d39231a2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1d39231a2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31d0bb9775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31d0bb9775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31d0bb9775a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31d0bb9775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1d0bb9775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1d0bb9775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31d0bb9775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31d0bb9775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1d0bb9775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31d0bb9775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1c81004487_0_9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31c81004487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1d0bb9775a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1d0bb9775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1c81004487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31c8100448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31c81004487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31c81004487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1c81004487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1c81004487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c81004487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c810044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31c81004487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31c81004487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1c8100448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1c8100448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1c8100448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1c8100448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1d39231a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31d39231a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1c8100448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31c8100448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1c81004487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31c8100448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31c8100448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31c8100448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31c81004487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31c8100448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_1_1">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 name="Google Shape;54;p13"/>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5" name="Google Shape;55;p13"/>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 name="Google Shape;56;p13"/>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 name="Google Shape;57;p13"/>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8" name="Google Shape;58;p13"/>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2" name="Google Shape;62;p14"/>
          <p:cNvSpPr>
            <a:spLocks noGrp="1"/>
          </p:cNvSpPr>
          <p:nvPr>
            <p:ph type="pic" idx="2"/>
          </p:nvPr>
        </p:nvSpPr>
        <p:spPr>
          <a:xfrm>
            <a:off x="4992024" y="1152775"/>
            <a:ext cx="3840300" cy="3416400"/>
          </a:xfrm>
          <a:prstGeom prst="rect">
            <a:avLst/>
          </a:prstGeom>
          <a:noFill/>
          <a:ln>
            <a:noFill/>
          </a:ln>
        </p:spPr>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7" name="Google Shape;67;p15"/>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8" name="Google Shape;68;p15"/>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9" name="Google Shape;69;p15"/>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0" name="Google Shape;70;p15"/>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71"/>
        <p:cNvGrpSpPr/>
        <p:nvPr/>
      </p:nvGrpSpPr>
      <p:grpSpPr>
        <a:xfrm>
          <a:off x="0" y="0"/>
          <a:ext cx="0" cy="0"/>
          <a:chOff x="0" y="0"/>
          <a:chExt cx="0" cy="0"/>
        </a:xfrm>
      </p:grpSpPr>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73" name="Google Shape;73;p16"/>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4" name="Google Shape;74;p16"/>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5" name="Google Shape;75;p16"/>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6" name="Google Shape;76;p16"/>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7" name="Google Shape;77;p16"/>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8" name="Google Shape;78;p16"/>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9" name="Google Shape;79;p16"/>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big ideas">
  <p:cSld name="CUSTOM_3_1_1">
    <p:spTree>
      <p:nvGrpSpPr>
        <p:cNvPr id="1" name="Shape 80"/>
        <p:cNvGrpSpPr/>
        <p:nvPr/>
      </p:nvGrpSpPr>
      <p:grpSpPr>
        <a:xfrm>
          <a:off x="0" y="0"/>
          <a:ext cx="0" cy="0"/>
          <a:chOff x="0" y="0"/>
          <a:chExt cx="0" cy="0"/>
        </a:xfrm>
      </p:grpSpPr>
      <p:sp>
        <p:nvSpPr>
          <p:cNvPr id="81" name="Google Shape;8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7"/>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3" name="Google Shape;83;p17"/>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4" name="Google Shape;84;p17"/>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17"/>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6" name="Google Shape;86;p17"/>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7" name="Google Shape;87;p17"/>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8" name="Google Shape;88;p17"/>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9" name="Google Shape;89;p17"/>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90" name="Google Shape;90;p17"/>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mage">
  <p:cSld name="TITLE_ONLY_1_1_1">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18"/>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7" name="Google Shape;97;p19"/>
          <p:cNvSpPr>
            <a:spLocks noGrp="1"/>
          </p:cNvSpPr>
          <p:nvPr>
            <p:ph type="pic" idx="2"/>
          </p:nvPr>
        </p:nvSpPr>
        <p:spPr>
          <a:xfrm>
            <a:off x="4804825" y="1133300"/>
            <a:ext cx="4027500" cy="2392800"/>
          </a:xfrm>
          <a:prstGeom prst="rect">
            <a:avLst/>
          </a:prstGeom>
          <a:noFill/>
          <a:ln>
            <a:noFill/>
          </a:ln>
        </p:spPr>
      </p:sp>
      <p:sp>
        <p:nvSpPr>
          <p:cNvPr id="98" name="Google Shape;98;p19"/>
          <p:cNvSpPr>
            <a:spLocks noGrp="1"/>
          </p:cNvSpPr>
          <p:nvPr>
            <p:ph type="pic" idx="3"/>
          </p:nvPr>
        </p:nvSpPr>
        <p:spPr>
          <a:xfrm>
            <a:off x="311725" y="1133300"/>
            <a:ext cx="4027500" cy="2392800"/>
          </a:xfrm>
          <a:prstGeom prst="rect">
            <a:avLst/>
          </a:prstGeom>
          <a:noFill/>
          <a:ln>
            <a:noFill/>
          </a:ln>
        </p:spPr>
      </p:sp>
      <p:sp>
        <p:nvSpPr>
          <p:cNvPr id="99" name="Google Shape;99;p19"/>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9"/>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3" name="Google Shape;103;p19"/>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6" name="Google Shape;106;p20"/>
          <p:cNvSpPr>
            <a:spLocks noGrp="1"/>
          </p:cNvSpPr>
          <p:nvPr>
            <p:ph type="pic" idx="2"/>
          </p:nvPr>
        </p:nvSpPr>
        <p:spPr>
          <a:xfrm>
            <a:off x="6205225" y="1128325"/>
            <a:ext cx="2627100" cy="2273100"/>
          </a:xfrm>
          <a:prstGeom prst="rect">
            <a:avLst/>
          </a:prstGeom>
          <a:noFill/>
          <a:ln>
            <a:noFill/>
          </a:ln>
        </p:spPr>
      </p:sp>
      <p:sp>
        <p:nvSpPr>
          <p:cNvPr id="107" name="Google Shape;107;p20"/>
          <p:cNvSpPr>
            <a:spLocks noGrp="1"/>
          </p:cNvSpPr>
          <p:nvPr>
            <p:ph type="pic" idx="3"/>
          </p:nvPr>
        </p:nvSpPr>
        <p:spPr>
          <a:xfrm>
            <a:off x="311725" y="1128325"/>
            <a:ext cx="2627100" cy="2273100"/>
          </a:xfrm>
          <a:prstGeom prst="rect">
            <a:avLst/>
          </a:prstGeom>
          <a:noFill/>
          <a:ln>
            <a:noFill/>
          </a:ln>
        </p:spPr>
      </p:sp>
      <p:sp>
        <p:nvSpPr>
          <p:cNvPr id="108" name="Google Shape;108;p20"/>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9" name="Google Shape;109;p20"/>
          <p:cNvSpPr>
            <a:spLocks noGrp="1"/>
          </p:cNvSpPr>
          <p:nvPr>
            <p:ph type="pic" idx="5"/>
          </p:nvPr>
        </p:nvSpPr>
        <p:spPr>
          <a:xfrm>
            <a:off x="3255250" y="1128325"/>
            <a:ext cx="2627100" cy="2273100"/>
          </a:xfrm>
          <a:prstGeom prst="rect">
            <a:avLst/>
          </a:prstGeom>
          <a:noFill/>
          <a:ln>
            <a:noFill/>
          </a:ln>
        </p:spPr>
      </p:sp>
      <p:sp>
        <p:nvSpPr>
          <p:cNvPr id="110" name="Google Shape;110;p20"/>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4" name="Google Shape;114;p20"/>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5" name="Google Shape;115;p20"/>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_1">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16"/>
        <p:cNvGrpSpPr/>
        <p:nvPr/>
      </p:nvGrpSpPr>
      <p:grpSpPr>
        <a:xfrm>
          <a:off x="0" y="0"/>
          <a:ext cx="0" cy="0"/>
          <a:chOff x="0" y="0"/>
          <a:chExt cx="0" cy="0"/>
        </a:xfrm>
      </p:grpSpPr>
      <p:sp>
        <p:nvSpPr>
          <p:cNvPr id="117" name="Google Shape;117;p21"/>
          <p:cNvSpPr>
            <a:spLocks noGrp="1"/>
          </p:cNvSpPr>
          <p:nvPr>
            <p:ph type="pic" idx="2"/>
          </p:nvPr>
        </p:nvSpPr>
        <p:spPr>
          <a:xfrm>
            <a:off x="311700" y="445025"/>
            <a:ext cx="8520600" cy="4218300"/>
          </a:xfrm>
          <a:prstGeom prst="rect">
            <a:avLst/>
          </a:prstGeom>
          <a:noFill/>
          <a:ln>
            <a:noFill/>
          </a:ln>
        </p:spPr>
      </p:sp>
      <p:sp>
        <p:nvSpPr>
          <p:cNvPr id="118" name="Google Shape;11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19"/>
        <p:cNvGrpSpPr/>
        <p:nvPr/>
      </p:nvGrpSpPr>
      <p:grpSpPr>
        <a:xfrm>
          <a:off x="0" y="0"/>
          <a:ext cx="0" cy="0"/>
          <a:chOff x="0" y="0"/>
          <a:chExt cx="0" cy="0"/>
        </a:xfrm>
      </p:grpSpPr>
      <p:sp>
        <p:nvSpPr>
          <p:cNvPr id="120" name="Google Shape;12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21" name="Google Shape;121;p22"/>
          <p:cNvSpPr>
            <a:spLocks noGrp="1"/>
          </p:cNvSpPr>
          <p:nvPr>
            <p:ph type="pic" idx="2"/>
          </p:nvPr>
        </p:nvSpPr>
        <p:spPr>
          <a:xfrm>
            <a:off x="3389600" y="118913"/>
            <a:ext cx="1643700" cy="1535100"/>
          </a:xfrm>
          <a:prstGeom prst="rect">
            <a:avLst/>
          </a:prstGeom>
          <a:noFill/>
          <a:ln>
            <a:noFill/>
          </a:ln>
        </p:spPr>
      </p:sp>
      <p:sp>
        <p:nvSpPr>
          <p:cNvPr id="122" name="Google Shape;122;p22"/>
          <p:cNvSpPr>
            <a:spLocks noGrp="1"/>
          </p:cNvSpPr>
          <p:nvPr>
            <p:ph type="pic" idx="3"/>
          </p:nvPr>
        </p:nvSpPr>
        <p:spPr>
          <a:xfrm>
            <a:off x="5195935" y="118913"/>
            <a:ext cx="1643700" cy="1535100"/>
          </a:xfrm>
          <a:prstGeom prst="rect">
            <a:avLst/>
          </a:prstGeom>
          <a:noFill/>
          <a:ln>
            <a:noFill/>
          </a:ln>
        </p:spPr>
      </p:sp>
      <p:sp>
        <p:nvSpPr>
          <p:cNvPr id="123" name="Google Shape;123;p22"/>
          <p:cNvSpPr>
            <a:spLocks noGrp="1"/>
          </p:cNvSpPr>
          <p:nvPr>
            <p:ph type="pic" idx="4"/>
          </p:nvPr>
        </p:nvSpPr>
        <p:spPr>
          <a:xfrm>
            <a:off x="7002270" y="118913"/>
            <a:ext cx="1643700" cy="1535100"/>
          </a:xfrm>
          <a:prstGeom prst="rect">
            <a:avLst/>
          </a:prstGeom>
          <a:noFill/>
          <a:ln>
            <a:noFill/>
          </a:ln>
        </p:spPr>
      </p:sp>
      <p:sp>
        <p:nvSpPr>
          <p:cNvPr id="124" name="Google Shape;124;p22"/>
          <p:cNvSpPr>
            <a:spLocks noGrp="1"/>
          </p:cNvSpPr>
          <p:nvPr>
            <p:ph type="pic" idx="5"/>
          </p:nvPr>
        </p:nvSpPr>
        <p:spPr>
          <a:xfrm>
            <a:off x="3389588" y="1804212"/>
            <a:ext cx="1643700" cy="1535100"/>
          </a:xfrm>
          <a:prstGeom prst="rect">
            <a:avLst/>
          </a:prstGeom>
          <a:noFill/>
          <a:ln>
            <a:noFill/>
          </a:ln>
        </p:spPr>
      </p:sp>
      <p:sp>
        <p:nvSpPr>
          <p:cNvPr id="125" name="Google Shape;125;p22"/>
          <p:cNvSpPr>
            <a:spLocks noGrp="1"/>
          </p:cNvSpPr>
          <p:nvPr>
            <p:ph type="pic" idx="6"/>
          </p:nvPr>
        </p:nvSpPr>
        <p:spPr>
          <a:xfrm>
            <a:off x="5195922" y="1804212"/>
            <a:ext cx="1643700" cy="1535100"/>
          </a:xfrm>
          <a:prstGeom prst="rect">
            <a:avLst/>
          </a:prstGeom>
          <a:noFill/>
          <a:ln>
            <a:noFill/>
          </a:ln>
        </p:spPr>
      </p:sp>
      <p:sp>
        <p:nvSpPr>
          <p:cNvPr id="126" name="Google Shape;126;p22"/>
          <p:cNvSpPr>
            <a:spLocks noGrp="1"/>
          </p:cNvSpPr>
          <p:nvPr>
            <p:ph type="pic" idx="7"/>
          </p:nvPr>
        </p:nvSpPr>
        <p:spPr>
          <a:xfrm>
            <a:off x="7002257" y="1804212"/>
            <a:ext cx="1643700" cy="1535100"/>
          </a:xfrm>
          <a:prstGeom prst="rect">
            <a:avLst/>
          </a:prstGeom>
          <a:noFill/>
          <a:ln>
            <a:noFill/>
          </a:ln>
        </p:spPr>
      </p:sp>
      <p:sp>
        <p:nvSpPr>
          <p:cNvPr id="127" name="Google Shape;127;p22"/>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2"/>
          <p:cNvSpPr>
            <a:spLocks noGrp="1"/>
          </p:cNvSpPr>
          <p:nvPr>
            <p:ph type="pic" idx="8"/>
          </p:nvPr>
        </p:nvSpPr>
        <p:spPr>
          <a:xfrm>
            <a:off x="3389588" y="3489487"/>
            <a:ext cx="1643700" cy="1535100"/>
          </a:xfrm>
          <a:prstGeom prst="rect">
            <a:avLst/>
          </a:prstGeom>
          <a:noFill/>
          <a:ln>
            <a:noFill/>
          </a:ln>
        </p:spPr>
      </p:sp>
      <p:sp>
        <p:nvSpPr>
          <p:cNvPr id="129" name="Google Shape;129;p22"/>
          <p:cNvSpPr>
            <a:spLocks noGrp="1"/>
          </p:cNvSpPr>
          <p:nvPr>
            <p:ph type="pic" idx="9"/>
          </p:nvPr>
        </p:nvSpPr>
        <p:spPr>
          <a:xfrm>
            <a:off x="5195922" y="3489487"/>
            <a:ext cx="1643700" cy="1535100"/>
          </a:xfrm>
          <a:prstGeom prst="rect">
            <a:avLst/>
          </a:prstGeom>
          <a:noFill/>
          <a:ln>
            <a:noFill/>
          </a:ln>
        </p:spPr>
      </p:sp>
      <p:sp>
        <p:nvSpPr>
          <p:cNvPr id="130" name="Google Shape;130;p22"/>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131"/>
        <p:cNvGrpSpPr/>
        <p:nvPr/>
      </p:nvGrpSpPr>
      <p:grpSpPr>
        <a:xfrm>
          <a:off x="0" y="0"/>
          <a:ext cx="0" cy="0"/>
          <a:chOff x="0" y="0"/>
          <a:chExt cx="0" cy="0"/>
        </a:xfrm>
      </p:grpSpPr>
      <p:sp>
        <p:nvSpPr>
          <p:cNvPr id="132" name="Google Shape;132;p23"/>
          <p:cNvSpPr>
            <a:spLocks noGrp="1"/>
          </p:cNvSpPr>
          <p:nvPr>
            <p:ph type="pic" idx="2"/>
          </p:nvPr>
        </p:nvSpPr>
        <p:spPr>
          <a:xfrm>
            <a:off x="125700" y="125600"/>
            <a:ext cx="8892900" cy="2452800"/>
          </a:xfrm>
          <a:prstGeom prst="roundRect">
            <a:avLst>
              <a:gd name="adj" fmla="val 16667"/>
            </a:avLst>
          </a:prstGeom>
          <a:noFill/>
          <a:ln>
            <a:noFill/>
          </a:ln>
        </p:spPr>
      </p:sp>
      <p:sp>
        <p:nvSpPr>
          <p:cNvPr id="133" name="Google Shape;133;p23"/>
          <p:cNvSpPr txBox="1">
            <a:spLocks noGrp="1"/>
          </p:cNvSpPr>
          <p:nvPr>
            <p:ph type="title"/>
          </p:nvPr>
        </p:nvSpPr>
        <p:spPr>
          <a:xfrm>
            <a:off x="125700" y="2649900"/>
            <a:ext cx="5705400" cy="1138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2800"/>
              <a:buNone/>
              <a:defRPr sz="2800">
                <a:latin typeface="Roboto"/>
                <a:ea typeface="Roboto"/>
                <a:cs typeface="Roboto"/>
                <a:sym typeface="Roboto"/>
              </a:defRPr>
            </a:lvl2pPr>
            <a:lvl3pPr lvl="2">
              <a:spcBef>
                <a:spcPts val="0"/>
              </a:spcBef>
              <a:spcAft>
                <a:spcPts val="0"/>
              </a:spcAft>
              <a:buSzPts val="2800"/>
              <a:buNone/>
              <a:defRPr sz="2800">
                <a:latin typeface="Roboto"/>
                <a:ea typeface="Roboto"/>
                <a:cs typeface="Roboto"/>
                <a:sym typeface="Roboto"/>
              </a:defRPr>
            </a:lvl3pPr>
            <a:lvl4pPr lvl="3">
              <a:spcBef>
                <a:spcPts val="0"/>
              </a:spcBef>
              <a:spcAft>
                <a:spcPts val="0"/>
              </a:spcAft>
              <a:buSzPts val="2800"/>
              <a:buNone/>
              <a:defRPr sz="2800">
                <a:latin typeface="Roboto"/>
                <a:ea typeface="Roboto"/>
                <a:cs typeface="Roboto"/>
                <a:sym typeface="Roboto"/>
              </a:defRPr>
            </a:lvl4pPr>
            <a:lvl5pPr lvl="4">
              <a:spcBef>
                <a:spcPts val="0"/>
              </a:spcBef>
              <a:spcAft>
                <a:spcPts val="0"/>
              </a:spcAft>
              <a:buSzPts val="2800"/>
              <a:buNone/>
              <a:defRPr sz="2800">
                <a:latin typeface="Roboto"/>
                <a:ea typeface="Roboto"/>
                <a:cs typeface="Roboto"/>
                <a:sym typeface="Roboto"/>
              </a:defRPr>
            </a:lvl5pPr>
            <a:lvl6pPr lvl="5">
              <a:spcBef>
                <a:spcPts val="0"/>
              </a:spcBef>
              <a:spcAft>
                <a:spcPts val="0"/>
              </a:spcAft>
              <a:buSzPts val="2800"/>
              <a:buNone/>
              <a:defRPr sz="2800">
                <a:latin typeface="Roboto"/>
                <a:ea typeface="Roboto"/>
                <a:cs typeface="Roboto"/>
                <a:sym typeface="Roboto"/>
              </a:defRPr>
            </a:lvl6pPr>
            <a:lvl7pPr lvl="6">
              <a:spcBef>
                <a:spcPts val="0"/>
              </a:spcBef>
              <a:spcAft>
                <a:spcPts val="0"/>
              </a:spcAft>
              <a:buSzPts val="2800"/>
              <a:buNone/>
              <a:defRPr sz="2800">
                <a:latin typeface="Roboto"/>
                <a:ea typeface="Roboto"/>
                <a:cs typeface="Roboto"/>
                <a:sym typeface="Roboto"/>
              </a:defRPr>
            </a:lvl7pPr>
            <a:lvl8pPr lvl="7">
              <a:spcBef>
                <a:spcPts val="0"/>
              </a:spcBef>
              <a:spcAft>
                <a:spcPts val="0"/>
              </a:spcAft>
              <a:buSzPts val="2800"/>
              <a:buNone/>
              <a:defRPr sz="2800">
                <a:latin typeface="Roboto"/>
                <a:ea typeface="Roboto"/>
                <a:cs typeface="Roboto"/>
                <a:sym typeface="Roboto"/>
              </a:defRPr>
            </a:lvl8pPr>
            <a:lvl9pPr lvl="8">
              <a:spcBef>
                <a:spcPts val="0"/>
              </a:spcBef>
              <a:spcAft>
                <a:spcPts val="0"/>
              </a:spcAft>
              <a:buSzPts val="2800"/>
              <a:buNone/>
              <a:defRPr sz="2800">
                <a:latin typeface="Roboto"/>
                <a:ea typeface="Roboto"/>
                <a:cs typeface="Roboto"/>
                <a:sym typeface="Roboto"/>
              </a:defRPr>
            </a:lvl9pPr>
          </a:lstStyle>
          <a:p>
            <a:endParaRPr/>
          </a:p>
        </p:txBody>
      </p:sp>
      <p:sp>
        <p:nvSpPr>
          <p:cNvPr id="134" name="Google Shape;134;p23"/>
          <p:cNvSpPr txBox="1">
            <a:spLocks noGrp="1"/>
          </p:cNvSpPr>
          <p:nvPr>
            <p:ph type="subTitle" idx="1"/>
          </p:nvPr>
        </p:nvSpPr>
        <p:spPr>
          <a:xfrm>
            <a:off x="6502400" y="2649900"/>
            <a:ext cx="2516100" cy="5862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35" name="Google Shape;135;p23"/>
          <p:cNvSpPr txBox="1">
            <a:spLocks noGrp="1"/>
          </p:cNvSpPr>
          <p:nvPr>
            <p:ph type="body" idx="3"/>
          </p:nvPr>
        </p:nvSpPr>
        <p:spPr>
          <a:xfrm>
            <a:off x="122125" y="4701375"/>
            <a:ext cx="2394900" cy="316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36" name="Google Shape;136;p23"/>
          <p:cNvSpPr txBox="1">
            <a:spLocks noGrp="1"/>
          </p:cNvSpPr>
          <p:nvPr>
            <p:ph type="body" idx="4"/>
          </p:nvPr>
        </p:nvSpPr>
        <p:spPr>
          <a:xfrm>
            <a:off x="6628100" y="4701375"/>
            <a:ext cx="2390100" cy="3165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a:lvl1pPr>
            <a:lvl2pPr marL="914400" lvl="1" indent="-317500" algn="r">
              <a:spcBef>
                <a:spcPts val="0"/>
              </a:spcBef>
              <a:spcAft>
                <a:spcPts val="0"/>
              </a:spcAft>
              <a:buSzPts val="1400"/>
              <a:buChar char="○"/>
              <a:defRPr/>
            </a:lvl2pPr>
            <a:lvl3pPr marL="1371600" lvl="2" indent="-317500" algn="r">
              <a:spcBef>
                <a:spcPts val="0"/>
              </a:spcBef>
              <a:spcAft>
                <a:spcPts val="0"/>
              </a:spcAft>
              <a:buSzPts val="1400"/>
              <a:buChar char="■"/>
              <a:defRPr/>
            </a:lvl3pPr>
            <a:lvl4pPr marL="1828800" lvl="3" indent="-317500" algn="r">
              <a:spcBef>
                <a:spcPts val="0"/>
              </a:spcBef>
              <a:spcAft>
                <a:spcPts val="0"/>
              </a:spcAft>
              <a:buSzPts val="1400"/>
              <a:buChar char="●"/>
              <a:defRPr/>
            </a:lvl4pPr>
            <a:lvl5pPr marL="2286000" lvl="4" indent="-317500" algn="r">
              <a:spcBef>
                <a:spcPts val="0"/>
              </a:spcBef>
              <a:spcAft>
                <a:spcPts val="0"/>
              </a:spcAft>
              <a:buSzPts val="1400"/>
              <a:buChar char="○"/>
              <a:defRPr/>
            </a:lvl5pPr>
            <a:lvl6pPr marL="2743200" lvl="5" indent="-317500" algn="r">
              <a:spcBef>
                <a:spcPts val="0"/>
              </a:spcBef>
              <a:spcAft>
                <a:spcPts val="0"/>
              </a:spcAft>
              <a:buSzPts val="1400"/>
              <a:buChar char="■"/>
              <a:defRPr/>
            </a:lvl6pPr>
            <a:lvl7pPr marL="3200400" lvl="6" indent="-317500" algn="r">
              <a:spcBef>
                <a:spcPts val="0"/>
              </a:spcBef>
              <a:spcAft>
                <a:spcPts val="0"/>
              </a:spcAft>
              <a:buSzPts val="1400"/>
              <a:buChar char="●"/>
              <a:defRPr/>
            </a:lvl7pPr>
            <a:lvl8pPr marL="3657600" lvl="7" indent="-317500" algn="r">
              <a:spcBef>
                <a:spcPts val="0"/>
              </a:spcBef>
              <a:spcAft>
                <a:spcPts val="0"/>
              </a:spcAft>
              <a:buSzPts val="1400"/>
              <a:buChar char="○"/>
              <a:defRPr/>
            </a:lvl8pPr>
            <a:lvl9pPr marL="4114800" lvl="8" indent="-317500" algn="r">
              <a:spcBef>
                <a:spcPts val="0"/>
              </a:spcBef>
              <a:spcAft>
                <a:spcPts val="0"/>
              </a:spcAft>
              <a:buSzPts val="1400"/>
              <a:buChar char="■"/>
              <a:defRPr/>
            </a:lvl9pPr>
          </a:lstStyle>
          <a:p>
            <a:endParaRPr/>
          </a:p>
        </p:txBody>
      </p:sp>
      <p:sp>
        <p:nvSpPr>
          <p:cNvPr id="137" name="Google Shape;137;p23"/>
          <p:cNvSpPr txBox="1"/>
          <p:nvPr/>
        </p:nvSpPr>
        <p:spPr>
          <a:xfrm>
            <a:off x="7921775" y="3008400"/>
            <a:ext cx="124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Worksheet">
  <p:cSld name="SECTION_HEADER_1">
    <p:bg>
      <p:bgPr>
        <a:solidFill>
          <a:schemeClr val="lt1"/>
        </a:solidFill>
        <a:effectLst/>
      </p:bgPr>
    </p:bg>
    <p:spTree>
      <p:nvGrpSpPr>
        <p:cNvPr id="1" name="Shape 138"/>
        <p:cNvGrpSpPr/>
        <p:nvPr/>
      </p:nvGrpSpPr>
      <p:grpSpPr>
        <a:xfrm>
          <a:off x="0" y="0"/>
          <a:ext cx="0" cy="0"/>
          <a:chOff x="0" y="0"/>
          <a:chExt cx="0" cy="0"/>
        </a:xfrm>
      </p:grpSpPr>
      <p:sp>
        <p:nvSpPr>
          <p:cNvPr id="139" name="Google Shape;139;p24"/>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40" name="Google Shape;140;p24"/>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141" name="Google Shape;141;p24"/>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142" name="Google Shape;142;p24"/>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43" name="Google Shape;143;p24"/>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144" name="Google Shape;144;p24"/>
          <p:cNvSpPr txBox="1">
            <a:spLocks noGrp="1"/>
          </p:cNvSpPr>
          <p:nvPr>
            <p:ph type="title"/>
          </p:nvPr>
        </p:nvSpPr>
        <p:spPr>
          <a:xfrm>
            <a:off x="125700" y="125600"/>
            <a:ext cx="3314100" cy="5439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4"/>
          <p:cNvSpPr txBox="1">
            <a:spLocks noGrp="1"/>
          </p:cNvSpPr>
          <p:nvPr>
            <p:ph type="subTitle" idx="3"/>
          </p:nvPr>
        </p:nvSpPr>
        <p:spPr>
          <a:xfrm>
            <a:off x="5831600" y="236604"/>
            <a:ext cx="3187200" cy="3603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
              <a:buNone/>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146" name="Google Shape;146;p24"/>
          <p:cNvSpPr>
            <a:spLocks noGrp="1"/>
          </p:cNvSpPr>
          <p:nvPr>
            <p:ph type="pic" idx="4"/>
          </p:nvPr>
        </p:nvSpPr>
        <p:spPr>
          <a:xfrm>
            <a:off x="251400" y="2828798"/>
            <a:ext cx="1468500" cy="1872900"/>
          </a:xfrm>
          <a:prstGeom prst="roundRect">
            <a:avLst>
              <a:gd name="adj" fmla="val 16667"/>
            </a:avLst>
          </a:prstGeom>
          <a:noFill/>
          <a:ln>
            <a:noFill/>
          </a:ln>
        </p:spPr>
      </p:sp>
      <p:sp>
        <p:nvSpPr>
          <p:cNvPr id="147" name="Google Shape;147;p2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agenda" type="tx">
  <p:cSld name="TITLE_AND_BODY">
    <p:bg>
      <p:bgPr>
        <a:solidFill>
          <a:schemeClr val="dk1"/>
        </a:solidFill>
        <a:effectLst/>
      </p:bgPr>
    </p:bg>
    <p:spTree>
      <p:nvGrpSpPr>
        <p:cNvPr id="1" name="Shape 148"/>
        <p:cNvGrpSpPr/>
        <p:nvPr/>
      </p:nvGrpSpPr>
      <p:grpSpPr>
        <a:xfrm>
          <a:off x="0" y="0"/>
          <a:ext cx="0" cy="0"/>
          <a:chOff x="0" y="0"/>
          <a:chExt cx="0" cy="0"/>
        </a:xfrm>
      </p:grpSpPr>
      <p:sp>
        <p:nvSpPr>
          <p:cNvPr id="149" name="Google Shape;149;p25"/>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50" name="Google Shape;150;p25"/>
          <p:cNvSpPr/>
          <p:nvPr/>
        </p:nvSpPr>
        <p:spPr>
          <a:xfrm>
            <a:off x="125700" y="125597"/>
            <a:ext cx="3985500" cy="45759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a:off x="4236800" y="125550"/>
            <a:ext cx="4782600" cy="4575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txBox="1">
            <a:spLocks noGrp="1"/>
          </p:cNvSpPr>
          <p:nvPr>
            <p:ph type="title"/>
          </p:nvPr>
        </p:nvSpPr>
        <p:spPr>
          <a:xfrm>
            <a:off x="4500950" y="349600"/>
            <a:ext cx="4254300" cy="1467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200"/>
              <a:buNone/>
              <a:defRPr sz="7200">
                <a:solidFill>
                  <a:schemeClr val="lt1"/>
                </a:solidFill>
              </a:defRPr>
            </a:lvl1pPr>
            <a:lvl2pPr lvl="1">
              <a:spcBef>
                <a:spcPts val="0"/>
              </a:spcBef>
              <a:spcAft>
                <a:spcPts val="0"/>
              </a:spcAft>
              <a:buClr>
                <a:schemeClr val="lt1"/>
              </a:buClr>
              <a:buSzPts val="7200"/>
              <a:buFont typeface="Libre Baskerville"/>
              <a:buNone/>
              <a:defRPr sz="7200">
                <a:solidFill>
                  <a:schemeClr val="lt1"/>
                </a:solidFill>
              </a:defRPr>
            </a:lvl2pPr>
            <a:lvl3pPr lvl="2">
              <a:spcBef>
                <a:spcPts val="0"/>
              </a:spcBef>
              <a:spcAft>
                <a:spcPts val="0"/>
              </a:spcAft>
              <a:buClr>
                <a:schemeClr val="lt1"/>
              </a:buClr>
              <a:buSzPts val="7200"/>
              <a:buFont typeface="Libre Baskerville"/>
              <a:buNone/>
              <a:defRPr sz="7200">
                <a:solidFill>
                  <a:schemeClr val="lt1"/>
                </a:solidFill>
              </a:defRPr>
            </a:lvl3pPr>
            <a:lvl4pPr lvl="3">
              <a:spcBef>
                <a:spcPts val="0"/>
              </a:spcBef>
              <a:spcAft>
                <a:spcPts val="0"/>
              </a:spcAft>
              <a:buClr>
                <a:schemeClr val="lt1"/>
              </a:buClr>
              <a:buSzPts val="7200"/>
              <a:buFont typeface="Libre Baskerville"/>
              <a:buNone/>
              <a:defRPr sz="7200">
                <a:solidFill>
                  <a:schemeClr val="lt1"/>
                </a:solidFill>
              </a:defRPr>
            </a:lvl4pPr>
            <a:lvl5pPr lvl="4">
              <a:spcBef>
                <a:spcPts val="0"/>
              </a:spcBef>
              <a:spcAft>
                <a:spcPts val="0"/>
              </a:spcAft>
              <a:buClr>
                <a:schemeClr val="lt1"/>
              </a:buClr>
              <a:buSzPts val="7200"/>
              <a:buFont typeface="Libre Baskerville"/>
              <a:buNone/>
              <a:defRPr sz="7200">
                <a:solidFill>
                  <a:schemeClr val="lt1"/>
                </a:solidFill>
              </a:defRPr>
            </a:lvl5pPr>
            <a:lvl6pPr lvl="5">
              <a:spcBef>
                <a:spcPts val="0"/>
              </a:spcBef>
              <a:spcAft>
                <a:spcPts val="0"/>
              </a:spcAft>
              <a:buClr>
                <a:schemeClr val="lt1"/>
              </a:buClr>
              <a:buSzPts val="7200"/>
              <a:buFont typeface="Libre Baskerville"/>
              <a:buNone/>
              <a:defRPr sz="7200">
                <a:solidFill>
                  <a:schemeClr val="lt1"/>
                </a:solidFill>
              </a:defRPr>
            </a:lvl6pPr>
            <a:lvl7pPr lvl="6">
              <a:spcBef>
                <a:spcPts val="0"/>
              </a:spcBef>
              <a:spcAft>
                <a:spcPts val="0"/>
              </a:spcAft>
              <a:buClr>
                <a:schemeClr val="lt1"/>
              </a:buClr>
              <a:buSzPts val="7200"/>
              <a:buFont typeface="Libre Baskerville"/>
              <a:buNone/>
              <a:defRPr sz="7200">
                <a:solidFill>
                  <a:schemeClr val="lt1"/>
                </a:solidFill>
              </a:defRPr>
            </a:lvl7pPr>
            <a:lvl8pPr lvl="7">
              <a:spcBef>
                <a:spcPts val="0"/>
              </a:spcBef>
              <a:spcAft>
                <a:spcPts val="0"/>
              </a:spcAft>
              <a:buClr>
                <a:schemeClr val="lt1"/>
              </a:buClr>
              <a:buSzPts val="7200"/>
              <a:buFont typeface="Libre Baskerville"/>
              <a:buNone/>
              <a:defRPr sz="7200">
                <a:solidFill>
                  <a:schemeClr val="lt1"/>
                </a:solidFill>
              </a:defRPr>
            </a:lvl8pPr>
            <a:lvl9pPr lvl="8">
              <a:spcBef>
                <a:spcPts val="0"/>
              </a:spcBef>
              <a:spcAft>
                <a:spcPts val="0"/>
              </a:spcAft>
              <a:buClr>
                <a:schemeClr val="lt1"/>
              </a:buClr>
              <a:buSzPts val="7200"/>
              <a:buFont typeface="Libre Baskerville"/>
              <a:buNone/>
              <a:defRPr sz="7200">
                <a:solidFill>
                  <a:schemeClr val="lt1"/>
                </a:solidFill>
              </a:defRPr>
            </a:lvl9pPr>
          </a:lstStyle>
          <a:p>
            <a:endParaRPr/>
          </a:p>
        </p:txBody>
      </p:sp>
      <p:sp>
        <p:nvSpPr>
          <p:cNvPr id="153" name="Google Shape;153;p25"/>
          <p:cNvSpPr txBox="1">
            <a:spLocks noGrp="1"/>
          </p:cNvSpPr>
          <p:nvPr>
            <p:ph type="body" idx="1"/>
          </p:nvPr>
        </p:nvSpPr>
        <p:spPr>
          <a:xfrm>
            <a:off x="4543850" y="1752125"/>
            <a:ext cx="4168500" cy="26928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1pPr>
            <a:lvl2pPr marL="914400" lvl="1"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2pPr>
            <a:lvl3pPr marL="1371600" lvl="2"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3pPr>
            <a:lvl4pPr marL="1828800" lvl="3"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4pPr>
            <a:lvl5pPr marL="2286000" lvl="4"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5pPr>
            <a:lvl6pPr marL="2743200" lvl="5"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6pPr>
            <a:lvl7pPr marL="3200400" lvl="6"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7pPr>
            <a:lvl8pPr marL="3657600" lvl="7"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8pPr>
            <a:lvl9pPr marL="4114800" lvl="8"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9pPr>
          </a:lstStyle>
          <a:p>
            <a:endParaRPr/>
          </a:p>
        </p:txBody>
      </p:sp>
      <p:cxnSp>
        <p:nvCxnSpPr>
          <p:cNvPr id="154" name="Google Shape;154;p25"/>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155" name="Google Shape;155;p25"/>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156" name="Google Shape;156;p25"/>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157" name="Google Shape;157;p25"/>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8" name="Google Shape;158;p2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TITLE_AND_TWO_COLUMNS_1">
    <p:spTree>
      <p:nvGrpSpPr>
        <p:cNvPr id="1" name="Shape 159"/>
        <p:cNvGrpSpPr/>
        <p:nvPr/>
      </p:nvGrpSpPr>
      <p:grpSpPr>
        <a:xfrm>
          <a:off x="0" y="0"/>
          <a:ext cx="0" cy="0"/>
          <a:chOff x="0" y="0"/>
          <a:chExt cx="0" cy="0"/>
        </a:xfrm>
      </p:grpSpPr>
      <p:sp>
        <p:nvSpPr>
          <p:cNvPr id="160" name="Google Shape;160;p26"/>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61" name="Google Shape;161;p26"/>
          <p:cNvSpPr>
            <a:spLocks noGrp="1"/>
          </p:cNvSpPr>
          <p:nvPr>
            <p:ph type="pic" idx="2"/>
          </p:nvPr>
        </p:nvSpPr>
        <p:spPr>
          <a:xfrm>
            <a:off x="251400" y="2828798"/>
            <a:ext cx="1468500" cy="1872900"/>
          </a:xfrm>
          <a:prstGeom prst="roundRect">
            <a:avLst>
              <a:gd name="adj" fmla="val 16667"/>
            </a:avLst>
          </a:prstGeom>
          <a:noFill/>
          <a:ln>
            <a:noFill/>
          </a:ln>
        </p:spPr>
      </p:sp>
      <p:sp>
        <p:nvSpPr>
          <p:cNvPr id="162" name="Google Shape;162;p26"/>
          <p:cNvSpPr txBox="1">
            <a:spLocks noGrp="1"/>
          </p:cNvSpPr>
          <p:nvPr>
            <p:ph type="title"/>
          </p:nvPr>
        </p:nvSpPr>
        <p:spPr>
          <a:xfrm>
            <a:off x="2514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63" name="Google Shape;163;p26"/>
          <p:cNvSpPr txBox="1">
            <a:spLocks noGrp="1"/>
          </p:cNvSpPr>
          <p:nvPr>
            <p:ph type="title" idx="3"/>
          </p:nvPr>
        </p:nvSpPr>
        <p:spPr>
          <a:xfrm>
            <a:off x="18455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64" name="Google Shape;164;p26"/>
          <p:cNvSpPr txBox="1">
            <a:spLocks noGrp="1"/>
          </p:cNvSpPr>
          <p:nvPr>
            <p:ph type="title" idx="4"/>
          </p:nvPr>
        </p:nvSpPr>
        <p:spPr>
          <a:xfrm>
            <a:off x="34396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65" name="Google Shape;165;p26"/>
          <p:cNvSpPr txBox="1">
            <a:spLocks noGrp="1"/>
          </p:cNvSpPr>
          <p:nvPr>
            <p:ph type="subTitle" idx="1"/>
          </p:nvPr>
        </p:nvSpPr>
        <p:spPr>
          <a:xfrm>
            <a:off x="251400" y="22178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66" name="Google Shape;166;p26"/>
          <p:cNvSpPr txBox="1">
            <a:spLocks noGrp="1"/>
          </p:cNvSpPr>
          <p:nvPr>
            <p:ph type="subTitle" idx="5"/>
          </p:nvPr>
        </p:nvSpPr>
        <p:spPr>
          <a:xfrm>
            <a:off x="1860124" y="2217823"/>
            <a:ext cx="14538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67" name="Google Shape;167;p26"/>
          <p:cNvSpPr txBox="1">
            <a:spLocks noGrp="1"/>
          </p:cNvSpPr>
          <p:nvPr>
            <p:ph type="subTitle" idx="6"/>
          </p:nvPr>
        </p:nvSpPr>
        <p:spPr>
          <a:xfrm>
            <a:off x="3439600" y="22116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168" name="Google Shape;168;p26"/>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169" name="Google Shape;169;p26"/>
          <p:cNvSpPr txBox="1">
            <a:spLocks noGrp="1"/>
          </p:cNvSpPr>
          <p:nvPr>
            <p:ph type="subTitle" idx="7"/>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70" name="Google Shape;170;p26"/>
          <p:cNvSpPr txBox="1">
            <a:spLocks noGrp="1"/>
          </p:cNvSpPr>
          <p:nvPr>
            <p:ph type="subTitle" idx="8"/>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171" name="Google Shape;171;p26"/>
          <p:cNvSpPr>
            <a:spLocks noGrp="1"/>
          </p:cNvSpPr>
          <p:nvPr>
            <p:ph type="pic" idx="9"/>
          </p:nvPr>
        </p:nvSpPr>
        <p:spPr>
          <a:xfrm>
            <a:off x="1845500" y="2828798"/>
            <a:ext cx="1468500" cy="1872900"/>
          </a:xfrm>
          <a:prstGeom prst="roundRect">
            <a:avLst>
              <a:gd name="adj" fmla="val 16667"/>
            </a:avLst>
          </a:prstGeom>
          <a:noFill/>
          <a:ln>
            <a:noFill/>
          </a:ln>
        </p:spPr>
      </p:sp>
      <p:sp>
        <p:nvSpPr>
          <p:cNvPr id="172" name="Google Shape;172;p26"/>
          <p:cNvSpPr>
            <a:spLocks noGrp="1"/>
          </p:cNvSpPr>
          <p:nvPr>
            <p:ph type="pic" idx="13"/>
          </p:nvPr>
        </p:nvSpPr>
        <p:spPr>
          <a:xfrm>
            <a:off x="3439600" y="2828798"/>
            <a:ext cx="1468500" cy="1872900"/>
          </a:xfrm>
          <a:prstGeom prst="roundRect">
            <a:avLst>
              <a:gd name="adj" fmla="val 16667"/>
            </a:avLst>
          </a:prstGeom>
          <a:noFill/>
          <a:ln>
            <a:noFill/>
          </a:ln>
        </p:spPr>
      </p:sp>
      <p:sp>
        <p:nvSpPr>
          <p:cNvPr id="173" name="Google Shape;173;p26"/>
          <p:cNvSpPr>
            <a:spLocks noGrp="1"/>
          </p:cNvSpPr>
          <p:nvPr>
            <p:ph type="pic" idx="14"/>
          </p:nvPr>
        </p:nvSpPr>
        <p:spPr>
          <a:xfrm>
            <a:off x="5033700" y="2828798"/>
            <a:ext cx="1468500" cy="1872900"/>
          </a:xfrm>
          <a:prstGeom prst="roundRect">
            <a:avLst>
              <a:gd name="adj" fmla="val 16667"/>
            </a:avLst>
          </a:prstGeom>
          <a:noFill/>
          <a:ln>
            <a:noFill/>
          </a:ln>
        </p:spPr>
      </p:sp>
      <p:sp>
        <p:nvSpPr>
          <p:cNvPr id="174" name="Google Shape;174;p26"/>
          <p:cNvSpPr>
            <a:spLocks noGrp="1"/>
          </p:cNvSpPr>
          <p:nvPr>
            <p:ph type="pic" idx="15"/>
          </p:nvPr>
        </p:nvSpPr>
        <p:spPr>
          <a:xfrm>
            <a:off x="6627800" y="2828798"/>
            <a:ext cx="1468500" cy="1872900"/>
          </a:xfrm>
          <a:prstGeom prst="roundRect">
            <a:avLst>
              <a:gd name="adj" fmla="val 16667"/>
            </a:avLst>
          </a:prstGeom>
          <a:noFill/>
          <a:ln>
            <a:noFill/>
          </a:ln>
        </p:spPr>
      </p:sp>
      <p:sp>
        <p:nvSpPr>
          <p:cNvPr id="175" name="Google Shape;175;p26"/>
          <p:cNvSpPr txBox="1">
            <a:spLocks noGrp="1"/>
          </p:cNvSpPr>
          <p:nvPr>
            <p:ph type="title" idx="16"/>
          </p:nvPr>
        </p:nvSpPr>
        <p:spPr>
          <a:xfrm>
            <a:off x="50337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76" name="Google Shape;176;p26"/>
          <p:cNvSpPr txBox="1">
            <a:spLocks noGrp="1"/>
          </p:cNvSpPr>
          <p:nvPr>
            <p:ph type="subTitle" idx="17"/>
          </p:nvPr>
        </p:nvSpPr>
        <p:spPr>
          <a:xfrm>
            <a:off x="5033700" y="22116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77" name="Google Shape;177;p26"/>
          <p:cNvSpPr txBox="1">
            <a:spLocks noGrp="1"/>
          </p:cNvSpPr>
          <p:nvPr>
            <p:ph type="title" idx="18"/>
          </p:nvPr>
        </p:nvSpPr>
        <p:spPr>
          <a:xfrm>
            <a:off x="66278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78" name="Google Shape;178;p26"/>
          <p:cNvSpPr txBox="1">
            <a:spLocks noGrp="1"/>
          </p:cNvSpPr>
          <p:nvPr>
            <p:ph type="subTitle" idx="19"/>
          </p:nvPr>
        </p:nvSpPr>
        <p:spPr>
          <a:xfrm>
            <a:off x="6627800" y="22116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79" name="Google Shape;179;p26"/>
          <p:cNvSpPr txBox="1">
            <a:spLocks noGrp="1"/>
          </p:cNvSpPr>
          <p:nvPr>
            <p:ph type="title" idx="20"/>
          </p:nvPr>
        </p:nvSpPr>
        <p:spPr>
          <a:xfrm>
            <a:off x="125700" y="134475"/>
            <a:ext cx="7970700" cy="17370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180" name="Google Shape;180;p26"/>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81" name="Google Shape;181;p2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 ">
  <p:cSld name="TITLE_ONLY_1">
    <p:spTree>
      <p:nvGrpSpPr>
        <p:cNvPr id="1" name="Shape 182"/>
        <p:cNvGrpSpPr/>
        <p:nvPr/>
      </p:nvGrpSpPr>
      <p:grpSpPr>
        <a:xfrm>
          <a:off x="0" y="0"/>
          <a:ext cx="0" cy="0"/>
          <a:chOff x="0" y="0"/>
          <a:chExt cx="0" cy="0"/>
        </a:xfrm>
      </p:grpSpPr>
      <p:sp>
        <p:nvSpPr>
          <p:cNvPr id="183" name="Google Shape;183;p27"/>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184" name="Google Shape;184;p27"/>
          <p:cNvCxnSpPr/>
          <p:nvPr/>
        </p:nvCxnSpPr>
        <p:spPr>
          <a:xfrm>
            <a:off x="-27475" y="2390175"/>
            <a:ext cx="9251400" cy="0"/>
          </a:xfrm>
          <a:prstGeom prst="straightConnector1">
            <a:avLst/>
          </a:prstGeom>
          <a:noFill/>
          <a:ln w="19050" cap="flat" cmpd="sng">
            <a:solidFill>
              <a:schemeClr val="dk1"/>
            </a:solidFill>
            <a:prstDash val="solid"/>
            <a:round/>
            <a:headEnd type="none" w="med" len="med"/>
            <a:tailEnd type="none" w="med" len="med"/>
          </a:ln>
        </p:spPr>
      </p:cxnSp>
      <p:cxnSp>
        <p:nvCxnSpPr>
          <p:cNvPr id="185" name="Google Shape;185;p27"/>
          <p:cNvCxnSpPr/>
          <p:nvPr/>
        </p:nvCxnSpPr>
        <p:spPr>
          <a:xfrm>
            <a:off x="4570800" y="-10350"/>
            <a:ext cx="0" cy="4834800"/>
          </a:xfrm>
          <a:prstGeom prst="straightConnector1">
            <a:avLst/>
          </a:prstGeom>
          <a:noFill/>
          <a:ln w="19050" cap="flat" cmpd="sng">
            <a:solidFill>
              <a:schemeClr val="dk1"/>
            </a:solidFill>
            <a:prstDash val="solid"/>
            <a:round/>
            <a:headEnd type="none" w="med" len="med"/>
            <a:tailEnd type="none" w="med" len="med"/>
          </a:ln>
        </p:spPr>
      </p:cxnSp>
      <p:sp>
        <p:nvSpPr>
          <p:cNvPr id="186" name="Google Shape;186;p27"/>
          <p:cNvSpPr txBox="1">
            <a:spLocks noGrp="1"/>
          </p:cNvSpPr>
          <p:nvPr>
            <p:ph type="subTitle" idx="1"/>
          </p:nvPr>
        </p:nvSpPr>
        <p:spPr>
          <a:xfrm>
            <a:off x="125700" y="125600"/>
            <a:ext cx="2140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87" name="Google Shape;187;p27"/>
          <p:cNvSpPr txBox="1">
            <a:spLocks noGrp="1"/>
          </p:cNvSpPr>
          <p:nvPr>
            <p:ph type="subTitle" idx="2"/>
          </p:nvPr>
        </p:nvSpPr>
        <p:spPr>
          <a:xfrm>
            <a:off x="6875400" y="125600"/>
            <a:ext cx="2143800" cy="317400"/>
          </a:xfrm>
          <a:prstGeom prst="rect">
            <a:avLst/>
          </a:prstGeom>
        </p:spPr>
        <p:txBody>
          <a:bodyPr spcFirstLastPara="1" wrap="square" lIns="91425" tIns="91425" rIns="91425" bIns="91425" anchor="t"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188" name="Google Shape;188;p27"/>
          <p:cNvSpPr txBox="1">
            <a:spLocks noGrp="1"/>
          </p:cNvSpPr>
          <p:nvPr>
            <p:ph type="subTitle" idx="3"/>
          </p:nvPr>
        </p:nvSpPr>
        <p:spPr>
          <a:xfrm>
            <a:off x="6875400" y="4383975"/>
            <a:ext cx="2143800" cy="317400"/>
          </a:xfrm>
          <a:prstGeom prst="rect">
            <a:avLst/>
          </a:prstGeom>
        </p:spPr>
        <p:txBody>
          <a:bodyPr spcFirstLastPara="1" wrap="square" lIns="91425" tIns="91425" rIns="91425" bIns="91425" anchor="t"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189" name="Google Shape;189;p27"/>
          <p:cNvSpPr txBox="1">
            <a:spLocks noGrp="1"/>
          </p:cNvSpPr>
          <p:nvPr>
            <p:ph type="subTitle" idx="4"/>
          </p:nvPr>
        </p:nvSpPr>
        <p:spPr>
          <a:xfrm>
            <a:off x="125700" y="4383975"/>
            <a:ext cx="2140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190" name="Google Shape;190;p27"/>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191" name="Google Shape;191;p27"/>
          <p:cNvSpPr txBox="1">
            <a:spLocks noGrp="1"/>
          </p:cNvSpPr>
          <p:nvPr>
            <p:ph type="subTitle" idx="5"/>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92" name="Google Shape;192;p27"/>
          <p:cNvSpPr txBox="1">
            <a:spLocks noGrp="1"/>
          </p:cNvSpPr>
          <p:nvPr>
            <p:ph type="subTitle" idx="6"/>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193" name="Google Shape;193;p27"/>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4" name="Google Shape;194;p27"/>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scussion">
  <p:cSld name="TITLE_ONLY_1_1">
    <p:spTree>
      <p:nvGrpSpPr>
        <p:cNvPr id="1" name="Shape 195"/>
        <p:cNvGrpSpPr/>
        <p:nvPr/>
      </p:nvGrpSpPr>
      <p:grpSpPr>
        <a:xfrm>
          <a:off x="0" y="0"/>
          <a:ext cx="0" cy="0"/>
          <a:chOff x="0" y="0"/>
          <a:chExt cx="0" cy="0"/>
        </a:xfrm>
      </p:grpSpPr>
      <p:sp>
        <p:nvSpPr>
          <p:cNvPr id="196" name="Google Shape;196;p28"/>
          <p:cNvSpPr/>
          <p:nvPr/>
        </p:nvSpPr>
        <p:spPr>
          <a:xfrm>
            <a:off x="4572000" y="2411100"/>
            <a:ext cx="4572000" cy="2736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7" name="Google Shape;197;p28"/>
          <p:cNvSpPr/>
          <p:nvPr/>
        </p:nvSpPr>
        <p:spPr>
          <a:xfrm>
            <a:off x="0" y="2411100"/>
            <a:ext cx="4572000" cy="2736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8" name="Google Shape;198;p28"/>
          <p:cNvSpPr/>
          <p:nvPr/>
        </p:nvSpPr>
        <p:spPr>
          <a:xfrm rot="5400000">
            <a:off x="4391175" y="560850"/>
            <a:ext cx="321000" cy="8851800"/>
          </a:xfrm>
          <a:prstGeom prst="round2SameRect">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99" name="Google Shape;199;p28"/>
          <p:cNvSpPr/>
          <p:nvPr/>
        </p:nvSpPr>
        <p:spPr>
          <a:xfrm>
            <a:off x="4572000" y="0"/>
            <a:ext cx="4572000" cy="24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0" name="Google Shape;200;p28"/>
          <p:cNvSpPr/>
          <p:nvPr/>
        </p:nvSpPr>
        <p:spPr>
          <a:xfrm>
            <a:off x="0" y="0"/>
            <a:ext cx="4572000" cy="241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1" name="Google Shape;201;p28"/>
          <p:cNvSpPr txBox="1">
            <a:spLocks noGrp="1"/>
          </p:cNvSpPr>
          <p:nvPr>
            <p:ph type="subTitle" idx="1"/>
          </p:nvPr>
        </p:nvSpPr>
        <p:spPr>
          <a:xfrm>
            <a:off x="125700" y="125600"/>
            <a:ext cx="2140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02" name="Google Shape;202;p28"/>
          <p:cNvSpPr txBox="1">
            <a:spLocks noGrp="1"/>
          </p:cNvSpPr>
          <p:nvPr>
            <p:ph type="subTitle" idx="2"/>
          </p:nvPr>
        </p:nvSpPr>
        <p:spPr>
          <a:xfrm>
            <a:off x="6875400" y="125600"/>
            <a:ext cx="2143800" cy="317400"/>
          </a:xfrm>
          <a:prstGeom prst="rect">
            <a:avLst/>
          </a:prstGeom>
        </p:spPr>
        <p:txBody>
          <a:bodyPr spcFirstLastPara="1" wrap="square" lIns="91425" tIns="91425" rIns="91425" bIns="91425" anchor="t"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203" name="Google Shape;203;p28"/>
          <p:cNvSpPr txBox="1">
            <a:spLocks noGrp="1"/>
          </p:cNvSpPr>
          <p:nvPr>
            <p:ph type="subTitle" idx="3"/>
          </p:nvPr>
        </p:nvSpPr>
        <p:spPr>
          <a:xfrm>
            <a:off x="6875400" y="4383975"/>
            <a:ext cx="2143800" cy="317400"/>
          </a:xfrm>
          <a:prstGeom prst="rect">
            <a:avLst/>
          </a:prstGeom>
        </p:spPr>
        <p:txBody>
          <a:bodyPr spcFirstLastPara="1" wrap="square" lIns="91425" tIns="91425" rIns="91425" bIns="91425" anchor="t"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204" name="Google Shape;204;p28"/>
          <p:cNvSpPr txBox="1">
            <a:spLocks noGrp="1"/>
          </p:cNvSpPr>
          <p:nvPr>
            <p:ph type="subTitle" idx="4"/>
          </p:nvPr>
        </p:nvSpPr>
        <p:spPr>
          <a:xfrm>
            <a:off x="125700" y="4383975"/>
            <a:ext cx="2140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205" name="Google Shape;205;p28"/>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206" name="Google Shape;206;p28"/>
          <p:cNvSpPr txBox="1">
            <a:spLocks noGrp="1"/>
          </p:cNvSpPr>
          <p:nvPr>
            <p:ph type="subTitle" idx="5"/>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07" name="Google Shape;207;p28"/>
          <p:cNvSpPr txBox="1">
            <a:spLocks noGrp="1"/>
          </p:cNvSpPr>
          <p:nvPr>
            <p:ph type="subTitle" idx="6"/>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08" name="Google Shape;208;p28"/>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9" name="Google Shape;209;p2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ure Input">
  <p:cSld name="ONE_COLUMN_TEXT">
    <p:bg>
      <p:bgPr>
        <a:solidFill>
          <a:schemeClr val="dk1"/>
        </a:solidFill>
        <a:effectLst/>
      </p:bgPr>
    </p:bg>
    <p:spTree>
      <p:nvGrpSpPr>
        <p:cNvPr id="1" name="Shape 210"/>
        <p:cNvGrpSpPr/>
        <p:nvPr/>
      </p:nvGrpSpPr>
      <p:grpSpPr>
        <a:xfrm>
          <a:off x="0" y="0"/>
          <a:ext cx="0" cy="0"/>
          <a:chOff x="0" y="0"/>
          <a:chExt cx="0" cy="0"/>
        </a:xfrm>
      </p:grpSpPr>
      <p:sp>
        <p:nvSpPr>
          <p:cNvPr id="211" name="Google Shape;211;p29"/>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12" name="Google Shape;212;p29"/>
          <p:cNvSpPr/>
          <p:nvPr/>
        </p:nvSpPr>
        <p:spPr>
          <a:xfrm>
            <a:off x="251400" y="1680400"/>
            <a:ext cx="1468500" cy="30210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3" name="Google Shape;213;p29"/>
          <p:cNvSpPr/>
          <p:nvPr/>
        </p:nvSpPr>
        <p:spPr>
          <a:xfrm>
            <a:off x="1845500" y="1680400"/>
            <a:ext cx="1468500" cy="30210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4" name="Google Shape;214;p29"/>
          <p:cNvSpPr/>
          <p:nvPr/>
        </p:nvSpPr>
        <p:spPr>
          <a:xfrm>
            <a:off x="3439600" y="1680400"/>
            <a:ext cx="1468500" cy="3021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5" name="Google Shape;215;p29"/>
          <p:cNvSpPr txBox="1">
            <a:spLocks noGrp="1"/>
          </p:cNvSpPr>
          <p:nvPr>
            <p:ph type="title"/>
          </p:nvPr>
        </p:nvSpPr>
        <p:spPr>
          <a:xfrm>
            <a:off x="125700" y="125600"/>
            <a:ext cx="8642100" cy="788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216" name="Google Shape;216;p29"/>
          <p:cNvSpPr txBox="1">
            <a:spLocks noGrp="1"/>
          </p:cNvSpPr>
          <p:nvPr>
            <p:ph type="body" idx="1"/>
          </p:nvPr>
        </p:nvSpPr>
        <p:spPr>
          <a:xfrm>
            <a:off x="323978" y="2596823"/>
            <a:ext cx="1323000" cy="185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217" name="Google Shape;217;p29"/>
          <p:cNvSpPr txBox="1">
            <a:spLocks noGrp="1"/>
          </p:cNvSpPr>
          <p:nvPr>
            <p:ph type="body" idx="2"/>
          </p:nvPr>
        </p:nvSpPr>
        <p:spPr>
          <a:xfrm>
            <a:off x="1918085" y="2596782"/>
            <a:ext cx="1323300" cy="185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218" name="Google Shape;218;p29"/>
          <p:cNvSpPr txBox="1">
            <a:spLocks noGrp="1"/>
          </p:cNvSpPr>
          <p:nvPr>
            <p:ph type="body" idx="3"/>
          </p:nvPr>
        </p:nvSpPr>
        <p:spPr>
          <a:xfrm>
            <a:off x="3512185" y="2596890"/>
            <a:ext cx="1323300" cy="185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dk1"/>
              </a:buClr>
              <a:buSzPts val="1200"/>
              <a:buChar char="●"/>
              <a:defRPr sz="1200"/>
            </a:lvl1pPr>
            <a:lvl2pPr marL="914400" lvl="1" indent="-304800">
              <a:spcBef>
                <a:spcPts val="0"/>
              </a:spcBef>
              <a:spcAft>
                <a:spcPts val="0"/>
              </a:spcAft>
              <a:buClr>
                <a:schemeClr val="dk1"/>
              </a:buClr>
              <a:buSzPts val="1200"/>
              <a:buChar char="○"/>
              <a:defRPr sz="1200"/>
            </a:lvl2pPr>
            <a:lvl3pPr marL="1371600" lvl="2" indent="-304800">
              <a:spcBef>
                <a:spcPts val="0"/>
              </a:spcBef>
              <a:spcAft>
                <a:spcPts val="0"/>
              </a:spcAft>
              <a:buClr>
                <a:schemeClr val="dk1"/>
              </a:buClr>
              <a:buSzPts val="1200"/>
              <a:buChar char="■"/>
              <a:defRPr sz="1200"/>
            </a:lvl3pPr>
            <a:lvl4pPr marL="1828800" lvl="3" indent="-304800">
              <a:spcBef>
                <a:spcPts val="0"/>
              </a:spcBef>
              <a:spcAft>
                <a:spcPts val="0"/>
              </a:spcAft>
              <a:buClr>
                <a:schemeClr val="dk1"/>
              </a:buClr>
              <a:buSzPts val="1200"/>
              <a:buChar char="●"/>
              <a:defRPr sz="1200"/>
            </a:lvl4pPr>
            <a:lvl5pPr marL="2286000" lvl="4" indent="-304800">
              <a:spcBef>
                <a:spcPts val="0"/>
              </a:spcBef>
              <a:spcAft>
                <a:spcPts val="0"/>
              </a:spcAft>
              <a:buClr>
                <a:schemeClr val="dk1"/>
              </a:buClr>
              <a:buSzPts val="1200"/>
              <a:buChar char="○"/>
              <a:defRPr sz="1200"/>
            </a:lvl5pPr>
            <a:lvl6pPr marL="2743200" lvl="5" indent="-304800">
              <a:spcBef>
                <a:spcPts val="0"/>
              </a:spcBef>
              <a:spcAft>
                <a:spcPts val="0"/>
              </a:spcAft>
              <a:buClr>
                <a:schemeClr val="dk1"/>
              </a:buClr>
              <a:buSzPts val="1200"/>
              <a:buChar char="■"/>
              <a:defRPr sz="1200"/>
            </a:lvl6pPr>
            <a:lvl7pPr marL="3200400" lvl="6" indent="-304800">
              <a:spcBef>
                <a:spcPts val="0"/>
              </a:spcBef>
              <a:spcAft>
                <a:spcPts val="0"/>
              </a:spcAft>
              <a:buClr>
                <a:schemeClr val="dk1"/>
              </a:buClr>
              <a:buSzPts val="1200"/>
              <a:buChar char="●"/>
              <a:defRPr sz="1200"/>
            </a:lvl7pPr>
            <a:lvl8pPr marL="3657600" lvl="7" indent="-304800">
              <a:spcBef>
                <a:spcPts val="0"/>
              </a:spcBef>
              <a:spcAft>
                <a:spcPts val="0"/>
              </a:spcAft>
              <a:buClr>
                <a:schemeClr val="dk1"/>
              </a:buClr>
              <a:buSzPts val="1200"/>
              <a:buChar char="○"/>
              <a:defRPr sz="1200"/>
            </a:lvl8pPr>
            <a:lvl9pPr marL="4114800" lvl="8" indent="-304800">
              <a:spcBef>
                <a:spcPts val="0"/>
              </a:spcBef>
              <a:spcAft>
                <a:spcPts val="0"/>
              </a:spcAft>
              <a:buClr>
                <a:schemeClr val="dk1"/>
              </a:buClr>
              <a:buSzPts val="1200"/>
              <a:buChar char="■"/>
              <a:defRPr sz="1200"/>
            </a:lvl9pPr>
          </a:lstStyle>
          <a:p>
            <a:endParaRPr/>
          </a:p>
        </p:txBody>
      </p:sp>
      <p:sp>
        <p:nvSpPr>
          <p:cNvPr id="219" name="Google Shape;219;p29"/>
          <p:cNvSpPr txBox="1">
            <a:spLocks noGrp="1"/>
          </p:cNvSpPr>
          <p:nvPr>
            <p:ph type="subTitle" idx="4"/>
          </p:nvPr>
        </p:nvSpPr>
        <p:spPr>
          <a:xfrm>
            <a:off x="490551" y="1735531"/>
            <a:ext cx="990000" cy="468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a:endParaRPr/>
          </a:p>
        </p:txBody>
      </p:sp>
      <p:sp>
        <p:nvSpPr>
          <p:cNvPr id="220" name="Google Shape;220;p29"/>
          <p:cNvSpPr txBox="1">
            <a:spLocks noGrp="1"/>
          </p:cNvSpPr>
          <p:nvPr>
            <p:ph type="subTitle" idx="5"/>
          </p:nvPr>
        </p:nvSpPr>
        <p:spPr>
          <a:xfrm>
            <a:off x="2084677" y="1742395"/>
            <a:ext cx="990000" cy="468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a:endParaRPr/>
          </a:p>
        </p:txBody>
      </p:sp>
      <p:sp>
        <p:nvSpPr>
          <p:cNvPr id="221" name="Google Shape;221;p29"/>
          <p:cNvSpPr txBox="1">
            <a:spLocks noGrp="1"/>
          </p:cNvSpPr>
          <p:nvPr>
            <p:ph type="subTitle" idx="6"/>
          </p:nvPr>
        </p:nvSpPr>
        <p:spPr>
          <a:xfrm>
            <a:off x="3678777" y="1742612"/>
            <a:ext cx="990000" cy="4686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Font typeface="Libre Baskerville"/>
              <a:buNone/>
              <a:defRPr sz="1200">
                <a:latin typeface="Libre Baskerville"/>
                <a:ea typeface="Libre Baskerville"/>
                <a:cs typeface="Libre Baskerville"/>
                <a:sym typeface="Libre Baskerville"/>
              </a:defRPr>
            </a:lvl1pPr>
            <a:lvl2pPr lvl="1" algn="ctr">
              <a:spcBef>
                <a:spcPts val="0"/>
              </a:spcBef>
              <a:spcAft>
                <a:spcPts val="0"/>
              </a:spcAft>
              <a:buSzPts val="1200"/>
              <a:buFont typeface="Libre Baskerville"/>
              <a:buNone/>
              <a:defRPr sz="1200">
                <a:latin typeface="Libre Baskerville"/>
                <a:ea typeface="Libre Baskerville"/>
                <a:cs typeface="Libre Baskerville"/>
                <a:sym typeface="Libre Baskerville"/>
              </a:defRPr>
            </a:lvl2pPr>
            <a:lvl3pPr lvl="2" algn="ctr">
              <a:spcBef>
                <a:spcPts val="0"/>
              </a:spcBef>
              <a:spcAft>
                <a:spcPts val="0"/>
              </a:spcAft>
              <a:buSzPts val="1200"/>
              <a:buFont typeface="Libre Baskerville"/>
              <a:buNone/>
              <a:defRPr sz="1200">
                <a:latin typeface="Libre Baskerville"/>
                <a:ea typeface="Libre Baskerville"/>
                <a:cs typeface="Libre Baskerville"/>
                <a:sym typeface="Libre Baskerville"/>
              </a:defRPr>
            </a:lvl3pPr>
            <a:lvl4pPr lvl="3" algn="ctr">
              <a:spcBef>
                <a:spcPts val="0"/>
              </a:spcBef>
              <a:spcAft>
                <a:spcPts val="0"/>
              </a:spcAft>
              <a:buSzPts val="1200"/>
              <a:buFont typeface="Libre Baskerville"/>
              <a:buNone/>
              <a:defRPr sz="1200">
                <a:latin typeface="Libre Baskerville"/>
                <a:ea typeface="Libre Baskerville"/>
                <a:cs typeface="Libre Baskerville"/>
                <a:sym typeface="Libre Baskerville"/>
              </a:defRPr>
            </a:lvl4pPr>
            <a:lvl5pPr lvl="4" algn="ctr">
              <a:spcBef>
                <a:spcPts val="0"/>
              </a:spcBef>
              <a:spcAft>
                <a:spcPts val="0"/>
              </a:spcAft>
              <a:buSzPts val="1200"/>
              <a:buFont typeface="Libre Baskerville"/>
              <a:buNone/>
              <a:defRPr sz="1200">
                <a:latin typeface="Libre Baskerville"/>
                <a:ea typeface="Libre Baskerville"/>
                <a:cs typeface="Libre Baskerville"/>
                <a:sym typeface="Libre Baskerville"/>
              </a:defRPr>
            </a:lvl5pPr>
            <a:lvl6pPr lvl="5" algn="ctr">
              <a:spcBef>
                <a:spcPts val="0"/>
              </a:spcBef>
              <a:spcAft>
                <a:spcPts val="0"/>
              </a:spcAft>
              <a:buSzPts val="1200"/>
              <a:buFont typeface="Libre Baskerville"/>
              <a:buNone/>
              <a:defRPr sz="1200">
                <a:latin typeface="Libre Baskerville"/>
                <a:ea typeface="Libre Baskerville"/>
                <a:cs typeface="Libre Baskerville"/>
                <a:sym typeface="Libre Baskerville"/>
              </a:defRPr>
            </a:lvl6pPr>
            <a:lvl7pPr lvl="6" algn="ctr">
              <a:spcBef>
                <a:spcPts val="0"/>
              </a:spcBef>
              <a:spcAft>
                <a:spcPts val="0"/>
              </a:spcAft>
              <a:buSzPts val="1200"/>
              <a:buFont typeface="Libre Baskerville"/>
              <a:buNone/>
              <a:defRPr sz="1200">
                <a:latin typeface="Libre Baskerville"/>
                <a:ea typeface="Libre Baskerville"/>
                <a:cs typeface="Libre Baskerville"/>
                <a:sym typeface="Libre Baskerville"/>
              </a:defRPr>
            </a:lvl7pPr>
            <a:lvl8pPr lvl="7" algn="ctr">
              <a:spcBef>
                <a:spcPts val="0"/>
              </a:spcBef>
              <a:spcAft>
                <a:spcPts val="0"/>
              </a:spcAft>
              <a:buSzPts val="1200"/>
              <a:buFont typeface="Libre Baskerville"/>
              <a:buNone/>
              <a:defRPr sz="1200">
                <a:latin typeface="Libre Baskerville"/>
                <a:ea typeface="Libre Baskerville"/>
                <a:cs typeface="Libre Baskerville"/>
                <a:sym typeface="Libre Baskerville"/>
              </a:defRPr>
            </a:lvl8pPr>
            <a:lvl9pPr lvl="8" algn="ctr">
              <a:spcBef>
                <a:spcPts val="0"/>
              </a:spcBef>
              <a:spcAft>
                <a:spcPts val="0"/>
              </a:spcAft>
              <a:buSzPts val="1200"/>
              <a:buFont typeface="Libre Baskerville"/>
              <a:buNone/>
              <a:defRPr sz="1200">
                <a:latin typeface="Libre Baskerville"/>
                <a:ea typeface="Libre Baskerville"/>
                <a:cs typeface="Libre Baskerville"/>
                <a:sym typeface="Libre Baskerville"/>
              </a:defRPr>
            </a:lvl9pPr>
          </a:lstStyle>
          <a:p>
            <a:endParaRPr/>
          </a:p>
        </p:txBody>
      </p:sp>
      <p:cxnSp>
        <p:nvCxnSpPr>
          <p:cNvPr id="222" name="Google Shape;222;p29"/>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223" name="Google Shape;223;p29"/>
          <p:cNvSpPr txBox="1">
            <a:spLocks noGrp="1"/>
          </p:cNvSpPr>
          <p:nvPr>
            <p:ph type="subTitle" idx="7"/>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224" name="Google Shape;224;p29"/>
          <p:cNvSpPr txBox="1">
            <a:spLocks noGrp="1"/>
          </p:cNvSpPr>
          <p:nvPr>
            <p:ph type="subTitle" idx="8"/>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225" name="Google Shape;225;p29"/>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26" name="Google Shape;226;p2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tart Stop Continue">
  <p:cSld name="ONE_COLUMN_TEXT_1_1">
    <p:bg>
      <p:bgPr>
        <a:solidFill>
          <a:schemeClr val="lt1"/>
        </a:solidFill>
        <a:effectLst/>
      </p:bgPr>
    </p:bg>
    <p:spTree>
      <p:nvGrpSpPr>
        <p:cNvPr id="1" name="Shape 227"/>
        <p:cNvGrpSpPr/>
        <p:nvPr/>
      </p:nvGrpSpPr>
      <p:grpSpPr>
        <a:xfrm>
          <a:off x="0" y="0"/>
          <a:ext cx="0" cy="0"/>
          <a:chOff x="0" y="0"/>
          <a:chExt cx="0" cy="0"/>
        </a:xfrm>
      </p:grpSpPr>
      <p:sp>
        <p:nvSpPr>
          <p:cNvPr id="228" name="Google Shape;228;p30"/>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29" name="Google Shape;229;p30"/>
          <p:cNvSpPr/>
          <p:nvPr/>
        </p:nvSpPr>
        <p:spPr>
          <a:xfrm>
            <a:off x="4782500" y="317550"/>
            <a:ext cx="4111200" cy="1371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4782500" y="1814413"/>
            <a:ext cx="4111200" cy="1371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4782500" y="3320750"/>
            <a:ext cx="4111200" cy="1380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2" name="Google Shape;232;p30"/>
          <p:cNvCxnSpPr/>
          <p:nvPr/>
        </p:nvCxnSpPr>
        <p:spPr>
          <a:xfrm>
            <a:off x="2762250" y="4827750"/>
            <a:ext cx="0" cy="316500"/>
          </a:xfrm>
          <a:prstGeom prst="straightConnector1">
            <a:avLst/>
          </a:prstGeom>
          <a:noFill/>
          <a:ln w="9525" cap="flat" cmpd="sng">
            <a:solidFill>
              <a:schemeClr val="dk1"/>
            </a:solidFill>
            <a:prstDash val="solid"/>
            <a:round/>
            <a:headEnd type="none" w="med" len="med"/>
            <a:tailEnd type="none" w="med" len="med"/>
          </a:ln>
        </p:spPr>
      </p:cxnSp>
      <p:sp>
        <p:nvSpPr>
          <p:cNvPr id="233" name="Google Shape;233;p30"/>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34" name="Google Shape;234;p30"/>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35" name="Google Shape;235;p30"/>
          <p:cNvSpPr txBox="1">
            <a:spLocks noGrp="1"/>
          </p:cNvSpPr>
          <p:nvPr>
            <p:ph type="body" idx="3"/>
          </p:nvPr>
        </p:nvSpPr>
        <p:spPr>
          <a:xfrm>
            <a:off x="5033900" y="317600"/>
            <a:ext cx="3601200" cy="1371600"/>
          </a:xfrm>
          <a:prstGeom prst="rect">
            <a:avLst/>
          </a:prstGeom>
        </p:spPr>
        <p:txBody>
          <a:bodyPr spcFirstLastPara="1" wrap="square" lIns="91425" tIns="91425" rIns="0"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6" name="Google Shape;236;p30"/>
          <p:cNvSpPr txBox="1">
            <a:spLocks noGrp="1"/>
          </p:cNvSpPr>
          <p:nvPr>
            <p:ph type="body" idx="4"/>
          </p:nvPr>
        </p:nvSpPr>
        <p:spPr>
          <a:xfrm>
            <a:off x="5033900" y="1819175"/>
            <a:ext cx="3601200" cy="1371600"/>
          </a:xfrm>
          <a:prstGeom prst="rect">
            <a:avLst/>
          </a:prstGeom>
        </p:spPr>
        <p:txBody>
          <a:bodyPr spcFirstLastPara="1" wrap="square" lIns="91425" tIns="91425" rIns="0"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7" name="Google Shape;237;p30"/>
          <p:cNvSpPr txBox="1">
            <a:spLocks noGrp="1"/>
          </p:cNvSpPr>
          <p:nvPr>
            <p:ph type="body" idx="5"/>
          </p:nvPr>
        </p:nvSpPr>
        <p:spPr>
          <a:xfrm>
            <a:off x="5033900" y="3320750"/>
            <a:ext cx="3601200" cy="1380600"/>
          </a:xfrm>
          <a:prstGeom prst="rect">
            <a:avLst/>
          </a:prstGeom>
        </p:spPr>
        <p:txBody>
          <a:bodyPr spcFirstLastPara="1" wrap="square" lIns="91425" tIns="91425" rIns="0"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8" name="Google Shape;238;p30"/>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39" name="Google Shape;239;p3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teps">
  <p:cSld name="ONE_COLUMN_TEXT_1_1_1">
    <p:bg>
      <p:bgPr>
        <a:solidFill>
          <a:schemeClr val="lt1"/>
        </a:solidFill>
        <a:effectLst/>
      </p:bgPr>
    </p:bg>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125700" y="134475"/>
            <a:ext cx="2517000" cy="17370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242" name="Google Shape;242;p31"/>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243" name="Google Shape;243;p31"/>
          <p:cNvCxnSpPr/>
          <p:nvPr/>
        </p:nvCxnSpPr>
        <p:spPr>
          <a:xfrm>
            <a:off x="2762250" y="4827750"/>
            <a:ext cx="0" cy="316500"/>
          </a:xfrm>
          <a:prstGeom prst="straightConnector1">
            <a:avLst/>
          </a:prstGeom>
          <a:noFill/>
          <a:ln w="9525" cap="flat" cmpd="sng">
            <a:solidFill>
              <a:schemeClr val="dk1"/>
            </a:solidFill>
            <a:prstDash val="solid"/>
            <a:round/>
            <a:headEnd type="none" w="med" len="med"/>
            <a:tailEnd type="none" w="med" len="med"/>
          </a:ln>
        </p:spPr>
      </p:cxnSp>
      <p:sp>
        <p:nvSpPr>
          <p:cNvPr id="244" name="Google Shape;244;p31"/>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45" name="Google Shape;245;p31"/>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46" name="Google Shape;246;p31"/>
          <p:cNvSpPr/>
          <p:nvPr/>
        </p:nvSpPr>
        <p:spPr>
          <a:xfrm>
            <a:off x="3314045" y="28860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3314045" y="180891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3314000" y="3329144"/>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6502495" y="28845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502495" y="180876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6502450" y="3328994"/>
            <a:ext cx="2391300" cy="1371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txBox="1"/>
          <p:nvPr/>
        </p:nvSpPr>
        <p:spPr>
          <a:xfrm>
            <a:off x="2642663" y="28860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1</a:t>
            </a:r>
            <a:endParaRPr sz="3600">
              <a:solidFill>
                <a:schemeClr val="dk1"/>
              </a:solidFill>
              <a:latin typeface="Libre Baskerville"/>
              <a:ea typeface="Libre Baskerville"/>
              <a:cs typeface="Libre Baskerville"/>
              <a:sym typeface="Libre Baskerville"/>
            </a:endParaRPr>
          </a:p>
        </p:txBody>
      </p:sp>
      <p:sp>
        <p:nvSpPr>
          <p:cNvPr id="253" name="Google Shape;253;p31"/>
          <p:cNvSpPr txBox="1"/>
          <p:nvPr/>
        </p:nvSpPr>
        <p:spPr>
          <a:xfrm>
            <a:off x="2642663" y="180891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2</a:t>
            </a:r>
            <a:endParaRPr sz="3600">
              <a:solidFill>
                <a:schemeClr val="dk1"/>
              </a:solidFill>
              <a:latin typeface="Libre Baskerville"/>
              <a:ea typeface="Libre Baskerville"/>
              <a:cs typeface="Libre Baskerville"/>
              <a:sym typeface="Libre Baskerville"/>
            </a:endParaRPr>
          </a:p>
        </p:txBody>
      </p:sp>
      <p:sp>
        <p:nvSpPr>
          <p:cNvPr id="254" name="Google Shape;254;p31"/>
          <p:cNvSpPr txBox="1"/>
          <p:nvPr/>
        </p:nvSpPr>
        <p:spPr>
          <a:xfrm>
            <a:off x="2642600" y="3329144"/>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3</a:t>
            </a:r>
            <a:endParaRPr sz="3600">
              <a:solidFill>
                <a:schemeClr val="dk1"/>
              </a:solidFill>
              <a:latin typeface="Libre Baskerville"/>
              <a:ea typeface="Libre Baskerville"/>
              <a:cs typeface="Libre Baskerville"/>
              <a:sym typeface="Libre Baskerville"/>
            </a:endParaRPr>
          </a:p>
        </p:txBody>
      </p:sp>
      <p:sp>
        <p:nvSpPr>
          <p:cNvPr id="255" name="Google Shape;255;p31"/>
          <p:cNvSpPr txBox="1"/>
          <p:nvPr/>
        </p:nvSpPr>
        <p:spPr>
          <a:xfrm>
            <a:off x="5831163" y="28845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4</a:t>
            </a:r>
            <a:endParaRPr sz="3600">
              <a:solidFill>
                <a:schemeClr val="dk1"/>
              </a:solidFill>
              <a:latin typeface="Libre Baskerville"/>
              <a:ea typeface="Libre Baskerville"/>
              <a:cs typeface="Libre Baskerville"/>
              <a:sym typeface="Libre Baskerville"/>
            </a:endParaRPr>
          </a:p>
        </p:txBody>
      </p:sp>
      <p:sp>
        <p:nvSpPr>
          <p:cNvPr id="256" name="Google Shape;256;p31"/>
          <p:cNvSpPr txBox="1"/>
          <p:nvPr/>
        </p:nvSpPr>
        <p:spPr>
          <a:xfrm>
            <a:off x="5831163" y="180876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5</a:t>
            </a:r>
            <a:endParaRPr sz="3600">
              <a:solidFill>
                <a:schemeClr val="dk1"/>
              </a:solidFill>
              <a:latin typeface="Libre Baskerville"/>
              <a:ea typeface="Libre Baskerville"/>
              <a:cs typeface="Libre Baskerville"/>
              <a:sym typeface="Libre Baskerville"/>
            </a:endParaRPr>
          </a:p>
        </p:txBody>
      </p:sp>
      <p:sp>
        <p:nvSpPr>
          <p:cNvPr id="257" name="Google Shape;257;p31"/>
          <p:cNvSpPr txBox="1"/>
          <p:nvPr/>
        </p:nvSpPr>
        <p:spPr>
          <a:xfrm>
            <a:off x="5831100" y="3328994"/>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6	</a:t>
            </a:r>
            <a:endParaRPr sz="3600">
              <a:solidFill>
                <a:schemeClr val="dk1"/>
              </a:solidFill>
              <a:latin typeface="Libre Baskerville"/>
              <a:ea typeface="Libre Baskerville"/>
              <a:cs typeface="Libre Baskerville"/>
              <a:sym typeface="Libre Baskerville"/>
            </a:endParaRPr>
          </a:p>
        </p:txBody>
      </p:sp>
      <p:sp>
        <p:nvSpPr>
          <p:cNvPr id="258" name="Google Shape;258;p31"/>
          <p:cNvSpPr txBox="1">
            <a:spLocks noGrp="1"/>
          </p:cNvSpPr>
          <p:nvPr>
            <p:ph type="body" idx="3"/>
          </p:nvPr>
        </p:nvSpPr>
        <p:spPr>
          <a:xfrm>
            <a:off x="3314000" y="288600"/>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59" name="Google Shape;259;p31"/>
          <p:cNvSpPr txBox="1">
            <a:spLocks noGrp="1"/>
          </p:cNvSpPr>
          <p:nvPr>
            <p:ph type="body" idx="4"/>
          </p:nvPr>
        </p:nvSpPr>
        <p:spPr>
          <a:xfrm>
            <a:off x="3314050" y="1808985"/>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0" name="Google Shape;260;p31"/>
          <p:cNvSpPr txBox="1">
            <a:spLocks noGrp="1"/>
          </p:cNvSpPr>
          <p:nvPr>
            <p:ph type="body" idx="5"/>
          </p:nvPr>
        </p:nvSpPr>
        <p:spPr>
          <a:xfrm>
            <a:off x="6502500" y="288300"/>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1" name="Google Shape;261;p31"/>
          <p:cNvSpPr txBox="1">
            <a:spLocks noGrp="1"/>
          </p:cNvSpPr>
          <p:nvPr>
            <p:ph type="body" idx="6"/>
          </p:nvPr>
        </p:nvSpPr>
        <p:spPr>
          <a:xfrm>
            <a:off x="6502450" y="1808835"/>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2" name="Google Shape;262;p31"/>
          <p:cNvSpPr txBox="1">
            <a:spLocks noGrp="1"/>
          </p:cNvSpPr>
          <p:nvPr>
            <p:ph type="body" idx="7"/>
          </p:nvPr>
        </p:nvSpPr>
        <p:spPr>
          <a:xfrm>
            <a:off x="3314000" y="3329144"/>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3" name="Google Shape;263;p31"/>
          <p:cNvSpPr txBox="1">
            <a:spLocks noGrp="1"/>
          </p:cNvSpPr>
          <p:nvPr>
            <p:ph type="body" idx="8"/>
          </p:nvPr>
        </p:nvSpPr>
        <p:spPr>
          <a:xfrm>
            <a:off x="6502450" y="3328994"/>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4" name="Google Shape;264;p31"/>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5" name="Google Shape;265;p3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roject Summary">
  <p:cSld name="CUSTOM_7">
    <p:spTree>
      <p:nvGrpSpPr>
        <p:cNvPr id="1" name="Shape 266"/>
        <p:cNvGrpSpPr/>
        <p:nvPr/>
      </p:nvGrpSpPr>
      <p:grpSpPr>
        <a:xfrm>
          <a:off x="0" y="0"/>
          <a:ext cx="0" cy="0"/>
          <a:chOff x="0" y="0"/>
          <a:chExt cx="0" cy="0"/>
        </a:xfrm>
      </p:grpSpPr>
      <p:sp>
        <p:nvSpPr>
          <p:cNvPr id="267" name="Google Shape;267;p32"/>
          <p:cNvSpPr>
            <a:spLocks noGrp="1"/>
          </p:cNvSpPr>
          <p:nvPr>
            <p:ph type="pic" idx="2"/>
          </p:nvPr>
        </p:nvSpPr>
        <p:spPr>
          <a:xfrm>
            <a:off x="3822106" y="0"/>
            <a:ext cx="5322000" cy="5143500"/>
          </a:xfrm>
          <a:prstGeom prst="rect">
            <a:avLst/>
          </a:prstGeom>
          <a:noFill/>
          <a:ln>
            <a:noFill/>
          </a:ln>
        </p:spPr>
      </p:sp>
      <p:sp>
        <p:nvSpPr>
          <p:cNvPr id="268" name="Google Shape;268;p32"/>
          <p:cNvSpPr txBox="1">
            <a:spLocks noGrp="1"/>
          </p:cNvSpPr>
          <p:nvPr>
            <p:ph type="title"/>
          </p:nvPr>
        </p:nvSpPr>
        <p:spPr>
          <a:xfrm>
            <a:off x="125700" y="134475"/>
            <a:ext cx="4111200" cy="17370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269" name="Google Shape;269;p32"/>
          <p:cNvSpPr txBox="1">
            <a:spLocks noGrp="1"/>
          </p:cNvSpPr>
          <p:nvPr>
            <p:ph type="body" idx="1"/>
          </p:nvPr>
        </p:nvSpPr>
        <p:spPr>
          <a:xfrm>
            <a:off x="251400" y="2985775"/>
            <a:ext cx="3570900" cy="15414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Line Graph">
  <p:cSld name="CUSTOM_5">
    <p:spTree>
      <p:nvGrpSpPr>
        <p:cNvPr id="1" name="Shape 270"/>
        <p:cNvGrpSpPr/>
        <p:nvPr/>
      </p:nvGrpSpPr>
      <p:grpSpPr>
        <a:xfrm>
          <a:off x="0" y="0"/>
          <a:ext cx="0" cy="0"/>
          <a:chOff x="0" y="0"/>
          <a:chExt cx="0" cy="0"/>
        </a:xfrm>
      </p:grpSpPr>
      <p:sp>
        <p:nvSpPr>
          <p:cNvPr id="271" name="Google Shape;271;p33"/>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72" name="Google Shape;272;p33"/>
          <p:cNvSpPr txBox="1">
            <a:spLocks noGrp="1"/>
          </p:cNvSpPr>
          <p:nvPr>
            <p:ph type="subTitle" idx="1"/>
          </p:nvPr>
        </p:nvSpPr>
        <p:spPr>
          <a:xfrm>
            <a:off x="125700" y="125592"/>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73" name="Google Shape;273;p33"/>
          <p:cNvSpPr txBox="1">
            <a:spLocks noGrp="1"/>
          </p:cNvSpPr>
          <p:nvPr>
            <p:ph type="body" idx="2"/>
          </p:nvPr>
        </p:nvSpPr>
        <p:spPr>
          <a:xfrm>
            <a:off x="125600" y="530600"/>
            <a:ext cx="4782600" cy="108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4" name="Google Shape;274;p33"/>
          <p:cNvSpPr txBox="1">
            <a:spLocks noGrp="1"/>
          </p:cNvSpPr>
          <p:nvPr>
            <p:ph type="title"/>
          </p:nvPr>
        </p:nvSpPr>
        <p:spPr>
          <a:xfrm>
            <a:off x="6355500" y="125600"/>
            <a:ext cx="2662800" cy="1389600"/>
          </a:xfrm>
          <a:prstGeom prst="rect">
            <a:avLst/>
          </a:prstGeom>
        </p:spPr>
        <p:txBody>
          <a:bodyPr spcFirstLastPara="1" wrap="square" lIns="91425" tIns="91425" rIns="91425" bIns="91425" anchor="t" anchorCtr="0">
            <a:noAutofit/>
          </a:bodyPr>
          <a:lstStyle>
            <a:lvl1pPr lvl="0" algn="r">
              <a:spcBef>
                <a:spcPts val="0"/>
              </a:spcBef>
              <a:spcAft>
                <a:spcPts val="0"/>
              </a:spcAft>
              <a:buSzPts val="7200"/>
              <a:buNone/>
              <a:defRPr sz="7200" b="1"/>
            </a:lvl1pPr>
            <a:lvl2pPr lvl="1" algn="r">
              <a:spcBef>
                <a:spcPts val="0"/>
              </a:spcBef>
              <a:spcAft>
                <a:spcPts val="0"/>
              </a:spcAft>
              <a:buSzPts val="7200"/>
              <a:buFont typeface="Libre Baskerville"/>
              <a:buNone/>
              <a:defRPr sz="7200" b="1"/>
            </a:lvl2pPr>
            <a:lvl3pPr lvl="2" algn="r">
              <a:spcBef>
                <a:spcPts val="0"/>
              </a:spcBef>
              <a:spcAft>
                <a:spcPts val="0"/>
              </a:spcAft>
              <a:buSzPts val="7200"/>
              <a:buFont typeface="Libre Baskerville"/>
              <a:buNone/>
              <a:defRPr sz="7200" b="1"/>
            </a:lvl3pPr>
            <a:lvl4pPr lvl="3" algn="r">
              <a:spcBef>
                <a:spcPts val="0"/>
              </a:spcBef>
              <a:spcAft>
                <a:spcPts val="0"/>
              </a:spcAft>
              <a:buSzPts val="7200"/>
              <a:buFont typeface="Libre Baskerville"/>
              <a:buNone/>
              <a:defRPr sz="7200" b="1"/>
            </a:lvl4pPr>
            <a:lvl5pPr lvl="4" algn="r">
              <a:spcBef>
                <a:spcPts val="0"/>
              </a:spcBef>
              <a:spcAft>
                <a:spcPts val="0"/>
              </a:spcAft>
              <a:buSzPts val="7200"/>
              <a:buFont typeface="Libre Baskerville"/>
              <a:buNone/>
              <a:defRPr sz="7200" b="1"/>
            </a:lvl5pPr>
            <a:lvl6pPr lvl="5" algn="r">
              <a:spcBef>
                <a:spcPts val="0"/>
              </a:spcBef>
              <a:spcAft>
                <a:spcPts val="0"/>
              </a:spcAft>
              <a:buSzPts val="7200"/>
              <a:buFont typeface="Libre Baskerville"/>
              <a:buNone/>
              <a:defRPr sz="7200" b="1"/>
            </a:lvl6pPr>
            <a:lvl7pPr lvl="6" algn="r">
              <a:spcBef>
                <a:spcPts val="0"/>
              </a:spcBef>
              <a:spcAft>
                <a:spcPts val="0"/>
              </a:spcAft>
              <a:buSzPts val="7200"/>
              <a:buFont typeface="Libre Baskerville"/>
              <a:buNone/>
              <a:defRPr sz="7200" b="1"/>
            </a:lvl7pPr>
            <a:lvl8pPr lvl="7" algn="r">
              <a:spcBef>
                <a:spcPts val="0"/>
              </a:spcBef>
              <a:spcAft>
                <a:spcPts val="0"/>
              </a:spcAft>
              <a:buSzPts val="7200"/>
              <a:buFont typeface="Libre Baskerville"/>
              <a:buNone/>
              <a:defRPr sz="7200" b="1"/>
            </a:lvl8pPr>
            <a:lvl9pPr lvl="8" algn="r">
              <a:spcBef>
                <a:spcPts val="0"/>
              </a:spcBef>
              <a:spcAft>
                <a:spcPts val="0"/>
              </a:spcAft>
              <a:buSzPts val="7200"/>
              <a:buFont typeface="Libre Baskerville"/>
              <a:buNone/>
              <a:defRPr sz="7200" b="1"/>
            </a:lvl9pPr>
          </a:lstStyle>
          <a:p>
            <a:endParaRPr/>
          </a:p>
        </p:txBody>
      </p:sp>
      <p:cxnSp>
        <p:nvCxnSpPr>
          <p:cNvPr id="275" name="Google Shape;275;p33"/>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276" name="Google Shape;276;p33"/>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77" name="Google Shape;277;p33"/>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78" name="Google Shape;278;p33"/>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79" name="Google Shape;279;p3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ext Steps">
  <p:cSld name="CAPTION_ONLY">
    <p:bg>
      <p:bgPr>
        <a:solidFill>
          <a:schemeClr val="dk1"/>
        </a:solidFill>
        <a:effectLst/>
      </p:bgPr>
    </p:bg>
    <p:spTree>
      <p:nvGrpSpPr>
        <p:cNvPr id="1" name="Shape 280"/>
        <p:cNvGrpSpPr/>
        <p:nvPr/>
      </p:nvGrpSpPr>
      <p:grpSpPr>
        <a:xfrm>
          <a:off x="0" y="0"/>
          <a:ext cx="0" cy="0"/>
          <a:chOff x="0" y="0"/>
          <a:chExt cx="0" cy="0"/>
        </a:xfrm>
      </p:grpSpPr>
      <p:sp>
        <p:nvSpPr>
          <p:cNvPr id="281" name="Google Shape;281;p34"/>
          <p:cNvSpPr/>
          <p:nvPr/>
        </p:nvSpPr>
        <p:spPr>
          <a:xfrm>
            <a:off x="845375" y="0"/>
            <a:ext cx="5352900" cy="48297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282" name="Google Shape;282;p34"/>
          <p:cNvSpPr/>
          <p:nvPr/>
        </p:nvSpPr>
        <p:spPr>
          <a:xfrm>
            <a:off x="0" y="0"/>
            <a:ext cx="2762400" cy="51435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283" name="Google Shape;283;p34"/>
          <p:cNvSpPr/>
          <p:nvPr/>
        </p:nvSpPr>
        <p:spPr>
          <a:xfrm rot="5400000">
            <a:off x="4391175" y="560850"/>
            <a:ext cx="321000" cy="8851800"/>
          </a:xfrm>
          <a:prstGeom prst="round2SameRect">
            <a:avLst>
              <a:gd name="adj1" fmla="val 50000"/>
              <a:gd name="adj2" fmla="val 50000"/>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84" name="Google Shape;284;p34"/>
          <p:cNvSpPr txBox="1">
            <a:spLocks noGrp="1"/>
          </p:cNvSpPr>
          <p:nvPr>
            <p:ph type="title"/>
          </p:nvPr>
        </p:nvSpPr>
        <p:spPr>
          <a:xfrm>
            <a:off x="125700" y="125600"/>
            <a:ext cx="23913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sp>
        <p:nvSpPr>
          <p:cNvPr id="285" name="Google Shape;285;p34"/>
          <p:cNvSpPr txBox="1">
            <a:spLocks noGrp="1"/>
          </p:cNvSpPr>
          <p:nvPr>
            <p:ph type="subTitle" idx="1"/>
          </p:nvPr>
        </p:nvSpPr>
        <p:spPr>
          <a:xfrm>
            <a:off x="2963075" y="132492"/>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86" name="Google Shape;286;p34"/>
          <p:cNvSpPr txBox="1">
            <a:spLocks noGrp="1"/>
          </p:cNvSpPr>
          <p:nvPr>
            <p:ph type="subTitle" idx="2"/>
          </p:nvPr>
        </p:nvSpPr>
        <p:spPr>
          <a:xfrm>
            <a:off x="6502400" y="125600"/>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287" name="Google Shape;287;p34"/>
          <p:cNvSpPr txBox="1">
            <a:spLocks noGrp="1"/>
          </p:cNvSpPr>
          <p:nvPr>
            <p:ph type="body" idx="3"/>
          </p:nvPr>
        </p:nvSpPr>
        <p:spPr>
          <a:xfrm>
            <a:off x="2963075" y="773325"/>
            <a:ext cx="2742300" cy="2574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88" name="Google Shape;288;p34"/>
          <p:cNvSpPr txBox="1">
            <a:spLocks noGrp="1"/>
          </p:cNvSpPr>
          <p:nvPr>
            <p:ph type="body" idx="4"/>
          </p:nvPr>
        </p:nvSpPr>
        <p:spPr>
          <a:xfrm>
            <a:off x="6502400" y="773325"/>
            <a:ext cx="2515800" cy="2574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cxnSp>
        <p:nvCxnSpPr>
          <p:cNvPr id="289" name="Google Shape;289;p34"/>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290" name="Google Shape;290;p34"/>
          <p:cNvSpPr txBox="1">
            <a:spLocks noGrp="1"/>
          </p:cNvSpPr>
          <p:nvPr>
            <p:ph type="subTitle" idx="5"/>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291" name="Google Shape;291;p34"/>
          <p:cNvSpPr txBox="1">
            <a:spLocks noGrp="1"/>
          </p:cNvSpPr>
          <p:nvPr>
            <p:ph type="subTitle" idx="6"/>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292" name="Google Shape;292;p34"/>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93" name="Google Shape;293;p3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roject &amp; Photo">
  <p:cSld name="CUSTOM_3">
    <p:bg>
      <p:bgPr>
        <a:solidFill>
          <a:schemeClr val="dk1"/>
        </a:solidFill>
        <a:effectLst/>
      </p:bgPr>
    </p:bg>
    <p:spTree>
      <p:nvGrpSpPr>
        <p:cNvPr id="1" name="Shape 294"/>
        <p:cNvGrpSpPr/>
        <p:nvPr/>
      </p:nvGrpSpPr>
      <p:grpSpPr>
        <a:xfrm>
          <a:off x="0" y="0"/>
          <a:ext cx="0" cy="0"/>
          <a:chOff x="0" y="0"/>
          <a:chExt cx="0" cy="0"/>
        </a:xfrm>
      </p:grpSpPr>
      <p:sp>
        <p:nvSpPr>
          <p:cNvPr id="295" name="Google Shape;295;p35"/>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96" name="Google Shape;296;p35"/>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a:endParaRPr/>
          </a:p>
        </p:txBody>
      </p:sp>
      <p:sp>
        <p:nvSpPr>
          <p:cNvPr id="297" name="Google Shape;297;p35"/>
          <p:cNvSpPr/>
          <p:nvPr/>
        </p:nvSpPr>
        <p:spPr>
          <a:xfrm>
            <a:off x="125700" y="2379075"/>
            <a:ext cx="4782600" cy="2322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8" name="Google Shape;298;p35"/>
          <p:cNvSpPr>
            <a:spLocks noGrp="1"/>
          </p:cNvSpPr>
          <p:nvPr>
            <p:ph type="pic" idx="2"/>
          </p:nvPr>
        </p:nvSpPr>
        <p:spPr>
          <a:xfrm>
            <a:off x="5033900" y="125600"/>
            <a:ext cx="3984300" cy="4575900"/>
          </a:xfrm>
          <a:prstGeom prst="roundRect">
            <a:avLst>
              <a:gd name="adj" fmla="val 16667"/>
            </a:avLst>
          </a:prstGeom>
          <a:noFill/>
          <a:ln>
            <a:noFill/>
          </a:ln>
        </p:spPr>
      </p:sp>
      <p:sp>
        <p:nvSpPr>
          <p:cNvPr id="299" name="Google Shape;299;p35"/>
          <p:cNvSpPr txBox="1">
            <a:spLocks noGrp="1"/>
          </p:cNvSpPr>
          <p:nvPr>
            <p:ph type="subTitle" idx="1"/>
          </p:nvPr>
        </p:nvSpPr>
        <p:spPr>
          <a:xfrm>
            <a:off x="251400" y="2512475"/>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00" name="Google Shape;300;p35"/>
          <p:cNvSpPr txBox="1">
            <a:spLocks noGrp="1"/>
          </p:cNvSpPr>
          <p:nvPr>
            <p:ph type="body" idx="3"/>
          </p:nvPr>
        </p:nvSpPr>
        <p:spPr>
          <a:xfrm>
            <a:off x="251400" y="3003175"/>
            <a:ext cx="4454400" cy="152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cxnSp>
        <p:nvCxnSpPr>
          <p:cNvPr id="301" name="Google Shape;301;p35"/>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302" name="Google Shape;302;p35"/>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303" name="Google Shape;303;p35"/>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304" name="Google Shape;304;p35"/>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05" name="Google Shape;305;p3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roject &amp; Photo">
  <p:cSld name="CUSTOM_3_1">
    <p:bg>
      <p:bgPr>
        <a:solidFill>
          <a:schemeClr val="lt1"/>
        </a:solidFill>
        <a:effectLst/>
      </p:bgPr>
    </p:bg>
    <p:spTree>
      <p:nvGrpSpPr>
        <p:cNvPr id="1" name="Shape 306"/>
        <p:cNvGrpSpPr/>
        <p:nvPr/>
      </p:nvGrpSpPr>
      <p:grpSpPr>
        <a:xfrm>
          <a:off x="0" y="0"/>
          <a:ext cx="0" cy="0"/>
          <a:chOff x="0" y="0"/>
          <a:chExt cx="0" cy="0"/>
        </a:xfrm>
      </p:grpSpPr>
      <p:sp>
        <p:nvSpPr>
          <p:cNvPr id="307" name="Google Shape;307;p36"/>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08" name="Google Shape;308;p36"/>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a:endParaRPr/>
          </a:p>
        </p:txBody>
      </p:sp>
      <p:sp>
        <p:nvSpPr>
          <p:cNvPr id="309" name="Google Shape;309;p36"/>
          <p:cNvSpPr>
            <a:spLocks noGrp="1"/>
          </p:cNvSpPr>
          <p:nvPr>
            <p:ph type="pic" idx="2"/>
          </p:nvPr>
        </p:nvSpPr>
        <p:spPr>
          <a:xfrm>
            <a:off x="5033900" y="125600"/>
            <a:ext cx="3984300" cy="4575900"/>
          </a:xfrm>
          <a:prstGeom prst="roundRect">
            <a:avLst>
              <a:gd name="adj" fmla="val 16667"/>
            </a:avLst>
          </a:prstGeom>
          <a:noFill/>
          <a:ln>
            <a:noFill/>
          </a:ln>
        </p:spPr>
      </p:sp>
      <p:sp>
        <p:nvSpPr>
          <p:cNvPr id="310" name="Google Shape;310;p36"/>
          <p:cNvSpPr txBox="1">
            <a:spLocks noGrp="1"/>
          </p:cNvSpPr>
          <p:nvPr>
            <p:ph type="subTitle" idx="1"/>
          </p:nvPr>
        </p:nvSpPr>
        <p:spPr>
          <a:xfrm>
            <a:off x="251400" y="2512475"/>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311" name="Google Shape;311;p36"/>
          <p:cNvSpPr txBox="1">
            <a:spLocks noGrp="1"/>
          </p:cNvSpPr>
          <p:nvPr>
            <p:ph type="body" idx="3"/>
          </p:nvPr>
        </p:nvSpPr>
        <p:spPr>
          <a:xfrm>
            <a:off x="251400" y="3003175"/>
            <a:ext cx="4454400" cy="152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cxnSp>
        <p:nvCxnSpPr>
          <p:cNvPr id="312" name="Google Shape;312;p36"/>
          <p:cNvCxnSpPr/>
          <p:nvPr/>
        </p:nvCxnSpPr>
        <p:spPr>
          <a:xfrm>
            <a:off x="2762250" y="4827750"/>
            <a:ext cx="0" cy="316500"/>
          </a:xfrm>
          <a:prstGeom prst="straightConnector1">
            <a:avLst/>
          </a:prstGeom>
          <a:noFill/>
          <a:ln w="9525" cap="flat" cmpd="sng">
            <a:solidFill>
              <a:schemeClr val="dk1"/>
            </a:solidFill>
            <a:prstDash val="solid"/>
            <a:round/>
            <a:headEnd type="none" w="med" len="med"/>
            <a:tailEnd type="none" w="med" len="med"/>
          </a:ln>
        </p:spPr>
      </p:cxnSp>
      <p:sp>
        <p:nvSpPr>
          <p:cNvPr id="313" name="Google Shape;313;p36"/>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14" name="Google Shape;314;p36"/>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15" name="Google Shape;315;p36"/>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16" name="Google Shape;316;p3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r Chart">
  <p:cSld name="BIG_NUMBER">
    <p:spTree>
      <p:nvGrpSpPr>
        <p:cNvPr id="1" name="Shape 317"/>
        <p:cNvGrpSpPr/>
        <p:nvPr/>
      </p:nvGrpSpPr>
      <p:grpSpPr>
        <a:xfrm>
          <a:off x="0" y="0"/>
          <a:ext cx="0" cy="0"/>
          <a:chOff x="0" y="0"/>
          <a:chExt cx="0" cy="0"/>
        </a:xfrm>
      </p:grpSpPr>
      <p:sp>
        <p:nvSpPr>
          <p:cNvPr id="318" name="Google Shape;318;p37"/>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19" name="Google Shape;319;p37"/>
          <p:cNvSpPr txBox="1">
            <a:spLocks noGrp="1"/>
          </p:cNvSpPr>
          <p:nvPr>
            <p:ph type="title"/>
          </p:nvPr>
        </p:nvSpPr>
        <p:spPr>
          <a:xfrm>
            <a:off x="122600" y="125600"/>
            <a:ext cx="57084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320" name="Google Shape;320;p37"/>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21" name="Google Shape;321;p37"/>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22" name="Google Shape;322;p37"/>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23" name="Google Shape;323;p37"/>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24" name="Google Shape;324;p37"/>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sk Timeline">
  <p:cSld name="BIG_NUMBER_4">
    <p:spTree>
      <p:nvGrpSpPr>
        <p:cNvPr id="1" name="Shape 325"/>
        <p:cNvGrpSpPr/>
        <p:nvPr/>
      </p:nvGrpSpPr>
      <p:grpSpPr>
        <a:xfrm>
          <a:off x="0" y="0"/>
          <a:ext cx="0" cy="0"/>
          <a:chOff x="0" y="0"/>
          <a:chExt cx="0" cy="0"/>
        </a:xfrm>
      </p:grpSpPr>
      <p:sp>
        <p:nvSpPr>
          <p:cNvPr id="326" name="Google Shape;326;p38"/>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327" name="Google Shape;327;p38"/>
          <p:cNvCxnSpPr/>
          <p:nvPr/>
        </p:nvCxnSpPr>
        <p:spPr>
          <a:xfrm>
            <a:off x="2642715" y="16490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38"/>
          <p:cNvCxnSpPr/>
          <p:nvPr/>
        </p:nvCxnSpPr>
        <p:spPr>
          <a:xfrm>
            <a:off x="2642600" y="36611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38"/>
          <p:cNvCxnSpPr/>
          <p:nvPr/>
        </p:nvCxnSpPr>
        <p:spPr>
          <a:xfrm>
            <a:off x="2642830" y="23279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38"/>
          <p:cNvCxnSpPr/>
          <p:nvPr/>
        </p:nvCxnSpPr>
        <p:spPr>
          <a:xfrm>
            <a:off x="2642830" y="30068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38"/>
          <p:cNvCxnSpPr/>
          <p:nvPr/>
        </p:nvCxnSpPr>
        <p:spPr>
          <a:xfrm>
            <a:off x="2642830" y="4364625"/>
            <a:ext cx="6251100" cy="6000"/>
          </a:xfrm>
          <a:prstGeom prst="straightConnector1">
            <a:avLst/>
          </a:prstGeom>
          <a:noFill/>
          <a:ln w="19050" cap="flat" cmpd="sng">
            <a:solidFill>
              <a:schemeClr val="dk1"/>
            </a:solidFill>
            <a:prstDash val="solid"/>
            <a:round/>
            <a:headEnd type="none" w="med" len="med"/>
            <a:tailEnd type="none" w="med" len="med"/>
          </a:ln>
        </p:spPr>
      </p:cxnSp>
      <p:sp>
        <p:nvSpPr>
          <p:cNvPr id="332" name="Google Shape;332;p38"/>
          <p:cNvSpPr txBox="1">
            <a:spLocks noGrp="1"/>
          </p:cNvSpPr>
          <p:nvPr>
            <p:ph type="title"/>
          </p:nvPr>
        </p:nvSpPr>
        <p:spPr>
          <a:xfrm>
            <a:off x="122600" y="125600"/>
            <a:ext cx="57084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333" name="Google Shape;333;p38"/>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34" name="Google Shape;334;p38"/>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35" name="Google Shape;335;p38"/>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36" name="Google Shape;336;p38"/>
          <p:cNvSpPr>
            <a:spLocks noGrp="1"/>
          </p:cNvSpPr>
          <p:nvPr>
            <p:ph type="pic" idx="3"/>
          </p:nvPr>
        </p:nvSpPr>
        <p:spPr>
          <a:xfrm>
            <a:off x="1942950" y="1369100"/>
            <a:ext cx="573900" cy="570600"/>
          </a:xfrm>
          <a:prstGeom prst="roundRect">
            <a:avLst>
              <a:gd name="adj" fmla="val 16667"/>
            </a:avLst>
          </a:prstGeom>
          <a:noFill/>
          <a:ln>
            <a:noFill/>
          </a:ln>
        </p:spPr>
      </p:sp>
      <p:sp>
        <p:nvSpPr>
          <p:cNvPr id="337" name="Google Shape;337;p38"/>
          <p:cNvSpPr txBox="1">
            <a:spLocks noGrp="1"/>
          </p:cNvSpPr>
          <p:nvPr>
            <p:ph type="title" idx="4"/>
          </p:nvPr>
        </p:nvSpPr>
        <p:spPr>
          <a:xfrm>
            <a:off x="251400" y="1487175"/>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38" name="Google Shape;338;p38"/>
          <p:cNvSpPr txBox="1">
            <a:spLocks noGrp="1"/>
          </p:cNvSpPr>
          <p:nvPr>
            <p:ph type="subTitle" idx="5"/>
          </p:nvPr>
        </p:nvSpPr>
        <p:spPr>
          <a:xfrm>
            <a:off x="251509" y="1663525"/>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39" name="Google Shape;339;p38"/>
          <p:cNvSpPr>
            <a:spLocks noGrp="1"/>
          </p:cNvSpPr>
          <p:nvPr>
            <p:ph type="pic" idx="6"/>
          </p:nvPr>
        </p:nvSpPr>
        <p:spPr>
          <a:xfrm>
            <a:off x="1943050" y="3402238"/>
            <a:ext cx="573900" cy="570600"/>
          </a:xfrm>
          <a:prstGeom prst="roundRect">
            <a:avLst>
              <a:gd name="adj" fmla="val 16667"/>
            </a:avLst>
          </a:prstGeom>
          <a:noFill/>
          <a:ln>
            <a:noFill/>
          </a:ln>
        </p:spPr>
      </p:sp>
      <p:sp>
        <p:nvSpPr>
          <p:cNvPr id="340" name="Google Shape;340;p38"/>
          <p:cNvSpPr txBox="1">
            <a:spLocks noGrp="1"/>
          </p:cNvSpPr>
          <p:nvPr>
            <p:ph type="title" idx="7"/>
          </p:nvPr>
        </p:nvSpPr>
        <p:spPr>
          <a:xfrm>
            <a:off x="251500" y="21637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41" name="Google Shape;341;p38"/>
          <p:cNvSpPr txBox="1">
            <a:spLocks noGrp="1"/>
          </p:cNvSpPr>
          <p:nvPr>
            <p:ph type="subTitle" idx="8"/>
          </p:nvPr>
        </p:nvSpPr>
        <p:spPr>
          <a:xfrm>
            <a:off x="251609" y="23400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42" name="Google Shape;342;p38"/>
          <p:cNvSpPr>
            <a:spLocks noGrp="1"/>
          </p:cNvSpPr>
          <p:nvPr>
            <p:ph type="pic" idx="9"/>
          </p:nvPr>
        </p:nvSpPr>
        <p:spPr>
          <a:xfrm>
            <a:off x="1942950" y="2724525"/>
            <a:ext cx="573900" cy="570600"/>
          </a:xfrm>
          <a:prstGeom prst="roundRect">
            <a:avLst>
              <a:gd name="adj" fmla="val 16667"/>
            </a:avLst>
          </a:prstGeom>
          <a:noFill/>
          <a:ln>
            <a:noFill/>
          </a:ln>
        </p:spPr>
      </p:sp>
      <p:sp>
        <p:nvSpPr>
          <p:cNvPr id="343" name="Google Shape;343;p38"/>
          <p:cNvSpPr txBox="1">
            <a:spLocks noGrp="1"/>
          </p:cNvSpPr>
          <p:nvPr>
            <p:ph type="title" idx="13"/>
          </p:nvPr>
        </p:nvSpPr>
        <p:spPr>
          <a:xfrm>
            <a:off x="251400" y="28426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44" name="Google Shape;344;p38"/>
          <p:cNvSpPr txBox="1">
            <a:spLocks noGrp="1"/>
          </p:cNvSpPr>
          <p:nvPr>
            <p:ph type="subTitle" idx="14"/>
          </p:nvPr>
        </p:nvSpPr>
        <p:spPr>
          <a:xfrm>
            <a:off x="251509" y="30189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45" name="Google Shape;345;p38"/>
          <p:cNvSpPr>
            <a:spLocks noGrp="1"/>
          </p:cNvSpPr>
          <p:nvPr>
            <p:ph type="pic" idx="15"/>
          </p:nvPr>
        </p:nvSpPr>
        <p:spPr>
          <a:xfrm>
            <a:off x="1942950" y="2046800"/>
            <a:ext cx="573900" cy="570600"/>
          </a:xfrm>
          <a:prstGeom prst="roundRect">
            <a:avLst>
              <a:gd name="adj" fmla="val 16667"/>
            </a:avLst>
          </a:prstGeom>
          <a:noFill/>
          <a:ln>
            <a:noFill/>
          </a:ln>
        </p:spPr>
      </p:sp>
      <p:sp>
        <p:nvSpPr>
          <p:cNvPr id="346" name="Google Shape;346;p38"/>
          <p:cNvSpPr txBox="1">
            <a:spLocks noGrp="1"/>
          </p:cNvSpPr>
          <p:nvPr>
            <p:ph type="title" idx="16"/>
          </p:nvPr>
        </p:nvSpPr>
        <p:spPr>
          <a:xfrm>
            <a:off x="251400" y="35203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47" name="Google Shape;347;p38"/>
          <p:cNvSpPr txBox="1">
            <a:spLocks noGrp="1"/>
          </p:cNvSpPr>
          <p:nvPr>
            <p:ph type="subTitle" idx="17"/>
          </p:nvPr>
        </p:nvSpPr>
        <p:spPr>
          <a:xfrm>
            <a:off x="251509" y="36966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48" name="Google Shape;348;p38"/>
          <p:cNvSpPr>
            <a:spLocks noGrp="1"/>
          </p:cNvSpPr>
          <p:nvPr>
            <p:ph type="pic" idx="18"/>
          </p:nvPr>
        </p:nvSpPr>
        <p:spPr>
          <a:xfrm>
            <a:off x="1942950" y="4079938"/>
            <a:ext cx="573900" cy="570600"/>
          </a:xfrm>
          <a:prstGeom prst="roundRect">
            <a:avLst>
              <a:gd name="adj" fmla="val 16667"/>
            </a:avLst>
          </a:prstGeom>
          <a:noFill/>
          <a:ln>
            <a:noFill/>
          </a:ln>
        </p:spPr>
      </p:sp>
      <p:sp>
        <p:nvSpPr>
          <p:cNvPr id="349" name="Google Shape;349;p38"/>
          <p:cNvSpPr txBox="1">
            <a:spLocks noGrp="1"/>
          </p:cNvSpPr>
          <p:nvPr>
            <p:ph type="title" idx="19"/>
          </p:nvPr>
        </p:nvSpPr>
        <p:spPr>
          <a:xfrm>
            <a:off x="251400" y="41980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50" name="Google Shape;350;p38"/>
          <p:cNvSpPr txBox="1">
            <a:spLocks noGrp="1"/>
          </p:cNvSpPr>
          <p:nvPr>
            <p:ph type="subTitle" idx="20"/>
          </p:nvPr>
        </p:nvSpPr>
        <p:spPr>
          <a:xfrm>
            <a:off x="251509" y="43743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51" name="Google Shape;351;p38"/>
          <p:cNvSpPr txBox="1"/>
          <p:nvPr/>
        </p:nvSpPr>
        <p:spPr>
          <a:xfrm>
            <a:off x="251821" y="882063"/>
            <a:ext cx="1432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Roboto Medium"/>
                <a:ea typeface="Roboto Medium"/>
                <a:cs typeface="Roboto Medium"/>
                <a:sym typeface="Roboto Medium"/>
              </a:rPr>
              <a:t>Role</a:t>
            </a:r>
            <a:endParaRPr sz="1000">
              <a:solidFill>
                <a:schemeClr val="lt1"/>
              </a:solidFill>
              <a:latin typeface="Roboto Medium"/>
              <a:ea typeface="Roboto Medium"/>
              <a:cs typeface="Roboto Medium"/>
              <a:sym typeface="Roboto Medium"/>
            </a:endParaRPr>
          </a:p>
        </p:txBody>
      </p:sp>
      <p:sp>
        <p:nvSpPr>
          <p:cNvPr id="352" name="Google Shape;352;p38"/>
          <p:cNvSpPr txBox="1">
            <a:spLocks noGrp="1"/>
          </p:cNvSpPr>
          <p:nvPr>
            <p:ph type="subTitle" idx="21"/>
          </p:nvPr>
        </p:nvSpPr>
        <p:spPr>
          <a:xfrm>
            <a:off x="2642750" y="845050"/>
            <a:ext cx="2084700" cy="3963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53" name="Google Shape;353;p38"/>
          <p:cNvSpPr txBox="1">
            <a:spLocks noGrp="1"/>
          </p:cNvSpPr>
          <p:nvPr>
            <p:ph type="subTitle" idx="22"/>
          </p:nvPr>
        </p:nvSpPr>
        <p:spPr>
          <a:xfrm>
            <a:off x="4727700" y="845050"/>
            <a:ext cx="2084700" cy="3963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54" name="Google Shape;354;p38"/>
          <p:cNvSpPr txBox="1">
            <a:spLocks noGrp="1"/>
          </p:cNvSpPr>
          <p:nvPr>
            <p:ph type="subTitle" idx="23"/>
          </p:nvPr>
        </p:nvSpPr>
        <p:spPr>
          <a:xfrm>
            <a:off x="6810250" y="845050"/>
            <a:ext cx="2084700" cy="3963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355" name="Google Shape;355;p38"/>
          <p:cNvCxnSpPr/>
          <p:nvPr/>
        </p:nvCxnSpPr>
        <p:spPr>
          <a:xfrm>
            <a:off x="251600" y="1244250"/>
            <a:ext cx="8642100" cy="0"/>
          </a:xfrm>
          <a:prstGeom prst="straightConnector1">
            <a:avLst/>
          </a:prstGeom>
          <a:noFill/>
          <a:ln w="19050" cap="flat" cmpd="sng">
            <a:solidFill>
              <a:schemeClr val="dk1"/>
            </a:solidFill>
            <a:prstDash val="solid"/>
            <a:round/>
            <a:headEnd type="none" w="med" len="med"/>
            <a:tailEnd type="none" w="med" len="med"/>
          </a:ln>
        </p:spPr>
      </p:cxnSp>
      <p:sp>
        <p:nvSpPr>
          <p:cNvPr id="356" name="Google Shape;356;p38"/>
          <p:cNvSpPr txBox="1">
            <a:spLocks noGrp="1"/>
          </p:cNvSpPr>
          <p:nvPr>
            <p:ph type="subTitle" idx="24"/>
          </p:nvPr>
        </p:nvSpPr>
        <p:spPr>
          <a:xfrm>
            <a:off x="251400" y="847950"/>
            <a:ext cx="2391300" cy="396300"/>
          </a:xfrm>
          <a:prstGeom prst="rect">
            <a:avLst/>
          </a:prstGeom>
          <a:solidFill>
            <a:schemeClr val="dk1"/>
          </a:solidFill>
        </p:spPr>
        <p:txBody>
          <a:bodyPr spcFirstLastPara="1" wrap="square" lIns="91425" tIns="91425" rIns="91425" bIns="91425" anchor="ctr"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cxnSp>
        <p:nvCxnSpPr>
          <p:cNvPr id="357" name="Google Shape;357;p38"/>
          <p:cNvCxnSpPr/>
          <p:nvPr/>
        </p:nvCxnSpPr>
        <p:spPr>
          <a:xfrm>
            <a:off x="4726475" y="845038"/>
            <a:ext cx="0" cy="392700"/>
          </a:xfrm>
          <a:prstGeom prst="straightConnector1">
            <a:avLst/>
          </a:prstGeom>
          <a:noFill/>
          <a:ln w="19050" cap="flat" cmpd="sng">
            <a:solidFill>
              <a:schemeClr val="dk1"/>
            </a:solidFill>
            <a:prstDash val="solid"/>
            <a:round/>
            <a:headEnd type="none" w="med" len="med"/>
            <a:tailEnd type="none" w="med" len="med"/>
          </a:ln>
        </p:spPr>
      </p:cxnSp>
      <p:cxnSp>
        <p:nvCxnSpPr>
          <p:cNvPr id="358" name="Google Shape;358;p38"/>
          <p:cNvCxnSpPr/>
          <p:nvPr/>
        </p:nvCxnSpPr>
        <p:spPr>
          <a:xfrm>
            <a:off x="6810250" y="855063"/>
            <a:ext cx="0" cy="392700"/>
          </a:xfrm>
          <a:prstGeom prst="straightConnector1">
            <a:avLst/>
          </a:prstGeom>
          <a:noFill/>
          <a:ln w="19050" cap="flat" cmpd="sng">
            <a:solidFill>
              <a:schemeClr val="dk1"/>
            </a:solidFill>
            <a:prstDash val="solid"/>
            <a:round/>
            <a:headEnd type="none" w="med" len="med"/>
            <a:tailEnd type="none" w="med" len="med"/>
          </a:ln>
        </p:spPr>
      </p:cxnSp>
      <p:sp>
        <p:nvSpPr>
          <p:cNvPr id="359" name="Google Shape;359;p38"/>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0" name="Google Shape;360;p3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cope">
  <p:cSld name="BIG_NUMBER_3">
    <p:spTree>
      <p:nvGrpSpPr>
        <p:cNvPr id="1" name="Shape 361"/>
        <p:cNvGrpSpPr/>
        <p:nvPr/>
      </p:nvGrpSpPr>
      <p:grpSpPr>
        <a:xfrm>
          <a:off x="0" y="0"/>
          <a:ext cx="0" cy="0"/>
          <a:chOff x="0" y="0"/>
          <a:chExt cx="0" cy="0"/>
        </a:xfrm>
      </p:grpSpPr>
      <p:sp>
        <p:nvSpPr>
          <p:cNvPr id="362" name="Google Shape;362;p39"/>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3" name="Google Shape;363;p39"/>
          <p:cNvSpPr txBox="1">
            <a:spLocks noGrp="1"/>
          </p:cNvSpPr>
          <p:nvPr>
            <p:ph type="title"/>
          </p:nvPr>
        </p:nvSpPr>
        <p:spPr>
          <a:xfrm>
            <a:off x="2642600" y="1021700"/>
            <a:ext cx="3859800" cy="2783700"/>
          </a:xfrm>
          <a:prstGeom prst="rect">
            <a:avLst/>
          </a:prstGeom>
        </p:spPr>
        <p:txBody>
          <a:bodyPr spcFirstLastPara="1" wrap="square" lIns="91425" tIns="91425" rIns="91425" bIns="91425" anchor="ctr" anchorCtr="0">
            <a:noAutofit/>
          </a:bodyPr>
          <a:lstStyle>
            <a:lvl1pPr lvl="0" algn="ctr">
              <a:spcBef>
                <a:spcPts val="0"/>
              </a:spcBef>
              <a:spcAft>
                <a:spcPts val="0"/>
              </a:spcAft>
              <a:buSzPts val="5600"/>
              <a:buNone/>
              <a:defRPr/>
            </a:lvl1pPr>
            <a:lvl2pPr lvl="1" algn="ctr">
              <a:spcBef>
                <a:spcPts val="0"/>
              </a:spcBef>
              <a:spcAft>
                <a:spcPts val="0"/>
              </a:spcAft>
              <a:buSzPts val="5600"/>
              <a:buFont typeface="Libre Baskerville"/>
              <a:buNone/>
              <a:defRPr sz="5600"/>
            </a:lvl2pPr>
            <a:lvl3pPr lvl="2" algn="ctr">
              <a:spcBef>
                <a:spcPts val="0"/>
              </a:spcBef>
              <a:spcAft>
                <a:spcPts val="0"/>
              </a:spcAft>
              <a:buSzPts val="5600"/>
              <a:buFont typeface="Libre Baskerville"/>
              <a:buNone/>
              <a:defRPr sz="5600"/>
            </a:lvl3pPr>
            <a:lvl4pPr lvl="3" algn="ctr">
              <a:spcBef>
                <a:spcPts val="0"/>
              </a:spcBef>
              <a:spcAft>
                <a:spcPts val="0"/>
              </a:spcAft>
              <a:buSzPts val="5600"/>
              <a:buFont typeface="Libre Baskerville"/>
              <a:buNone/>
              <a:defRPr sz="5600"/>
            </a:lvl4pPr>
            <a:lvl5pPr lvl="4" algn="ctr">
              <a:spcBef>
                <a:spcPts val="0"/>
              </a:spcBef>
              <a:spcAft>
                <a:spcPts val="0"/>
              </a:spcAft>
              <a:buSzPts val="5600"/>
              <a:buFont typeface="Libre Baskerville"/>
              <a:buNone/>
              <a:defRPr sz="5600"/>
            </a:lvl5pPr>
            <a:lvl6pPr lvl="5" algn="ctr">
              <a:spcBef>
                <a:spcPts val="0"/>
              </a:spcBef>
              <a:spcAft>
                <a:spcPts val="0"/>
              </a:spcAft>
              <a:buSzPts val="5600"/>
              <a:buFont typeface="Libre Baskerville"/>
              <a:buNone/>
              <a:defRPr sz="5600"/>
            </a:lvl6pPr>
            <a:lvl7pPr lvl="6" algn="ctr">
              <a:spcBef>
                <a:spcPts val="0"/>
              </a:spcBef>
              <a:spcAft>
                <a:spcPts val="0"/>
              </a:spcAft>
              <a:buSzPts val="5600"/>
              <a:buFont typeface="Libre Baskerville"/>
              <a:buNone/>
              <a:defRPr sz="5600"/>
            </a:lvl7pPr>
            <a:lvl8pPr lvl="7" algn="ctr">
              <a:spcBef>
                <a:spcPts val="0"/>
              </a:spcBef>
              <a:spcAft>
                <a:spcPts val="0"/>
              </a:spcAft>
              <a:buSzPts val="5600"/>
              <a:buFont typeface="Libre Baskerville"/>
              <a:buNone/>
              <a:defRPr sz="5600"/>
            </a:lvl8pPr>
            <a:lvl9pPr lvl="8" algn="ctr">
              <a:spcBef>
                <a:spcPts val="0"/>
              </a:spcBef>
              <a:spcAft>
                <a:spcPts val="0"/>
              </a:spcAft>
              <a:buSzPts val="5600"/>
              <a:buFont typeface="Libre Baskerville"/>
              <a:buNone/>
              <a:defRPr sz="5600"/>
            </a:lvl9pPr>
          </a:lstStyle>
          <a:p>
            <a:endParaRPr/>
          </a:p>
        </p:txBody>
      </p:sp>
      <p:cxnSp>
        <p:nvCxnSpPr>
          <p:cNvPr id="364" name="Google Shape;364;p39"/>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65" name="Google Shape;365;p39"/>
          <p:cNvSpPr txBox="1">
            <a:spLocks noGrp="1"/>
          </p:cNvSpPr>
          <p:nvPr>
            <p:ph type="subTitle" idx="1"/>
          </p:nvPr>
        </p:nvSpPr>
        <p:spPr>
          <a:xfrm>
            <a:off x="25255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66" name="Google Shape;366;p39"/>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67" name="Google Shape;367;p39"/>
          <p:cNvSpPr/>
          <p:nvPr/>
        </p:nvSpPr>
        <p:spPr>
          <a:xfrm>
            <a:off x="2642600" y="1021650"/>
            <a:ext cx="3859800" cy="27837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8" name="Google Shape;368;p39"/>
          <p:cNvSpPr/>
          <p:nvPr/>
        </p:nvSpPr>
        <p:spPr>
          <a:xfrm>
            <a:off x="251400" y="1021650"/>
            <a:ext cx="2265600" cy="840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9" name="Google Shape;369;p39"/>
          <p:cNvSpPr/>
          <p:nvPr/>
        </p:nvSpPr>
        <p:spPr>
          <a:xfrm>
            <a:off x="251400" y="2964734"/>
            <a:ext cx="2265600" cy="840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0" name="Google Shape;370;p39"/>
          <p:cNvSpPr/>
          <p:nvPr/>
        </p:nvSpPr>
        <p:spPr>
          <a:xfrm>
            <a:off x="251400" y="1993206"/>
            <a:ext cx="2265600" cy="84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1" name="Google Shape;371;p39"/>
          <p:cNvSpPr/>
          <p:nvPr/>
        </p:nvSpPr>
        <p:spPr>
          <a:xfrm>
            <a:off x="6627150" y="1021650"/>
            <a:ext cx="2265600" cy="84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2" name="Google Shape;372;p39"/>
          <p:cNvSpPr/>
          <p:nvPr/>
        </p:nvSpPr>
        <p:spPr>
          <a:xfrm>
            <a:off x="6627150" y="2964700"/>
            <a:ext cx="2265600" cy="84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3" name="Google Shape;373;p39"/>
          <p:cNvSpPr/>
          <p:nvPr/>
        </p:nvSpPr>
        <p:spPr>
          <a:xfrm>
            <a:off x="6626850" y="1993200"/>
            <a:ext cx="2265600" cy="840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4" name="Google Shape;374;p39"/>
          <p:cNvSpPr txBox="1">
            <a:spLocks noGrp="1"/>
          </p:cNvSpPr>
          <p:nvPr>
            <p:ph type="subTitle" idx="3"/>
          </p:nvPr>
        </p:nvSpPr>
        <p:spPr>
          <a:xfrm>
            <a:off x="251300" y="1021650"/>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5" name="Google Shape;375;p39"/>
          <p:cNvSpPr txBox="1">
            <a:spLocks noGrp="1"/>
          </p:cNvSpPr>
          <p:nvPr>
            <p:ph type="subTitle" idx="4"/>
          </p:nvPr>
        </p:nvSpPr>
        <p:spPr>
          <a:xfrm>
            <a:off x="252550" y="199318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6" name="Google Shape;376;p39"/>
          <p:cNvSpPr txBox="1">
            <a:spLocks noGrp="1"/>
          </p:cNvSpPr>
          <p:nvPr>
            <p:ph type="subTitle" idx="5"/>
          </p:nvPr>
        </p:nvSpPr>
        <p:spPr>
          <a:xfrm>
            <a:off x="252250" y="296473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7" name="Google Shape;377;p39"/>
          <p:cNvSpPr txBox="1">
            <a:spLocks noGrp="1"/>
          </p:cNvSpPr>
          <p:nvPr>
            <p:ph type="subTitle" idx="6"/>
          </p:nvPr>
        </p:nvSpPr>
        <p:spPr>
          <a:xfrm>
            <a:off x="6627150" y="296473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8" name="Google Shape;378;p39"/>
          <p:cNvSpPr txBox="1">
            <a:spLocks noGrp="1"/>
          </p:cNvSpPr>
          <p:nvPr>
            <p:ph type="subTitle" idx="7"/>
          </p:nvPr>
        </p:nvSpPr>
        <p:spPr>
          <a:xfrm>
            <a:off x="6626850" y="1993163"/>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9" name="Google Shape;379;p39"/>
          <p:cNvSpPr txBox="1">
            <a:spLocks noGrp="1"/>
          </p:cNvSpPr>
          <p:nvPr>
            <p:ph type="subTitle" idx="8"/>
          </p:nvPr>
        </p:nvSpPr>
        <p:spPr>
          <a:xfrm>
            <a:off x="6628000" y="102163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80" name="Google Shape;380;p39"/>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81" name="Google Shape;381;p3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ssignments">
  <p:cSld name="BIG_NUMBER_2">
    <p:spTree>
      <p:nvGrpSpPr>
        <p:cNvPr id="1" name="Shape 382"/>
        <p:cNvGrpSpPr/>
        <p:nvPr/>
      </p:nvGrpSpPr>
      <p:grpSpPr>
        <a:xfrm>
          <a:off x="0" y="0"/>
          <a:ext cx="0" cy="0"/>
          <a:chOff x="0" y="0"/>
          <a:chExt cx="0" cy="0"/>
        </a:xfrm>
      </p:grpSpPr>
      <p:sp>
        <p:nvSpPr>
          <p:cNvPr id="383" name="Google Shape;383;p40"/>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84" name="Google Shape;384;p40"/>
          <p:cNvSpPr txBox="1">
            <a:spLocks noGrp="1"/>
          </p:cNvSpPr>
          <p:nvPr>
            <p:ph type="title"/>
          </p:nvPr>
        </p:nvSpPr>
        <p:spPr>
          <a:xfrm>
            <a:off x="122600" y="125600"/>
            <a:ext cx="57084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385" name="Google Shape;385;p40"/>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86" name="Google Shape;386;p40"/>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87" name="Google Shape;387;p40"/>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cxnSp>
        <p:nvCxnSpPr>
          <p:cNvPr id="388" name="Google Shape;388;p40"/>
          <p:cNvCxnSpPr/>
          <p:nvPr/>
        </p:nvCxnSpPr>
        <p:spPr>
          <a:xfrm>
            <a:off x="2642715" y="16490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89" name="Google Shape;389;p40"/>
          <p:cNvCxnSpPr/>
          <p:nvPr/>
        </p:nvCxnSpPr>
        <p:spPr>
          <a:xfrm>
            <a:off x="2642600" y="36857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90" name="Google Shape;390;p40"/>
          <p:cNvCxnSpPr/>
          <p:nvPr/>
        </p:nvCxnSpPr>
        <p:spPr>
          <a:xfrm>
            <a:off x="2642830" y="23279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91" name="Google Shape;391;p40"/>
          <p:cNvCxnSpPr/>
          <p:nvPr/>
        </p:nvCxnSpPr>
        <p:spPr>
          <a:xfrm>
            <a:off x="2642830" y="30068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92" name="Google Shape;392;p40"/>
          <p:cNvCxnSpPr/>
          <p:nvPr/>
        </p:nvCxnSpPr>
        <p:spPr>
          <a:xfrm>
            <a:off x="2642830" y="4364625"/>
            <a:ext cx="6251100" cy="6000"/>
          </a:xfrm>
          <a:prstGeom prst="straightConnector1">
            <a:avLst/>
          </a:prstGeom>
          <a:noFill/>
          <a:ln w="19050" cap="flat" cmpd="sng">
            <a:solidFill>
              <a:schemeClr val="dk1"/>
            </a:solidFill>
            <a:prstDash val="solid"/>
            <a:round/>
            <a:headEnd type="none" w="med" len="med"/>
            <a:tailEnd type="none" w="med" len="med"/>
          </a:ln>
        </p:spPr>
      </p:cxnSp>
      <p:sp>
        <p:nvSpPr>
          <p:cNvPr id="393" name="Google Shape;393;p40"/>
          <p:cNvSpPr>
            <a:spLocks noGrp="1"/>
          </p:cNvSpPr>
          <p:nvPr>
            <p:ph type="pic" idx="3"/>
          </p:nvPr>
        </p:nvSpPr>
        <p:spPr>
          <a:xfrm>
            <a:off x="1942950" y="1369100"/>
            <a:ext cx="573900" cy="570600"/>
          </a:xfrm>
          <a:prstGeom prst="roundRect">
            <a:avLst>
              <a:gd name="adj" fmla="val 16667"/>
            </a:avLst>
          </a:prstGeom>
          <a:noFill/>
          <a:ln>
            <a:noFill/>
          </a:ln>
        </p:spPr>
      </p:sp>
      <p:sp>
        <p:nvSpPr>
          <p:cNvPr id="394" name="Google Shape;394;p40"/>
          <p:cNvSpPr txBox="1">
            <a:spLocks noGrp="1"/>
          </p:cNvSpPr>
          <p:nvPr>
            <p:ph type="title" idx="4"/>
          </p:nvPr>
        </p:nvSpPr>
        <p:spPr>
          <a:xfrm>
            <a:off x="251400" y="1487175"/>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95" name="Google Shape;395;p40"/>
          <p:cNvSpPr txBox="1">
            <a:spLocks noGrp="1"/>
          </p:cNvSpPr>
          <p:nvPr>
            <p:ph type="subTitle" idx="5"/>
          </p:nvPr>
        </p:nvSpPr>
        <p:spPr>
          <a:xfrm>
            <a:off x="251509" y="1663525"/>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96" name="Google Shape;396;p40"/>
          <p:cNvSpPr>
            <a:spLocks noGrp="1"/>
          </p:cNvSpPr>
          <p:nvPr>
            <p:ph type="pic" idx="6"/>
          </p:nvPr>
        </p:nvSpPr>
        <p:spPr>
          <a:xfrm>
            <a:off x="1943050" y="3402238"/>
            <a:ext cx="573900" cy="570600"/>
          </a:xfrm>
          <a:prstGeom prst="roundRect">
            <a:avLst>
              <a:gd name="adj" fmla="val 16667"/>
            </a:avLst>
          </a:prstGeom>
          <a:noFill/>
          <a:ln>
            <a:noFill/>
          </a:ln>
        </p:spPr>
      </p:sp>
      <p:sp>
        <p:nvSpPr>
          <p:cNvPr id="397" name="Google Shape;397;p40"/>
          <p:cNvSpPr txBox="1">
            <a:spLocks noGrp="1"/>
          </p:cNvSpPr>
          <p:nvPr>
            <p:ph type="title" idx="7"/>
          </p:nvPr>
        </p:nvSpPr>
        <p:spPr>
          <a:xfrm>
            <a:off x="251500" y="21637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98" name="Google Shape;398;p40"/>
          <p:cNvSpPr txBox="1">
            <a:spLocks noGrp="1"/>
          </p:cNvSpPr>
          <p:nvPr>
            <p:ph type="subTitle" idx="8"/>
          </p:nvPr>
        </p:nvSpPr>
        <p:spPr>
          <a:xfrm>
            <a:off x="251609" y="23400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99" name="Google Shape;399;p40"/>
          <p:cNvSpPr>
            <a:spLocks noGrp="1"/>
          </p:cNvSpPr>
          <p:nvPr>
            <p:ph type="pic" idx="9"/>
          </p:nvPr>
        </p:nvSpPr>
        <p:spPr>
          <a:xfrm>
            <a:off x="1942950" y="2724525"/>
            <a:ext cx="573900" cy="570600"/>
          </a:xfrm>
          <a:prstGeom prst="roundRect">
            <a:avLst>
              <a:gd name="adj" fmla="val 16667"/>
            </a:avLst>
          </a:prstGeom>
          <a:noFill/>
          <a:ln>
            <a:noFill/>
          </a:ln>
        </p:spPr>
      </p:sp>
      <p:sp>
        <p:nvSpPr>
          <p:cNvPr id="400" name="Google Shape;400;p40"/>
          <p:cNvSpPr txBox="1">
            <a:spLocks noGrp="1"/>
          </p:cNvSpPr>
          <p:nvPr>
            <p:ph type="title" idx="13"/>
          </p:nvPr>
        </p:nvSpPr>
        <p:spPr>
          <a:xfrm>
            <a:off x="251400" y="28426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401" name="Google Shape;401;p40"/>
          <p:cNvSpPr txBox="1">
            <a:spLocks noGrp="1"/>
          </p:cNvSpPr>
          <p:nvPr>
            <p:ph type="subTitle" idx="14"/>
          </p:nvPr>
        </p:nvSpPr>
        <p:spPr>
          <a:xfrm>
            <a:off x="251509" y="30189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02" name="Google Shape;402;p40"/>
          <p:cNvSpPr>
            <a:spLocks noGrp="1"/>
          </p:cNvSpPr>
          <p:nvPr>
            <p:ph type="pic" idx="15"/>
          </p:nvPr>
        </p:nvSpPr>
        <p:spPr>
          <a:xfrm>
            <a:off x="1942950" y="2046800"/>
            <a:ext cx="573900" cy="570600"/>
          </a:xfrm>
          <a:prstGeom prst="roundRect">
            <a:avLst>
              <a:gd name="adj" fmla="val 16667"/>
            </a:avLst>
          </a:prstGeom>
          <a:noFill/>
          <a:ln>
            <a:noFill/>
          </a:ln>
        </p:spPr>
      </p:sp>
      <p:sp>
        <p:nvSpPr>
          <p:cNvPr id="403" name="Google Shape;403;p40"/>
          <p:cNvSpPr txBox="1">
            <a:spLocks noGrp="1"/>
          </p:cNvSpPr>
          <p:nvPr>
            <p:ph type="title" idx="16"/>
          </p:nvPr>
        </p:nvSpPr>
        <p:spPr>
          <a:xfrm>
            <a:off x="251400" y="35203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404" name="Google Shape;404;p40"/>
          <p:cNvSpPr txBox="1">
            <a:spLocks noGrp="1"/>
          </p:cNvSpPr>
          <p:nvPr>
            <p:ph type="subTitle" idx="17"/>
          </p:nvPr>
        </p:nvSpPr>
        <p:spPr>
          <a:xfrm>
            <a:off x="251509" y="36966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05" name="Google Shape;405;p40"/>
          <p:cNvSpPr>
            <a:spLocks noGrp="1"/>
          </p:cNvSpPr>
          <p:nvPr>
            <p:ph type="pic" idx="18"/>
          </p:nvPr>
        </p:nvSpPr>
        <p:spPr>
          <a:xfrm>
            <a:off x="1942950" y="4079938"/>
            <a:ext cx="573900" cy="570600"/>
          </a:xfrm>
          <a:prstGeom prst="roundRect">
            <a:avLst>
              <a:gd name="adj" fmla="val 16667"/>
            </a:avLst>
          </a:prstGeom>
          <a:noFill/>
          <a:ln>
            <a:noFill/>
          </a:ln>
        </p:spPr>
      </p:sp>
      <p:sp>
        <p:nvSpPr>
          <p:cNvPr id="406" name="Google Shape;406;p40"/>
          <p:cNvSpPr txBox="1">
            <a:spLocks noGrp="1"/>
          </p:cNvSpPr>
          <p:nvPr>
            <p:ph type="title" idx="19"/>
          </p:nvPr>
        </p:nvSpPr>
        <p:spPr>
          <a:xfrm>
            <a:off x="251400" y="41980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407" name="Google Shape;407;p40"/>
          <p:cNvSpPr txBox="1">
            <a:spLocks noGrp="1"/>
          </p:cNvSpPr>
          <p:nvPr>
            <p:ph type="subTitle" idx="20"/>
          </p:nvPr>
        </p:nvSpPr>
        <p:spPr>
          <a:xfrm>
            <a:off x="251509" y="43743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08" name="Google Shape;408;p40"/>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09" name="Google Shape;409;p4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nput">
  <p:cSld name="BIG_NUMBER_1">
    <p:spTree>
      <p:nvGrpSpPr>
        <p:cNvPr id="1" name="Shape 410"/>
        <p:cNvGrpSpPr/>
        <p:nvPr/>
      </p:nvGrpSpPr>
      <p:grpSpPr>
        <a:xfrm>
          <a:off x="0" y="0"/>
          <a:ext cx="0" cy="0"/>
          <a:chOff x="0" y="0"/>
          <a:chExt cx="0" cy="0"/>
        </a:xfrm>
      </p:grpSpPr>
      <p:sp>
        <p:nvSpPr>
          <p:cNvPr id="411" name="Google Shape;411;p41"/>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1"/>
          <p:cNvSpPr txBox="1">
            <a:spLocks noGrp="1"/>
          </p:cNvSpPr>
          <p:nvPr>
            <p:ph type="title"/>
          </p:nvPr>
        </p:nvSpPr>
        <p:spPr>
          <a:xfrm>
            <a:off x="122600" y="125600"/>
            <a:ext cx="71769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413" name="Google Shape;413;p41"/>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14" name="Google Shape;414;p41"/>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15" name="Google Shape;415;p41"/>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16" name="Google Shape;416;p41"/>
          <p:cNvSpPr>
            <a:spLocks noGrp="1"/>
          </p:cNvSpPr>
          <p:nvPr>
            <p:ph type="pic" idx="3"/>
          </p:nvPr>
        </p:nvSpPr>
        <p:spPr>
          <a:xfrm>
            <a:off x="698650" y="1400050"/>
            <a:ext cx="573900" cy="570600"/>
          </a:xfrm>
          <a:prstGeom prst="roundRect">
            <a:avLst>
              <a:gd name="adj" fmla="val 16667"/>
            </a:avLst>
          </a:prstGeom>
          <a:noFill/>
          <a:ln>
            <a:noFill/>
          </a:ln>
        </p:spPr>
      </p:sp>
      <p:sp>
        <p:nvSpPr>
          <p:cNvPr id="417" name="Google Shape;417;p41"/>
          <p:cNvSpPr txBox="1">
            <a:spLocks noGrp="1"/>
          </p:cNvSpPr>
          <p:nvPr>
            <p:ph type="title" idx="4"/>
          </p:nvPr>
        </p:nvSpPr>
        <p:spPr>
          <a:xfrm>
            <a:off x="2514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18" name="Google Shape;418;p41"/>
          <p:cNvSpPr txBox="1">
            <a:spLocks noGrp="1"/>
          </p:cNvSpPr>
          <p:nvPr>
            <p:ph type="subTitle" idx="5"/>
          </p:nvPr>
        </p:nvSpPr>
        <p:spPr>
          <a:xfrm>
            <a:off x="2515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19" name="Google Shape;419;p41"/>
          <p:cNvSpPr>
            <a:spLocks noGrp="1"/>
          </p:cNvSpPr>
          <p:nvPr>
            <p:ph type="pic" idx="6"/>
          </p:nvPr>
        </p:nvSpPr>
        <p:spPr>
          <a:xfrm>
            <a:off x="6080550" y="1400050"/>
            <a:ext cx="573900" cy="570600"/>
          </a:xfrm>
          <a:prstGeom prst="roundRect">
            <a:avLst>
              <a:gd name="adj" fmla="val 16667"/>
            </a:avLst>
          </a:prstGeom>
          <a:noFill/>
          <a:ln>
            <a:noFill/>
          </a:ln>
        </p:spPr>
      </p:sp>
      <p:sp>
        <p:nvSpPr>
          <p:cNvPr id="420" name="Google Shape;420;p41"/>
          <p:cNvSpPr txBox="1">
            <a:spLocks noGrp="1"/>
          </p:cNvSpPr>
          <p:nvPr>
            <p:ph type="title" idx="7"/>
          </p:nvPr>
        </p:nvSpPr>
        <p:spPr>
          <a:xfrm>
            <a:off x="20281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21" name="Google Shape;421;p41"/>
          <p:cNvSpPr txBox="1">
            <a:spLocks noGrp="1"/>
          </p:cNvSpPr>
          <p:nvPr>
            <p:ph type="subTitle" idx="8"/>
          </p:nvPr>
        </p:nvSpPr>
        <p:spPr>
          <a:xfrm>
            <a:off x="20282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22" name="Google Shape;422;p41"/>
          <p:cNvSpPr>
            <a:spLocks noGrp="1"/>
          </p:cNvSpPr>
          <p:nvPr>
            <p:ph type="pic" idx="9"/>
          </p:nvPr>
        </p:nvSpPr>
        <p:spPr>
          <a:xfrm>
            <a:off x="4285500" y="1400050"/>
            <a:ext cx="573900" cy="570600"/>
          </a:xfrm>
          <a:prstGeom prst="roundRect">
            <a:avLst>
              <a:gd name="adj" fmla="val 16667"/>
            </a:avLst>
          </a:prstGeom>
          <a:noFill/>
          <a:ln>
            <a:noFill/>
          </a:ln>
        </p:spPr>
      </p:sp>
      <p:sp>
        <p:nvSpPr>
          <p:cNvPr id="423" name="Google Shape;423;p41"/>
          <p:cNvSpPr txBox="1">
            <a:spLocks noGrp="1"/>
          </p:cNvSpPr>
          <p:nvPr>
            <p:ph type="title" idx="13"/>
          </p:nvPr>
        </p:nvSpPr>
        <p:spPr>
          <a:xfrm>
            <a:off x="383825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24" name="Google Shape;424;p41"/>
          <p:cNvSpPr txBox="1">
            <a:spLocks noGrp="1"/>
          </p:cNvSpPr>
          <p:nvPr>
            <p:ph type="subTitle" idx="14"/>
          </p:nvPr>
        </p:nvSpPr>
        <p:spPr>
          <a:xfrm>
            <a:off x="383835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25" name="Google Shape;425;p41"/>
          <p:cNvSpPr>
            <a:spLocks noGrp="1"/>
          </p:cNvSpPr>
          <p:nvPr>
            <p:ph type="pic" idx="15"/>
          </p:nvPr>
        </p:nvSpPr>
        <p:spPr>
          <a:xfrm>
            <a:off x="2475250" y="1400050"/>
            <a:ext cx="573900" cy="570600"/>
          </a:xfrm>
          <a:prstGeom prst="roundRect">
            <a:avLst>
              <a:gd name="adj" fmla="val 16667"/>
            </a:avLst>
          </a:prstGeom>
          <a:noFill/>
          <a:ln>
            <a:noFill/>
          </a:ln>
        </p:spPr>
      </p:sp>
      <p:sp>
        <p:nvSpPr>
          <p:cNvPr id="426" name="Google Shape;426;p41"/>
          <p:cNvSpPr txBox="1">
            <a:spLocks noGrp="1"/>
          </p:cNvSpPr>
          <p:nvPr>
            <p:ph type="title" idx="16"/>
          </p:nvPr>
        </p:nvSpPr>
        <p:spPr>
          <a:xfrm>
            <a:off x="56333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27" name="Google Shape;427;p41"/>
          <p:cNvSpPr txBox="1">
            <a:spLocks noGrp="1"/>
          </p:cNvSpPr>
          <p:nvPr>
            <p:ph type="subTitle" idx="17"/>
          </p:nvPr>
        </p:nvSpPr>
        <p:spPr>
          <a:xfrm>
            <a:off x="56334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28" name="Google Shape;428;p41"/>
          <p:cNvSpPr>
            <a:spLocks noGrp="1"/>
          </p:cNvSpPr>
          <p:nvPr>
            <p:ph type="pic" idx="18"/>
          </p:nvPr>
        </p:nvSpPr>
        <p:spPr>
          <a:xfrm>
            <a:off x="7872450" y="1400050"/>
            <a:ext cx="573900" cy="570600"/>
          </a:xfrm>
          <a:prstGeom prst="roundRect">
            <a:avLst>
              <a:gd name="adj" fmla="val 16667"/>
            </a:avLst>
          </a:prstGeom>
          <a:noFill/>
          <a:ln>
            <a:noFill/>
          </a:ln>
        </p:spPr>
      </p:sp>
      <p:sp>
        <p:nvSpPr>
          <p:cNvPr id="429" name="Google Shape;429;p41"/>
          <p:cNvSpPr txBox="1">
            <a:spLocks noGrp="1"/>
          </p:cNvSpPr>
          <p:nvPr>
            <p:ph type="title" idx="19"/>
          </p:nvPr>
        </p:nvSpPr>
        <p:spPr>
          <a:xfrm>
            <a:off x="74252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30" name="Google Shape;430;p41"/>
          <p:cNvSpPr txBox="1">
            <a:spLocks noGrp="1"/>
          </p:cNvSpPr>
          <p:nvPr>
            <p:ph type="subTitle" idx="20"/>
          </p:nvPr>
        </p:nvSpPr>
        <p:spPr>
          <a:xfrm>
            <a:off x="74253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31" name="Google Shape;431;p41"/>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32" name="Google Shape;432;p4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What Went Well">
  <p:cSld name="CUSTOM">
    <p:spTree>
      <p:nvGrpSpPr>
        <p:cNvPr id="1" name="Shape 433"/>
        <p:cNvGrpSpPr/>
        <p:nvPr/>
      </p:nvGrpSpPr>
      <p:grpSpPr>
        <a:xfrm>
          <a:off x="0" y="0"/>
          <a:ext cx="0" cy="0"/>
          <a:chOff x="0" y="0"/>
          <a:chExt cx="0" cy="0"/>
        </a:xfrm>
      </p:grpSpPr>
      <p:sp>
        <p:nvSpPr>
          <p:cNvPr id="434" name="Google Shape;434;p42"/>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35" name="Google Shape;435;p42"/>
          <p:cNvSpPr/>
          <p:nvPr/>
        </p:nvSpPr>
        <p:spPr>
          <a:xfrm>
            <a:off x="4907100" y="125600"/>
            <a:ext cx="4111200" cy="45759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txBox="1">
            <a:spLocks noGrp="1"/>
          </p:cNvSpPr>
          <p:nvPr>
            <p:ph type="body" idx="1"/>
          </p:nvPr>
        </p:nvSpPr>
        <p:spPr>
          <a:xfrm>
            <a:off x="5218050" y="1222400"/>
            <a:ext cx="3489300" cy="23823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marL="914400" lvl="1"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marL="1371600" lvl="2"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marL="1828800" lvl="3"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marL="2286000" lvl="4"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marL="2743200" lvl="5"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marL="3200400" lvl="6"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marL="3657600" lvl="7"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marL="4114800" lvl="8"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a:endParaRPr/>
          </a:p>
        </p:txBody>
      </p:sp>
      <p:sp>
        <p:nvSpPr>
          <p:cNvPr id="437" name="Google Shape;437;p42"/>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cxnSp>
        <p:nvCxnSpPr>
          <p:cNvPr id="438" name="Google Shape;438;p42"/>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39" name="Google Shape;439;p42"/>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40" name="Google Shape;440;p42"/>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41" name="Google Shape;441;p42"/>
          <p:cNvSpPr/>
          <p:nvPr/>
        </p:nvSpPr>
        <p:spPr>
          <a:xfrm rot="-1123229">
            <a:off x="102017" y="4023335"/>
            <a:ext cx="1809188" cy="603006"/>
          </a:xfrm>
          <a:prstGeom prst="flowChartTerminator">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42" name="Google Shape;442;p42"/>
          <p:cNvSpPr/>
          <p:nvPr/>
        </p:nvSpPr>
        <p:spPr>
          <a:xfrm rot="127976">
            <a:off x="1454075" y="3264996"/>
            <a:ext cx="1809282" cy="603003"/>
          </a:xfrm>
          <a:prstGeom prst="flowChartTerminator">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43" name="Google Shape;443;p42"/>
          <p:cNvSpPr/>
          <p:nvPr/>
        </p:nvSpPr>
        <p:spPr>
          <a:xfrm rot="-1085817">
            <a:off x="1738007" y="4031653"/>
            <a:ext cx="1809180" cy="602992"/>
          </a:xfrm>
          <a:prstGeom prst="flowChartTermina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solidFill>
                <a:srgbClr val="FFFFFF"/>
              </a:solidFill>
              <a:latin typeface="Roboto"/>
              <a:ea typeface="Roboto"/>
              <a:cs typeface="Roboto"/>
              <a:sym typeface="Roboto"/>
            </a:endParaRPr>
          </a:p>
        </p:txBody>
      </p:sp>
      <p:sp>
        <p:nvSpPr>
          <p:cNvPr id="444" name="Google Shape;444;p42"/>
          <p:cNvSpPr/>
          <p:nvPr/>
        </p:nvSpPr>
        <p:spPr>
          <a:xfrm rot="2535455">
            <a:off x="3182763" y="3812669"/>
            <a:ext cx="1809195" cy="603002"/>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45" name="Google Shape;445;p42"/>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46" name="Google Shape;446;p42"/>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What Could Be Better">
  <p:cSld name="CUSTOM_11">
    <p:spTree>
      <p:nvGrpSpPr>
        <p:cNvPr id="1" name="Shape 447"/>
        <p:cNvGrpSpPr/>
        <p:nvPr/>
      </p:nvGrpSpPr>
      <p:grpSpPr>
        <a:xfrm>
          <a:off x="0" y="0"/>
          <a:ext cx="0" cy="0"/>
          <a:chOff x="0" y="0"/>
          <a:chExt cx="0" cy="0"/>
        </a:xfrm>
      </p:grpSpPr>
      <p:sp>
        <p:nvSpPr>
          <p:cNvPr id="448" name="Google Shape;448;p43"/>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49" name="Google Shape;449;p43"/>
          <p:cNvSpPr/>
          <p:nvPr/>
        </p:nvSpPr>
        <p:spPr>
          <a:xfrm>
            <a:off x="4907100" y="125600"/>
            <a:ext cx="4111200" cy="4575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cxnSp>
        <p:nvCxnSpPr>
          <p:cNvPr id="451" name="Google Shape;451;p43"/>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52" name="Google Shape;452;p43"/>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53" name="Google Shape;453;p43"/>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54" name="Google Shape;454;p43"/>
          <p:cNvSpPr/>
          <p:nvPr/>
        </p:nvSpPr>
        <p:spPr>
          <a:xfrm rot="-124589">
            <a:off x="2143221" y="3214879"/>
            <a:ext cx="1809270" cy="602983"/>
          </a:xfrm>
          <a:prstGeom prst="flowChartTermina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55" name="Google Shape;455;p43"/>
          <p:cNvSpPr/>
          <p:nvPr/>
        </p:nvSpPr>
        <p:spPr>
          <a:xfrm rot="1146885">
            <a:off x="2750590" y="4014983"/>
            <a:ext cx="1809173" cy="603007"/>
          </a:xfrm>
          <a:prstGeom prst="flowChartTerminator">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56" name="Google Shape;456;p43"/>
          <p:cNvSpPr/>
          <p:nvPr/>
        </p:nvSpPr>
        <p:spPr>
          <a:xfrm rot="103">
            <a:off x="222869" y="4218901"/>
            <a:ext cx="1809162" cy="603018"/>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solidFill>
                <a:srgbClr val="FFFFFF"/>
              </a:solidFill>
              <a:latin typeface="Roboto"/>
              <a:ea typeface="Roboto"/>
              <a:cs typeface="Roboto"/>
              <a:sym typeface="Roboto"/>
            </a:endParaRPr>
          </a:p>
        </p:txBody>
      </p:sp>
      <p:sp>
        <p:nvSpPr>
          <p:cNvPr id="457" name="Google Shape;457;p43"/>
          <p:cNvSpPr/>
          <p:nvPr/>
        </p:nvSpPr>
        <p:spPr>
          <a:xfrm rot="2535455">
            <a:off x="1277300" y="3812669"/>
            <a:ext cx="1809195" cy="603002"/>
          </a:xfrm>
          <a:prstGeom prst="flowChartTerminator">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58" name="Google Shape;458;p43"/>
          <p:cNvSpPr txBox="1">
            <a:spLocks noGrp="1"/>
          </p:cNvSpPr>
          <p:nvPr>
            <p:ph type="body" idx="3"/>
          </p:nvPr>
        </p:nvSpPr>
        <p:spPr>
          <a:xfrm>
            <a:off x="5218050" y="1222400"/>
            <a:ext cx="3489300" cy="23823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marL="914400" lvl="1"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marL="1371600" lvl="2"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marL="1828800" lvl="3"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marL="2286000" lvl="4"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marL="2743200" lvl="5"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marL="3200400" lvl="6"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marL="3657600" lvl="7"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marL="4114800" lvl="8"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a:endParaRPr/>
          </a:p>
        </p:txBody>
      </p:sp>
      <p:sp>
        <p:nvSpPr>
          <p:cNvPr id="459" name="Google Shape;459;p43"/>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60" name="Google Shape;460;p4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p:cSld name="CUSTOM_8">
    <p:bg>
      <p:bgPr>
        <a:solidFill>
          <a:schemeClr val="dk1"/>
        </a:solidFill>
        <a:effectLst/>
      </p:bgPr>
    </p:bg>
    <p:spTree>
      <p:nvGrpSpPr>
        <p:cNvPr id="1" name="Shape 461"/>
        <p:cNvGrpSpPr/>
        <p:nvPr/>
      </p:nvGrpSpPr>
      <p:grpSpPr>
        <a:xfrm>
          <a:off x="0" y="0"/>
          <a:ext cx="0" cy="0"/>
          <a:chOff x="0" y="0"/>
          <a:chExt cx="0" cy="0"/>
        </a:xfrm>
      </p:grpSpPr>
      <p:sp>
        <p:nvSpPr>
          <p:cNvPr id="462" name="Google Shape;462;p44"/>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63" name="Google Shape;463;p44"/>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a:endParaRPr/>
          </a:p>
        </p:txBody>
      </p:sp>
      <p:sp>
        <p:nvSpPr>
          <p:cNvPr id="464" name="Google Shape;464;p44"/>
          <p:cNvSpPr txBox="1">
            <a:spLocks noGrp="1"/>
          </p:cNvSpPr>
          <p:nvPr>
            <p:ph type="subTitle" idx="1"/>
          </p:nvPr>
        </p:nvSpPr>
        <p:spPr>
          <a:xfrm>
            <a:off x="5831000" y="125600"/>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465" name="Google Shape;465;p44"/>
          <p:cNvSpPr txBox="1">
            <a:spLocks noGrp="1"/>
          </p:cNvSpPr>
          <p:nvPr>
            <p:ph type="body" idx="2"/>
          </p:nvPr>
        </p:nvSpPr>
        <p:spPr>
          <a:xfrm>
            <a:off x="5831000" y="773325"/>
            <a:ext cx="3187200" cy="2574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cxnSp>
        <p:nvCxnSpPr>
          <p:cNvPr id="466" name="Google Shape;466;p44"/>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467" name="Google Shape;467;p44"/>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468" name="Google Shape;468;p44"/>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469" name="Google Shape;469;p44"/>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70" name="Google Shape;470;p4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471"/>
        <p:cNvGrpSpPr/>
        <p:nvPr/>
      </p:nvGrpSpPr>
      <p:grpSpPr>
        <a:xfrm>
          <a:off x="0" y="0"/>
          <a:ext cx="0" cy="0"/>
          <a:chOff x="0" y="0"/>
          <a:chExt cx="0" cy="0"/>
        </a:xfrm>
      </p:grpSpPr>
      <p:sp>
        <p:nvSpPr>
          <p:cNvPr id="472" name="Google Shape;472;p45"/>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73" name="Google Shape;473;p45"/>
          <p:cNvSpPr txBox="1">
            <a:spLocks noGrp="1"/>
          </p:cNvSpPr>
          <p:nvPr>
            <p:ph type="subTitle" idx="1"/>
          </p:nvPr>
        </p:nvSpPr>
        <p:spPr>
          <a:xfrm>
            <a:off x="2493575" y="4142817"/>
            <a:ext cx="4157100" cy="2697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74" name="Google Shape;474;p45"/>
          <p:cNvSpPr/>
          <p:nvPr/>
        </p:nvSpPr>
        <p:spPr>
          <a:xfrm rot="5400000">
            <a:off x="251388" y="475250"/>
            <a:ext cx="3837300" cy="3837300"/>
          </a:xfrm>
          <a:prstGeom prst="pie">
            <a:avLst>
              <a:gd name="adj1" fmla="val 12366"/>
              <a:gd name="adj2" fmla="val 108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rot="-5400000">
            <a:off x="5033888" y="465200"/>
            <a:ext cx="3857400" cy="3857400"/>
          </a:xfrm>
          <a:prstGeom prst="pie">
            <a:avLst>
              <a:gd name="adj1" fmla="val 12366"/>
              <a:gd name="adj2" fmla="val 1081925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txBox="1">
            <a:spLocks noGrp="1"/>
          </p:cNvSpPr>
          <p:nvPr>
            <p:ph type="title"/>
          </p:nvPr>
        </p:nvSpPr>
        <p:spPr>
          <a:xfrm>
            <a:off x="2493450" y="658700"/>
            <a:ext cx="4157100" cy="345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sz="3600"/>
            </a:lvl1pPr>
            <a:lvl2pPr lvl="1">
              <a:spcBef>
                <a:spcPts val="0"/>
              </a:spcBef>
              <a:spcAft>
                <a:spcPts val="0"/>
              </a:spcAft>
              <a:buClr>
                <a:schemeClr val="dk1"/>
              </a:buClr>
              <a:buSzPts val="3600"/>
              <a:buFont typeface="Libre Baskerville"/>
              <a:buNone/>
              <a:defRPr sz="3600">
                <a:solidFill>
                  <a:schemeClr val="dk1"/>
                </a:solidFill>
              </a:defRPr>
            </a:lvl2pPr>
            <a:lvl3pPr lvl="2">
              <a:spcBef>
                <a:spcPts val="0"/>
              </a:spcBef>
              <a:spcAft>
                <a:spcPts val="0"/>
              </a:spcAft>
              <a:buClr>
                <a:schemeClr val="dk1"/>
              </a:buClr>
              <a:buSzPts val="3600"/>
              <a:buFont typeface="Libre Baskerville"/>
              <a:buNone/>
              <a:defRPr sz="3600">
                <a:solidFill>
                  <a:schemeClr val="dk1"/>
                </a:solidFill>
              </a:defRPr>
            </a:lvl3pPr>
            <a:lvl4pPr lvl="3">
              <a:spcBef>
                <a:spcPts val="0"/>
              </a:spcBef>
              <a:spcAft>
                <a:spcPts val="0"/>
              </a:spcAft>
              <a:buClr>
                <a:schemeClr val="dk1"/>
              </a:buClr>
              <a:buSzPts val="3600"/>
              <a:buFont typeface="Libre Baskerville"/>
              <a:buNone/>
              <a:defRPr sz="3600">
                <a:solidFill>
                  <a:schemeClr val="dk1"/>
                </a:solidFill>
              </a:defRPr>
            </a:lvl4pPr>
            <a:lvl5pPr lvl="4">
              <a:spcBef>
                <a:spcPts val="0"/>
              </a:spcBef>
              <a:spcAft>
                <a:spcPts val="0"/>
              </a:spcAft>
              <a:buClr>
                <a:schemeClr val="dk1"/>
              </a:buClr>
              <a:buSzPts val="3600"/>
              <a:buFont typeface="Libre Baskerville"/>
              <a:buNone/>
              <a:defRPr sz="3600">
                <a:solidFill>
                  <a:schemeClr val="dk1"/>
                </a:solidFill>
              </a:defRPr>
            </a:lvl5pPr>
            <a:lvl6pPr lvl="5">
              <a:spcBef>
                <a:spcPts val="0"/>
              </a:spcBef>
              <a:spcAft>
                <a:spcPts val="0"/>
              </a:spcAft>
              <a:buClr>
                <a:schemeClr val="dk1"/>
              </a:buClr>
              <a:buSzPts val="3600"/>
              <a:buFont typeface="Libre Baskerville"/>
              <a:buNone/>
              <a:defRPr sz="3600">
                <a:solidFill>
                  <a:schemeClr val="dk1"/>
                </a:solidFill>
              </a:defRPr>
            </a:lvl6pPr>
            <a:lvl7pPr lvl="6">
              <a:spcBef>
                <a:spcPts val="0"/>
              </a:spcBef>
              <a:spcAft>
                <a:spcPts val="0"/>
              </a:spcAft>
              <a:buClr>
                <a:schemeClr val="dk1"/>
              </a:buClr>
              <a:buSzPts val="3600"/>
              <a:buFont typeface="Libre Baskerville"/>
              <a:buNone/>
              <a:defRPr sz="3600">
                <a:solidFill>
                  <a:schemeClr val="dk1"/>
                </a:solidFill>
              </a:defRPr>
            </a:lvl7pPr>
            <a:lvl8pPr lvl="7">
              <a:spcBef>
                <a:spcPts val="0"/>
              </a:spcBef>
              <a:spcAft>
                <a:spcPts val="0"/>
              </a:spcAft>
              <a:buClr>
                <a:schemeClr val="dk1"/>
              </a:buClr>
              <a:buSzPts val="3600"/>
              <a:buFont typeface="Libre Baskerville"/>
              <a:buNone/>
              <a:defRPr sz="3600">
                <a:solidFill>
                  <a:schemeClr val="dk1"/>
                </a:solidFill>
              </a:defRPr>
            </a:lvl8pPr>
            <a:lvl9pPr lvl="8">
              <a:spcBef>
                <a:spcPts val="0"/>
              </a:spcBef>
              <a:spcAft>
                <a:spcPts val="0"/>
              </a:spcAft>
              <a:buClr>
                <a:schemeClr val="dk1"/>
              </a:buClr>
              <a:buSzPts val="3600"/>
              <a:buFont typeface="Libre Baskerville"/>
              <a:buNone/>
              <a:defRPr sz="3600">
                <a:solidFill>
                  <a:schemeClr val="dk1"/>
                </a:solidFill>
              </a:defRPr>
            </a:lvl9pPr>
          </a:lstStyle>
          <a:p>
            <a:endParaRPr/>
          </a:p>
        </p:txBody>
      </p:sp>
      <p:cxnSp>
        <p:nvCxnSpPr>
          <p:cNvPr id="477" name="Google Shape;477;p45"/>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78" name="Google Shape;478;p45"/>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79" name="Google Shape;479;p45"/>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80" name="Google Shape;480;p45"/>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1" name="Google Shape;481;p4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 type="blank">
  <p:cSld name="BLANK">
    <p:spTree>
      <p:nvGrpSpPr>
        <p:cNvPr id="1" name="Shape 482"/>
        <p:cNvGrpSpPr/>
        <p:nvPr/>
      </p:nvGrpSpPr>
      <p:grpSpPr>
        <a:xfrm>
          <a:off x="0" y="0"/>
          <a:ext cx="0" cy="0"/>
          <a:chOff x="0" y="0"/>
          <a:chExt cx="0" cy="0"/>
        </a:xfrm>
      </p:grpSpPr>
      <p:sp>
        <p:nvSpPr>
          <p:cNvPr id="483" name="Google Shape;483;p46"/>
          <p:cNvSpPr>
            <a:spLocks noGrp="1"/>
          </p:cNvSpPr>
          <p:nvPr>
            <p:ph type="pic" idx="2"/>
          </p:nvPr>
        </p:nvSpPr>
        <p:spPr>
          <a:xfrm>
            <a:off x="125700" y="125600"/>
            <a:ext cx="8892900" cy="2452800"/>
          </a:xfrm>
          <a:prstGeom prst="roundRect">
            <a:avLst>
              <a:gd name="adj" fmla="val 16667"/>
            </a:avLst>
          </a:prstGeom>
          <a:noFill/>
          <a:ln>
            <a:noFill/>
          </a:ln>
        </p:spPr>
      </p:sp>
      <p:sp>
        <p:nvSpPr>
          <p:cNvPr id="484" name="Google Shape;484;p46"/>
          <p:cNvSpPr txBox="1">
            <a:spLocks noGrp="1"/>
          </p:cNvSpPr>
          <p:nvPr>
            <p:ph type="title"/>
          </p:nvPr>
        </p:nvSpPr>
        <p:spPr>
          <a:xfrm>
            <a:off x="125700" y="3233475"/>
            <a:ext cx="8768100" cy="1467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600"/>
              <a:buNone/>
              <a:defRPr sz="9600" b="1"/>
            </a:lvl1pPr>
            <a:lvl2pPr lvl="1">
              <a:spcBef>
                <a:spcPts val="0"/>
              </a:spcBef>
              <a:spcAft>
                <a:spcPts val="0"/>
              </a:spcAft>
              <a:buClr>
                <a:schemeClr val="dk1"/>
              </a:buClr>
              <a:buSzPts val="9600"/>
              <a:buFont typeface="Libre Baskerville"/>
              <a:buNone/>
              <a:defRPr sz="9600" b="1">
                <a:solidFill>
                  <a:schemeClr val="dk1"/>
                </a:solidFill>
              </a:defRPr>
            </a:lvl2pPr>
            <a:lvl3pPr lvl="2">
              <a:spcBef>
                <a:spcPts val="0"/>
              </a:spcBef>
              <a:spcAft>
                <a:spcPts val="0"/>
              </a:spcAft>
              <a:buClr>
                <a:schemeClr val="dk1"/>
              </a:buClr>
              <a:buSzPts val="9600"/>
              <a:buFont typeface="Libre Baskerville"/>
              <a:buNone/>
              <a:defRPr sz="9600" b="1">
                <a:solidFill>
                  <a:schemeClr val="dk1"/>
                </a:solidFill>
              </a:defRPr>
            </a:lvl3pPr>
            <a:lvl4pPr lvl="3">
              <a:spcBef>
                <a:spcPts val="0"/>
              </a:spcBef>
              <a:spcAft>
                <a:spcPts val="0"/>
              </a:spcAft>
              <a:buClr>
                <a:schemeClr val="dk1"/>
              </a:buClr>
              <a:buSzPts val="9600"/>
              <a:buFont typeface="Libre Baskerville"/>
              <a:buNone/>
              <a:defRPr sz="9600" b="1">
                <a:solidFill>
                  <a:schemeClr val="dk1"/>
                </a:solidFill>
              </a:defRPr>
            </a:lvl4pPr>
            <a:lvl5pPr lvl="4">
              <a:spcBef>
                <a:spcPts val="0"/>
              </a:spcBef>
              <a:spcAft>
                <a:spcPts val="0"/>
              </a:spcAft>
              <a:buClr>
                <a:schemeClr val="dk1"/>
              </a:buClr>
              <a:buSzPts val="9600"/>
              <a:buFont typeface="Libre Baskerville"/>
              <a:buNone/>
              <a:defRPr sz="9600" b="1">
                <a:solidFill>
                  <a:schemeClr val="dk1"/>
                </a:solidFill>
              </a:defRPr>
            </a:lvl5pPr>
            <a:lvl6pPr lvl="5">
              <a:spcBef>
                <a:spcPts val="0"/>
              </a:spcBef>
              <a:spcAft>
                <a:spcPts val="0"/>
              </a:spcAft>
              <a:buClr>
                <a:schemeClr val="dk1"/>
              </a:buClr>
              <a:buSzPts val="9600"/>
              <a:buFont typeface="Libre Baskerville"/>
              <a:buNone/>
              <a:defRPr sz="9600" b="1">
                <a:solidFill>
                  <a:schemeClr val="dk1"/>
                </a:solidFill>
              </a:defRPr>
            </a:lvl6pPr>
            <a:lvl7pPr lvl="6">
              <a:spcBef>
                <a:spcPts val="0"/>
              </a:spcBef>
              <a:spcAft>
                <a:spcPts val="0"/>
              </a:spcAft>
              <a:buClr>
                <a:schemeClr val="dk1"/>
              </a:buClr>
              <a:buSzPts val="9600"/>
              <a:buFont typeface="Libre Baskerville"/>
              <a:buNone/>
              <a:defRPr sz="9600" b="1">
                <a:solidFill>
                  <a:schemeClr val="dk1"/>
                </a:solidFill>
              </a:defRPr>
            </a:lvl7pPr>
            <a:lvl8pPr lvl="7">
              <a:spcBef>
                <a:spcPts val="0"/>
              </a:spcBef>
              <a:spcAft>
                <a:spcPts val="0"/>
              </a:spcAft>
              <a:buClr>
                <a:schemeClr val="dk1"/>
              </a:buClr>
              <a:buSzPts val="9600"/>
              <a:buFont typeface="Libre Baskerville"/>
              <a:buNone/>
              <a:defRPr sz="9600" b="1">
                <a:solidFill>
                  <a:schemeClr val="dk1"/>
                </a:solidFill>
              </a:defRPr>
            </a:lvl8pPr>
            <a:lvl9pPr lvl="8">
              <a:spcBef>
                <a:spcPts val="0"/>
              </a:spcBef>
              <a:spcAft>
                <a:spcPts val="0"/>
              </a:spcAft>
              <a:buClr>
                <a:schemeClr val="dk1"/>
              </a:buClr>
              <a:buSzPts val="9600"/>
              <a:buFont typeface="Libre Baskerville"/>
              <a:buNone/>
              <a:defRPr sz="9600" b="1">
                <a:solidFill>
                  <a:schemeClr val="dk1"/>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cope">
  <p:cSld name="CUSTOM_9">
    <p:spTree>
      <p:nvGrpSpPr>
        <p:cNvPr id="1" name="Shape 485"/>
        <p:cNvGrpSpPr/>
        <p:nvPr/>
      </p:nvGrpSpPr>
      <p:grpSpPr>
        <a:xfrm>
          <a:off x="0" y="0"/>
          <a:ext cx="0" cy="0"/>
          <a:chOff x="0" y="0"/>
          <a:chExt cx="0" cy="0"/>
        </a:xfrm>
      </p:grpSpPr>
      <p:sp>
        <p:nvSpPr>
          <p:cNvPr id="486" name="Google Shape;486;p47"/>
          <p:cNvSpPr txBox="1">
            <a:spLocks noGrp="1"/>
          </p:cNvSpPr>
          <p:nvPr>
            <p:ph type="title"/>
          </p:nvPr>
        </p:nvSpPr>
        <p:spPr>
          <a:xfrm>
            <a:off x="125700" y="125600"/>
            <a:ext cx="8768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sp>
        <p:nvSpPr>
          <p:cNvPr id="487" name="Google Shape;487;p47"/>
          <p:cNvSpPr/>
          <p:nvPr/>
        </p:nvSpPr>
        <p:spPr>
          <a:xfrm>
            <a:off x="650" y="1395450"/>
            <a:ext cx="9143100" cy="51435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7"/>
          <p:cNvSpPr/>
          <p:nvPr/>
        </p:nvSpPr>
        <p:spPr>
          <a:xfrm>
            <a:off x="1488" y="2081250"/>
            <a:ext cx="9143100" cy="4131900"/>
          </a:xfrm>
          <a:prstGeom prst="roundRect">
            <a:avLst>
              <a:gd name="adj" fmla="val 1953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7"/>
          <p:cNvSpPr/>
          <p:nvPr/>
        </p:nvSpPr>
        <p:spPr>
          <a:xfrm>
            <a:off x="650" y="2767050"/>
            <a:ext cx="9143100" cy="3235200"/>
          </a:xfrm>
          <a:prstGeom prst="roundRect">
            <a:avLst>
              <a:gd name="adj" fmla="val 2530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7"/>
          <p:cNvSpPr/>
          <p:nvPr/>
        </p:nvSpPr>
        <p:spPr>
          <a:xfrm>
            <a:off x="1488" y="3452850"/>
            <a:ext cx="9143100" cy="2304000"/>
          </a:xfrm>
          <a:prstGeom prst="roundRect">
            <a:avLst>
              <a:gd name="adj" fmla="val 355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7"/>
          <p:cNvSpPr/>
          <p:nvPr/>
        </p:nvSpPr>
        <p:spPr>
          <a:xfrm>
            <a:off x="650" y="4138650"/>
            <a:ext cx="9143100" cy="2827200"/>
          </a:xfrm>
          <a:prstGeom prst="roundRect">
            <a:avLst>
              <a:gd name="adj" fmla="val 290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7"/>
          <p:cNvSpPr txBox="1">
            <a:spLocks noGrp="1"/>
          </p:cNvSpPr>
          <p:nvPr>
            <p:ph type="title" idx="2"/>
          </p:nvPr>
        </p:nvSpPr>
        <p:spPr>
          <a:xfrm>
            <a:off x="251300" y="13954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3" name="Google Shape;493;p47"/>
          <p:cNvSpPr txBox="1">
            <a:spLocks noGrp="1"/>
          </p:cNvSpPr>
          <p:nvPr>
            <p:ph type="title" idx="3"/>
          </p:nvPr>
        </p:nvSpPr>
        <p:spPr>
          <a:xfrm>
            <a:off x="1048400" y="20812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4" name="Google Shape;494;p47"/>
          <p:cNvSpPr txBox="1">
            <a:spLocks noGrp="1"/>
          </p:cNvSpPr>
          <p:nvPr>
            <p:ph type="title" idx="4"/>
          </p:nvPr>
        </p:nvSpPr>
        <p:spPr>
          <a:xfrm>
            <a:off x="2243550" y="27670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5" name="Google Shape;495;p47"/>
          <p:cNvSpPr txBox="1">
            <a:spLocks noGrp="1"/>
          </p:cNvSpPr>
          <p:nvPr>
            <p:ph type="title" idx="5"/>
          </p:nvPr>
        </p:nvSpPr>
        <p:spPr>
          <a:xfrm>
            <a:off x="3439700" y="34528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6" name="Google Shape;496;p47"/>
          <p:cNvSpPr txBox="1">
            <a:spLocks noGrp="1"/>
          </p:cNvSpPr>
          <p:nvPr>
            <p:ph type="title" idx="6"/>
          </p:nvPr>
        </p:nvSpPr>
        <p:spPr>
          <a:xfrm>
            <a:off x="4236800" y="41386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Action">
  <p:cSld name="CUSTOM_9_2">
    <p:bg>
      <p:bgPr>
        <a:solidFill>
          <a:schemeClr val="dk1"/>
        </a:solidFill>
        <a:effectLst/>
      </p:bgPr>
    </p:bg>
    <p:spTree>
      <p:nvGrpSpPr>
        <p:cNvPr id="1" name="Shape 497"/>
        <p:cNvGrpSpPr/>
        <p:nvPr/>
      </p:nvGrpSpPr>
      <p:grpSpPr>
        <a:xfrm>
          <a:off x="0" y="0"/>
          <a:ext cx="0" cy="0"/>
          <a:chOff x="0" y="0"/>
          <a:chExt cx="0" cy="0"/>
        </a:xfrm>
      </p:grpSpPr>
      <p:sp>
        <p:nvSpPr>
          <p:cNvPr id="498" name="Google Shape;498;p48"/>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99" name="Google Shape;499;p48"/>
          <p:cNvSpPr txBox="1">
            <a:spLocks noGrp="1"/>
          </p:cNvSpPr>
          <p:nvPr>
            <p:ph type="title"/>
          </p:nvPr>
        </p:nvSpPr>
        <p:spPr>
          <a:xfrm>
            <a:off x="125700" y="125600"/>
            <a:ext cx="6376800" cy="168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a:endParaRPr/>
          </a:p>
        </p:txBody>
      </p:sp>
      <p:cxnSp>
        <p:nvCxnSpPr>
          <p:cNvPr id="500" name="Google Shape;500;p48"/>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501" name="Google Shape;501;p48"/>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502" name="Google Shape;502;p48"/>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cxnSp>
        <p:nvCxnSpPr>
          <p:cNvPr id="503" name="Google Shape;503;p48"/>
          <p:cNvCxnSpPr/>
          <p:nvPr/>
        </p:nvCxnSpPr>
        <p:spPr>
          <a:xfrm>
            <a:off x="0" y="24489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504" name="Google Shape;504;p48"/>
          <p:cNvCxnSpPr/>
          <p:nvPr/>
        </p:nvCxnSpPr>
        <p:spPr>
          <a:xfrm>
            <a:off x="0" y="3382675"/>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505" name="Google Shape;505;p48"/>
          <p:cNvCxnSpPr/>
          <p:nvPr/>
        </p:nvCxnSpPr>
        <p:spPr>
          <a:xfrm>
            <a:off x="0" y="4313750"/>
            <a:ext cx="9144000" cy="0"/>
          </a:xfrm>
          <a:prstGeom prst="straightConnector1">
            <a:avLst/>
          </a:prstGeom>
          <a:noFill/>
          <a:ln w="19050" cap="flat" cmpd="sng">
            <a:solidFill>
              <a:schemeClr val="lt1"/>
            </a:solidFill>
            <a:prstDash val="solid"/>
            <a:round/>
            <a:headEnd type="none" w="med" len="med"/>
            <a:tailEnd type="none" w="med" len="med"/>
          </a:ln>
        </p:spPr>
      </p:cxnSp>
      <p:sp>
        <p:nvSpPr>
          <p:cNvPr id="506" name="Google Shape;506;p48"/>
          <p:cNvSpPr/>
          <p:nvPr/>
        </p:nvSpPr>
        <p:spPr>
          <a:xfrm>
            <a:off x="251400" y="2063988"/>
            <a:ext cx="4656900" cy="775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07" name="Google Shape;507;p48"/>
          <p:cNvSpPr txBox="1">
            <a:spLocks noGrp="1"/>
          </p:cNvSpPr>
          <p:nvPr>
            <p:ph type="subTitle" idx="3"/>
          </p:nvPr>
        </p:nvSpPr>
        <p:spPr>
          <a:xfrm>
            <a:off x="251400" y="2063988"/>
            <a:ext cx="4656900" cy="7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Roboto Medium"/>
              <a:buNone/>
              <a:defRPr sz="2400" b="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508" name="Google Shape;508;p48"/>
          <p:cNvSpPr/>
          <p:nvPr/>
        </p:nvSpPr>
        <p:spPr>
          <a:xfrm>
            <a:off x="2243550" y="2995063"/>
            <a:ext cx="4656900" cy="77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09" name="Google Shape;509;p48"/>
          <p:cNvSpPr txBox="1">
            <a:spLocks noGrp="1"/>
          </p:cNvSpPr>
          <p:nvPr>
            <p:ph type="subTitle" idx="4"/>
          </p:nvPr>
        </p:nvSpPr>
        <p:spPr>
          <a:xfrm>
            <a:off x="2243550" y="2995075"/>
            <a:ext cx="4656900" cy="7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Roboto Medium"/>
              <a:buNone/>
              <a:defRPr sz="2400" b="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510" name="Google Shape;510;p48"/>
          <p:cNvSpPr/>
          <p:nvPr/>
        </p:nvSpPr>
        <p:spPr>
          <a:xfrm>
            <a:off x="4236800" y="3926150"/>
            <a:ext cx="4656900" cy="775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11" name="Google Shape;511;p48"/>
          <p:cNvSpPr txBox="1">
            <a:spLocks noGrp="1"/>
          </p:cNvSpPr>
          <p:nvPr>
            <p:ph type="subTitle" idx="5"/>
          </p:nvPr>
        </p:nvSpPr>
        <p:spPr>
          <a:xfrm>
            <a:off x="4236800" y="3926163"/>
            <a:ext cx="4656900" cy="7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Roboto Medium"/>
              <a:buNone/>
              <a:defRPr sz="2400" b="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512" name="Google Shape;512;p48"/>
          <p:cNvSpPr txBox="1">
            <a:spLocks noGrp="1"/>
          </p:cNvSpPr>
          <p:nvPr>
            <p:ph type="subTitle" idx="6"/>
          </p:nvPr>
        </p:nvSpPr>
        <p:spPr>
          <a:xfrm>
            <a:off x="5831000" y="125600"/>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513" name="Google Shape;513;p48"/>
          <p:cNvSpPr txBox="1">
            <a:spLocks noGrp="1"/>
          </p:cNvSpPr>
          <p:nvPr>
            <p:ph type="body" idx="7"/>
          </p:nvPr>
        </p:nvSpPr>
        <p:spPr>
          <a:xfrm>
            <a:off x="5831000" y="773325"/>
            <a:ext cx="3187200" cy="1164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4" name="Google Shape;514;p48"/>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15" name="Google Shape;515;p4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asks">
  <p:cSld name="CUSTOM_9_1_1">
    <p:spTree>
      <p:nvGrpSpPr>
        <p:cNvPr id="1" name="Shape 516"/>
        <p:cNvGrpSpPr/>
        <p:nvPr/>
      </p:nvGrpSpPr>
      <p:grpSpPr>
        <a:xfrm>
          <a:off x="0" y="0"/>
          <a:ext cx="0" cy="0"/>
          <a:chOff x="0" y="0"/>
          <a:chExt cx="0" cy="0"/>
        </a:xfrm>
      </p:grpSpPr>
      <p:sp>
        <p:nvSpPr>
          <p:cNvPr id="517" name="Google Shape;517;p49"/>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518" name="Google Shape;518;p49"/>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519" name="Google Shape;519;p49"/>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520" name="Google Shape;520;p49"/>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521" name="Google Shape;521;p49"/>
          <p:cNvSpPr/>
          <p:nvPr/>
        </p:nvSpPr>
        <p:spPr>
          <a:xfrm>
            <a:off x="6628100" y="2061300"/>
            <a:ext cx="2265600" cy="26403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9"/>
          <p:cNvSpPr/>
          <p:nvPr/>
        </p:nvSpPr>
        <p:spPr>
          <a:xfrm>
            <a:off x="3439750" y="2061300"/>
            <a:ext cx="2265600" cy="2640300"/>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9"/>
          <p:cNvSpPr/>
          <p:nvPr/>
        </p:nvSpPr>
        <p:spPr>
          <a:xfrm>
            <a:off x="251400" y="2061300"/>
            <a:ext cx="2265600" cy="2640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9"/>
          <p:cNvSpPr txBox="1">
            <a:spLocks noGrp="1"/>
          </p:cNvSpPr>
          <p:nvPr>
            <p:ph type="title"/>
          </p:nvPr>
        </p:nvSpPr>
        <p:spPr>
          <a:xfrm>
            <a:off x="125700" y="125600"/>
            <a:ext cx="63768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sp>
        <p:nvSpPr>
          <p:cNvPr id="525" name="Google Shape;525;p49"/>
          <p:cNvSpPr txBox="1">
            <a:spLocks noGrp="1"/>
          </p:cNvSpPr>
          <p:nvPr>
            <p:ph type="title" idx="3"/>
          </p:nvPr>
        </p:nvSpPr>
        <p:spPr>
          <a:xfrm>
            <a:off x="251525" y="1585400"/>
            <a:ext cx="2265600" cy="4758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a:endParaRPr/>
          </a:p>
        </p:txBody>
      </p:sp>
      <p:sp>
        <p:nvSpPr>
          <p:cNvPr id="526" name="Google Shape;526;p49"/>
          <p:cNvSpPr txBox="1">
            <a:spLocks noGrp="1"/>
          </p:cNvSpPr>
          <p:nvPr>
            <p:ph type="title" idx="4"/>
          </p:nvPr>
        </p:nvSpPr>
        <p:spPr>
          <a:xfrm>
            <a:off x="3439750" y="1585400"/>
            <a:ext cx="2265600" cy="4758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a:endParaRPr/>
          </a:p>
        </p:txBody>
      </p:sp>
      <p:sp>
        <p:nvSpPr>
          <p:cNvPr id="527" name="Google Shape;527;p49"/>
          <p:cNvSpPr txBox="1">
            <a:spLocks noGrp="1"/>
          </p:cNvSpPr>
          <p:nvPr>
            <p:ph type="title" idx="5"/>
          </p:nvPr>
        </p:nvSpPr>
        <p:spPr>
          <a:xfrm>
            <a:off x="6627975" y="1585400"/>
            <a:ext cx="2265600" cy="4758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a:endParaRPr/>
          </a:p>
        </p:txBody>
      </p:sp>
      <p:sp>
        <p:nvSpPr>
          <p:cNvPr id="528" name="Google Shape;528;p49"/>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29" name="Google Shape;529;p4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_ONLY_1_2">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_1_2">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4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9050" y="0"/>
            <a:ext cx="8685900" cy="20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600"/>
              <a:buFont typeface="Libre Baskerville"/>
              <a:buNone/>
              <a:defRPr sz="5600">
                <a:solidFill>
                  <a:schemeClr val="dk1"/>
                </a:solidFill>
                <a:latin typeface="Libre Baskerville"/>
                <a:ea typeface="Libre Baskerville"/>
                <a:cs typeface="Libre Baskerville"/>
                <a:sym typeface="Libre Baskerville"/>
              </a:defRPr>
            </a:lvl1pPr>
            <a:lvl2pPr lvl="1">
              <a:spcBef>
                <a:spcPts val="0"/>
              </a:spcBef>
              <a:spcAft>
                <a:spcPts val="0"/>
              </a:spcAft>
              <a:buSzPts val="1400"/>
              <a:buFont typeface="Libre Baskerville"/>
              <a:buNone/>
              <a:defRPr>
                <a:latin typeface="Libre Baskerville"/>
                <a:ea typeface="Libre Baskerville"/>
                <a:cs typeface="Libre Baskerville"/>
                <a:sym typeface="Libre Baskerville"/>
              </a:defRPr>
            </a:lvl2pPr>
            <a:lvl3pPr lvl="2">
              <a:spcBef>
                <a:spcPts val="0"/>
              </a:spcBef>
              <a:spcAft>
                <a:spcPts val="0"/>
              </a:spcAft>
              <a:buSzPts val="1400"/>
              <a:buFont typeface="Libre Baskerville"/>
              <a:buNone/>
              <a:defRPr>
                <a:latin typeface="Libre Baskerville"/>
                <a:ea typeface="Libre Baskerville"/>
                <a:cs typeface="Libre Baskerville"/>
                <a:sym typeface="Libre Baskerville"/>
              </a:defRPr>
            </a:lvl3pPr>
            <a:lvl4pPr lvl="3">
              <a:spcBef>
                <a:spcPts val="0"/>
              </a:spcBef>
              <a:spcAft>
                <a:spcPts val="0"/>
              </a:spcAft>
              <a:buSzPts val="1400"/>
              <a:buFont typeface="Libre Baskerville"/>
              <a:buNone/>
              <a:defRPr>
                <a:latin typeface="Libre Baskerville"/>
                <a:ea typeface="Libre Baskerville"/>
                <a:cs typeface="Libre Baskerville"/>
                <a:sym typeface="Libre Baskerville"/>
              </a:defRPr>
            </a:lvl4pPr>
            <a:lvl5pPr lvl="4">
              <a:spcBef>
                <a:spcPts val="0"/>
              </a:spcBef>
              <a:spcAft>
                <a:spcPts val="0"/>
              </a:spcAft>
              <a:buSzPts val="1400"/>
              <a:buFont typeface="Libre Baskerville"/>
              <a:buNone/>
              <a:defRPr>
                <a:latin typeface="Libre Baskerville"/>
                <a:ea typeface="Libre Baskerville"/>
                <a:cs typeface="Libre Baskerville"/>
                <a:sym typeface="Libre Baskerville"/>
              </a:defRPr>
            </a:lvl5pPr>
            <a:lvl6pPr lvl="5">
              <a:spcBef>
                <a:spcPts val="0"/>
              </a:spcBef>
              <a:spcAft>
                <a:spcPts val="0"/>
              </a:spcAft>
              <a:buSzPts val="1400"/>
              <a:buFont typeface="Libre Baskerville"/>
              <a:buNone/>
              <a:defRPr>
                <a:latin typeface="Libre Baskerville"/>
                <a:ea typeface="Libre Baskerville"/>
                <a:cs typeface="Libre Baskerville"/>
                <a:sym typeface="Libre Baskerville"/>
              </a:defRPr>
            </a:lvl6pPr>
            <a:lvl7pPr lvl="6">
              <a:spcBef>
                <a:spcPts val="0"/>
              </a:spcBef>
              <a:spcAft>
                <a:spcPts val="0"/>
              </a:spcAft>
              <a:buSzPts val="1400"/>
              <a:buFont typeface="Libre Baskerville"/>
              <a:buNone/>
              <a:defRPr>
                <a:latin typeface="Libre Baskerville"/>
                <a:ea typeface="Libre Baskerville"/>
                <a:cs typeface="Libre Baskerville"/>
                <a:sym typeface="Libre Baskerville"/>
              </a:defRPr>
            </a:lvl7pPr>
            <a:lvl8pPr lvl="7">
              <a:spcBef>
                <a:spcPts val="0"/>
              </a:spcBef>
              <a:spcAft>
                <a:spcPts val="0"/>
              </a:spcAft>
              <a:buSzPts val="1400"/>
              <a:buFont typeface="Libre Baskerville"/>
              <a:buNone/>
              <a:defRPr>
                <a:latin typeface="Libre Baskerville"/>
                <a:ea typeface="Libre Baskerville"/>
                <a:cs typeface="Libre Baskerville"/>
                <a:sym typeface="Libre Baskerville"/>
              </a:defRPr>
            </a:lvl8pPr>
            <a:lvl9pPr lvl="8">
              <a:spcBef>
                <a:spcPts val="0"/>
              </a:spcBef>
              <a:spcAft>
                <a:spcPts val="0"/>
              </a:spcAft>
              <a:buSzPts val="1400"/>
              <a:buFont typeface="Libre Baskerville"/>
              <a:buNone/>
              <a:defRPr>
                <a:latin typeface="Libre Baskerville"/>
                <a:ea typeface="Libre Baskerville"/>
                <a:cs typeface="Libre Baskerville"/>
                <a:sym typeface="Libre Baskerville"/>
              </a:defRPr>
            </a:lvl9pPr>
          </a:lstStyle>
          <a:p>
            <a:endParaRPr/>
          </a:p>
        </p:txBody>
      </p:sp>
      <p:sp>
        <p:nvSpPr>
          <p:cNvPr id="7" name="Google Shape;7;p1"/>
          <p:cNvSpPr txBox="1">
            <a:spLocks noGrp="1"/>
          </p:cNvSpPr>
          <p:nvPr>
            <p:ph type="body" idx="1"/>
          </p:nvPr>
        </p:nvSpPr>
        <p:spPr>
          <a:xfrm>
            <a:off x="280800" y="2705300"/>
            <a:ext cx="3906900" cy="19314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653375" y="4829350"/>
            <a:ext cx="490500" cy="311700"/>
          </a:xfrm>
          <a:prstGeom prst="rect">
            <a:avLst/>
          </a:prstGeom>
          <a:noFill/>
          <a:ln>
            <a:noFill/>
          </a:ln>
        </p:spPr>
        <p:txBody>
          <a:bodyPr spcFirstLastPara="1" wrap="square" lIns="91425" tIns="91425" rIns="91425" bIns="91425" anchor="t" anchorCtr="0">
            <a:noAutofit/>
          </a:bodyPr>
          <a:lstStyle>
            <a:lvl1pPr lvl="0" algn="ctr" rtl="0">
              <a:buNone/>
              <a:defRPr sz="800" b="1">
                <a:solidFill>
                  <a:schemeClr val="lt1"/>
                </a:solidFill>
                <a:latin typeface="Roboto"/>
                <a:ea typeface="Roboto"/>
                <a:cs typeface="Roboto"/>
                <a:sym typeface="Roboto"/>
              </a:defRPr>
            </a:lvl1pPr>
            <a:lvl2pPr lvl="1" algn="ctr" rtl="0">
              <a:buNone/>
              <a:defRPr sz="800" b="1">
                <a:solidFill>
                  <a:schemeClr val="lt1"/>
                </a:solidFill>
                <a:latin typeface="Roboto"/>
                <a:ea typeface="Roboto"/>
                <a:cs typeface="Roboto"/>
                <a:sym typeface="Roboto"/>
              </a:defRPr>
            </a:lvl2pPr>
            <a:lvl3pPr lvl="2" algn="ctr" rtl="0">
              <a:buNone/>
              <a:defRPr sz="800" b="1">
                <a:solidFill>
                  <a:schemeClr val="lt1"/>
                </a:solidFill>
                <a:latin typeface="Roboto"/>
                <a:ea typeface="Roboto"/>
                <a:cs typeface="Roboto"/>
                <a:sym typeface="Roboto"/>
              </a:defRPr>
            </a:lvl3pPr>
            <a:lvl4pPr lvl="3" algn="ctr" rtl="0">
              <a:buNone/>
              <a:defRPr sz="800" b="1">
                <a:solidFill>
                  <a:schemeClr val="lt1"/>
                </a:solidFill>
                <a:latin typeface="Roboto"/>
                <a:ea typeface="Roboto"/>
                <a:cs typeface="Roboto"/>
                <a:sym typeface="Roboto"/>
              </a:defRPr>
            </a:lvl4pPr>
            <a:lvl5pPr lvl="4" algn="ctr" rtl="0">
              <a:buNone/>
              <a:defRPr sz="800" b="1">
                <a:solidFill>
                  <a:schemeClr val="lt1"/>
                </a:solidFill>
                <a:latin typeface="Roboto"/>
                <a:ea typeface="Roboto"/>
                <a:cs typeface="Roboto"/>
                <a:sym typeface="Roboto"/>
              </a:defRPr>
            </a:lvl5pPr>
            <a:lvl6pPr lvl="5" algn="ctr" rtl="0">
              <a:buNone/>
              <a:defRPr sz="800" b="1">
                <a:solidFill>
                  <a:schemeClr val="lt1"/>
                </a:solidFill>
                <a:latin typeface="Roboto"/>
                <a:ea typeface="Roboto"/>
                <a:cs typeface="Roboto"/>
                <a:sym typeface="Roboto"/>
              </a:defRPr>
            </a:lvl6pPr>
            <a:lvl7pPr lvl="6" algn="ctr" rtl="0">
              <a:buNone/>
              <a:defRPr sz="800" b="1">
                <a:solidFill>
                  <a:schemeClr val="lt1"/>
                </a:solidFill>
                <a:latin typeface="Roboto"/>
                <a:ea typeface="Roboto"/>
                <a:cs typeface="Roboto"/>
                <a:sym typeface="Roboto"/>
              </a:defRPr>
            </a:lvl7pPr>
            <a:lvl8pPr lvl="7" algn="ctr" rtl="0">
              <a:buNone/>
              <a:defRPr sz="800" b="1">
                <a:solidFill>
                  <a:schemeClr val="lt1"/>
                </a:solidFill>
                <a:latin typeface="Roboto"/>
                <a:ea typeface="Roboto"/>
                <a:cs typeface="Roboto"/>
                <a:sym typeface="Roboto"/>
              </a:defRPr>
            </a:lvl8pPr>
            <a:lvl9pPr lvl="8" algn="ctr" rtl="0">
              <a:buNone/>
              <a:defRPr sz="8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
          <p15:clr>
            <a:srgbClr val="E46962"/>
          </p15:clr>
        </p15:guide>
        <p15:guide id="2" pos="158">
          <p15:clr>
            <a:srgbClr val="E46962"/>
          </p15:clr>
        </p15:guide>
        <p15:guide id="3" orient="horz" pos="79">
          <p15:clr>
            <a:srgbClr val="E46962"/>
          </p15:clr>
        </p15:guide>
        <p15:guide id="4" pos="581">
          <p15:clr>
            <a:srgbClr val="E46962"/>
          </p15:clr>
        </p15:guide>
        <p15:guide id="5" pos="660">
          <p15:clr>
            <a:srgbClr val="E46962"/>
          </p15:clr>
        </p15:guide>
        <p15:guide id="6" pos="1083">
          <p15:clr>
            <a:srgbClr val="E46962"/>
          </p15:clr>
        </p15:guide>
        <p15:guide id="7" pos="1163">
          <p15:clr>
            <a:srgbClr val="E46962"/>
          </p15:clr>
        </p15:guide>
        <p15:guide id="8" pos="1585">
          <p15:clr>
            <a:srgbClr val="E46962"/>
          </p15:clr>
        </p15:guide>
        <p15:guide id="9" pos="1665">
          <p15:clr>
            <a:srgbClr val="E46962"/>
          </p15:clr>
        </p15:guide>
        <p15:guide id="10" pos="2088">
          <p15:clr>
            <a:srgbClr val="E46962"/>
          </p15:clr>
        </p15:guide>
        <p15:guide id="11" pos="2167">
          <p15:clr>
            <a:srgbClr val="E46962"/>
          </p15:clr>
        </p15:guide>
        <p15:guide id="12" pos="2590">
          <p15:clr>
            <a:srgbClr val="E46962"/>
          </p15:clr>
        </p15:guide>
        <p15:guide id="13" pos="2669">
          <p15:clr>
            <a:srgbClr val="E46962"/>
          </p15:clr>
        </p15:guide>
        <p15:guide id="14" pos="3092">
          <p15:clr>
            <a:srgbClr val="E46962"/>
          </p15:clr>
        </p15:guide>
        <p15:guide id="15" pos="3171">
          <p15:clr>
            <a:srgbClr val="E46962"/>
          </p15:clr>
        </p15:guide>
        <p15:guide id="16" pos="3594">
          <p15:clr>
            <a:srgbClr val="E46962"/>
          </p15:clr>
        </p15:guide>
        <p15:guide id="17" pos="3673">
          <p15:clr>
            <a:srgbClr val="E46962"/>
          </p15:clr>
        </p15:guide>
        <p15:guide id="18" pos="4096">
          <p15:clr>
            <a:srgbClr val="E46962"/>
          </p15:clr>
        </p15:guide>
        <p15:guide id="19" pos="4175">
          <p15:clr>
            <a:srgbClr val="E46962"/>
          </p15:clr>
        </p15:guide>
        <p15:guide id="20" pos="4598">
          <p15:clr>
            <a:srgbClr val="E46962"/>
          </p15:clr>
        </p15:guide>
        <p15:guide id="21" pos="4677">
          <p15:clr>
            <a:srgbClr val="E46962"/>
          </p15:clr>
        </p15:guide>
        <p15:guide id="22" pos="5100">
          <p15:clr>
            <a:srgbClr val="E46962"/>
          </p15:clr>
        </p15:guide>
        <p15:guide id="23" pos="5179">
          <p15:clr>
            <a:srgbClr val="E46962"/>
          </p15:clr>
        </p15:guide>
        <p15:guide id="24" pos="5602">
          <p15:clr>
            <a:srgbClr val="E46962"/>
          </p15:clr>
        </p15:guide>
        <p15:guide id="25" pos="5681">
          <p15:clr>
            <a:srgbClr val="E46962"/>
          </p15:clr>
        </p15:guide>
        <p15:guide id="26" orient="horz" pos="2961">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5.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50" descr="Silhouette of person walking in front of striped facade."/>
          <p:cNvPicPr preferRelativeResize="0">
            <a:picLocks noGrp="1"/>
          </p:cNvPicPr>
          <p:nvPr>
            <p:ph type="pic" idx="2"/>
          </p:nvPr>
        </p:nvPicPr>
        <p:blipFill rotWithShape="1">
          <a:blip r:embed="rId3">
            <a:alphaModFix/>
          </a:blip>
          <a:srcRect t="29322" b="29326"/>
          <a:stretch/>
        </p:blipFill>
        <p:spPr>
          <a:xfrm>
            <a:off x="125700" y="125600"/>
            <a:ext cx="8892900" cy="2452800"/>
          </a:xfrm>
          <a:prstGeom prst="roundRect">
            <a:avLst>
              <a:gd name="adj" fmla="val 16667"/>
            </a:avLst>
          </a:prstGeom>
        </p:spPr>
      </p:pic>
      <p:sp>
        <p:nvSpPr>
          <p:cNvPr id="535" name="Google Shape;535;p50"/>
          <p:cNvSpPr txBox="1">
            <a:spLocks noGrp="1"/>
          </p:cNvSpPr>
          <p:nvPr>
            <p:ph type="title"/>
          </p:nvPr>
        </p:nvSpPr>
        <p:spPr>
          <a:xfrm>
            <a:off x="125700" y="2649900"/>
            <a:ext cx="5705400" cy="113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2020 Census Inequality:</a:t>
            </a:r>
            <a:endParaRPr sz="1800">
              <a:latin typeface="Roboto"/>
              <a:ea typeface="Roboto"/>
              <a:cs typeface="Roboto"/>
              <a:sym typeface="Roboto"/>
            </a:endParaRPr>
          </a:p>
          <a:p>
            <a:pPr marL="0" lvl="0" indent="0" algn="l" rtl="0">
              <a:lnSpc>
                <a:spcPct val="115000"/>
              </a:lnSpc>
              <a:spcBef>
                <a:spcPts val="0"/>
              </a:spcBef>
              <a:spcAft>
                <a:spcPts val="0"/>
              </a:spcAft>
              <a:buNone/>
            </a:pPr>
            <a:endParaRPr sz="1500">
              <a:latin typeface="Roboto"/>
              <a:ea typeface="Roboto"/>
              <a:cs typeface="Roboto"/>
              <a:sym typeface="Roboto"/>
            </a:endParaRPr>
          </a:p>
        </p:txBody>
      </p:sp>
      <p:sp>
        <p:nvSpPr>
          <p:cNvPr id="536" name="Google Shape;536;p50"/>
          <p:cNvSpPr txBox="1">
            <a:spLocks noGrp="1"/>
          </p:cNvSpPr>
          <p:nvPr>
            <p:ph type="body" idx="3"/>
          </p:nvPr>
        </p:nvSpPr>
        <p:spPr>
          <a:xfrm>
            <a:off x="72975" y="3879575"/>
            <a:ext cx="4786200" cy="11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Gboyega Adeaga</a:t>
            </a:r>
            <a:endParaRPr/>
          </a:p>
          <a:p>
            <a:pPr marL="0" lvl="0" indent="0" algn="l" rtl="0">
              <a:spcBef>
                <a:spcPts val="0"/>
              </a:spcBef>
              <a:spcAft>
                <a:spcPts val="0"/>
              </a:spcAft>
              <a:buNone/>
            </a:pPr>
            <a:r>
              <a:rPr lang="en"/>
              <a:t>Dawson Martin-Jones</a:t>
            </a:r>
            <a:endParaRPr/>
          </a:p>
          <a:p>
            <a:pPr marL="0" lvl="0" indent="0" algn="l" rtl="0">
              <a:spcBef>
                <a:spcPts val="0"/>
              </a:spcBef>
              <a:spcAft>
                <a:spcPts val="0"/>
              </a:spcAft>
              <a:buNone/>
            </a:pPr>
            <a:r>
              <a:rPr lang="en"/>
              <a:t>Daniel Montano</a:t>
            </a:r>
            <a:endParaRPr/>
          </a:p>
          <a:p>
            <a:pPr marL="0" lvl="0" indent="0" algn="l" rtl="0">
              <a:spcBef>
                <a:spcPts val="0"/>
              </a:spcBef>
              <a:spcAft>
                <a:spcPts val="0"/>
              </a:spcAft>
              <a:buNone/>
            </a:pPr>
            <a:r>
              <a:rPr lang="en"/>
              <a:t>Chris Purcell</a:t>
            </a:r>
            <a:endParaRPr/>
          </a:p>
        </p:txBody>
      </p:sp>
      <p:sp>
        <p:nvSpPr>
          <p:cNvPr id="537" name="Google Shape;537;p50"/>
          <p:cNvSpPr txBox="1">
            <a:spLocks noGrp="1"/>
          </p:cNvSpPr>
          <p:nvPr>
            <p:ph type="body" idx="4"/>
          </p:nvPr>
        </p:nvSpPr>
        <p:spPr>
          <a:xfrm>
            <a:off x="5675575" y="4701375"/>
            <a:ext cx="3342600" cy="31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December 2024</a:t>
            </a:r>
            <a:endParaRPr/>
          </a:p>
        </p:txBody>
      </p:sp>
      <p:sp>
        <p:nvSpPr>
          <p:cNvPr id="538" name="Google Shape;538;p50"/>
          <p:cNvSpPr txBox="1"/>
          <p:nvPr/>
        </p:nvSpPr>
        <p:spPr>
          <a:xfrm>
            <a:off x="175175" y="3074300"/>
            <a:ext cx="3342600" cy="8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Analyzing census inequality using machine learning algorithms</a:t>
            </a:r>
            <a:endParaRPr>
              <a:solidFill>
                <a:schemeClr val="dk1"/>
              </a:solidFill>
              <a:latin typeface="Roboto"/>
              <a:ea typeface="Roboto"/>
              <a:cs typeface="Roboto"/>
              <a:sym typeface="Roboto"/>
            </a:endParaRPr>
          </a:p>
        </p:txBody>
      </p:sp>
      <p:sp>
        <p:nvSpPr>
          <p:cNvPr id="539" name="Google Shape;539;p50"/>
          <p:cNvSpPr/>
          <p:nvPr/>
        </p:nvSpPr>
        <p:spPr>
          <a:xfrm>
            <a:off x="4291875" y="2896375"/>
            <a:ext cx="4782600" cy="2121500"/>
          </a:xfrm>
          <a:prstGeom prst="flowChartPunchedCar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40" name="Google Shape;540;p50"/>
          <p:cNvSpPr txBox="1"/>
          <p:nvPr/>
        </p:nvSpPr>
        <p:spPr>
          <a:xfrm>
            <a:off x="4991625" y="3104175"/>
            <a:ext cx="4026300" cy="18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George Washington Data Analytics Bootcamp</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Project 4</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December 2024</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9"/>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45" name="Google Shape;645;p59"/>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46" name="Google Shape;646;p5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647" name="Google Shape;647;p59"/>
          <p:cNvSpPr txBox="1"/>
          <p:nvPr/>
        </p:nvSpPr>
        <p:spPr>
          <a:xfrm>
            <a:off x="69338" y="2296925"/>
            <a:ext cx="21081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income</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48" name="Google Shape;648;p59"/>
          <p:cNvSpPr txBox="1"/>
          <p:nvPr/>
        </p:nvSpPr>
        <p:spPr>
          <a:xfrm>
            <a:off x="2307394" y="22969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age</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49" name="Google Shape;649;p59"/>
          <p:cNvSpPr txBox="1"/>
          <p:nvPr/>
        </p:nvSpPr>
        <p:spPr>
          <a:xfrm>
            <a:off x="4540957" y="22969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fnlwgt</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0" name="Google Shape;650;p59"/>
          <p:cNvSpPr txBox="1"/>
          <p:nvPr/>
        </p:nvSpPr>
        <p:spPr>
          <a:xfrm>
            <a:off x="6809069" y="22969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education_num</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1" name="Google Shape;651;p59"/>
          <p:cNvSpPr txBox="1"/>
          <p:nvPr/>
        </p:nvSpPr>
        <p:spPr>
          <a:xfrm>
            <a:off x="69338" y="44228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capital_gain</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2" name="Google Shape;652;p59"/>
          <p:cNvSpPr txBox="1"/>
          <p:nvPr/>
        </p:nvSpPr>
        <p:spPr>
          <a:xfrm>
            <a:off x="2307394" y="44228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capital_loss</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3" name="Google Shape;653;p59"/>
          <p:cNvSpPr txBox="1"/>
          <p:nvPr/>
        </p:nvSpPr>
        <p:spPr>
          <a:xfrm>
            <a:off x="4540957" y="44228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hours_per_week</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54" name="Google Shape;654;p59"/>
          <p:cNvPicPr preferRelativeResize="0"/>
          <p:nvPr/>
        </p:nvPicPr>
        <p:blipFill>
          <a:blip r:embed="rId3">
            <a:alphaModFix/>
          </a:blip>
          <a:stretch>
            <a:fillRect/>
          </a:stretch>
        </p:blipFill>
        <p:spPr>
          <a:xfrm>
            <a:off x="69338" y="685800"/>
            <a:ext cx="2057400" cy="1600200"/>
          </a:xfrm>
          <a:prstGeom prst="rect">
            <a:avLst/>
          </a:prstGeom>
          <a:noFill/>
          <a:ln>
            <a:noFill/>
          </a:ln>
        </p:spPr>
      </p:pic>
      <p:pic>
        <p:nvPicPr>
          <p:cNvPr id="655" name="Google Shape;655;p59"/>
          <p:cNvPicPr preferRelativeResize="0"/>
          <p:nvPr/>
        </p:nvPicPr>
        <p:blipFill>
          <a:blip r:embed="rId4">
            <a:alphaModFix/>
          </a:blip>
          <a:stretch>
            <a:fillRect/>
          </a:stretch>
        </p:blipFill>
        <p:spPr>
          <a:xfrm>
            <a:off x="2307394" y="685800"/>
            <a:ext cx="2057400" cy="1600200"/>
          </a:xfrm>
          <a:prstGeom prst="rect">
            <a:avLst/>
          </a:prstGeom>
          <a:noFill/>
          <a:ln>
            <a:noFill/>
          </a:ln>
        </p:spPr>
      </p:pic>
      <p:pic>
        <p:nvPicPr>
          <p:cNvPr id="656" name="Google Shape;656;p59"/>
          <p:cNvPicPr preferRelativeResize="0"/>
          <p:nvPr/>
        </p:nvPicPr>
        <p:blipFill>
          <a:blip r:embed="rId5">
            <a:alphaModFix/>
          </a:blip>
          <a:stretch>
            <a:fillRect/>
          </a:stretch>
        </p:blipFill>
        <p:spPr>
          <a:xfrm>
            <a:off x="4540957" y="685800"/>
            <a:ext cx="2057400" cy="1600200"/>
          </a:xfrm>
          <a:prstGeom prst="rect">
            <a:avLst/>
          </a:prstGeom>
          <a:noFill/>
          <a:ln>
            <a:noFill/>
          </a:ln>
        </p:spPr>
      </p:pic>
      <p:pic>
        <p:nvPicPr>
          <p:cNvPr id="657" name="Google Shape;657;p59"/>
          <p:cNvPicPr preferRelativeResize="0"/>
          <p:nvPr/>
        </p:nvPicPr>
        <p:blipFill>
          <a:blip r:embed="rId6">
            <a:alphaModFix/>
          </a:blip>
          <a:stretch>
            <a:fillRect/>
          </a:stretch>
        </p:blipFill>
        <p:spPr>
          <a:xfrm>
            <a:off x="6809069" y="685800"/>
            <a:ext cx="2057400" cy="1600200"/>
          </a:xfrm>
          <a:prstGeom prst="rect">
            <a:avLst/>
          </a:prstGeom>
          <a:noFill/>
          <a:ln>
            <a:noFill/>
          </a:ln>
        </p:spPr>
      </p:pic>
      <p:sp>
        <p:nvSpPr>
          <p:cNvPr id="658" name="Google Shape;658;p59"/>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Preprocessing Analysis</a:t>
            </a:r>
            <a:endParaRPr sz="3000"/>
          </a:p>
        </p:txBody>
      </p:sp>
      <p:pic>
        <p:nvPicPr>
          <p:cNvPr id="659" name="Google Shape;659;p59"/>
          <p:cNvPicPr preferRelativeResize="0"/>
          <p:nvPr/>
        </p:nvPicPr>
        <p:blipFill>
          <a:blip r:embed="rId7">
            <a:alphaModFix/>
          </a:blip>
          <a:stretch>
            <a:fillRect/>
          </a:stretch>
        </p:blipFill>
        <p:spPr>
          <a:xfrm>
            <a:off x="69338" y="2716825"/>
            <a:ext cx="2057400" cy="1600200"/>
          </a:xfrm>
          <a:prstGeom prst="rect">
            <a:avLst/>
          </a:prstGeom>
          <a:noFill/>
          <a:ln>
            <a:noFill/>
          </a:ln>
        </p:spPr>
      </p:pic>
      <p:pic>
        <p:nvPicPr>
          <p:cNvPr id="660" name="Google Shape;660;p59"/>
          <p:cNvPicPr preferRelativeResize="0"/>
          <p:nvPr/>
        </p:nvPicPr>
        <p:blipFill>
          <a:blip r:embed="rId8">
            <a:alphaModFix/>
          </a:blip>
          <a:stretch>
            <a:fillRect/>
          </a:stretch>
        </p:blipFill>
        <p:spPr>
          <a:xfrm>
            <a:off x="2307394" y="2716825"/>
            <a:ext cx="2057400" cy="1600200"/>
          </a:xfrm>
          <a:prstGeom prst="rect">
            <a:avLst/>
          </a:prstGeom>
          <a:noFill/>
          <a:ln>
            <a:noFill/>
          </a:ln>
        </p:spPr>
      </p:pic>
      <p:pic>
        <p:nvPicPr>
          <p:cNvPr id="661" name="Google Shape;661;p59"/>
          <p:cNvPicPr preferRelativeResize="0"/>
          <p:nvPr/>
        </p:nvPicPr>
        <p:blipFill>
          <a:blip r:embed="rId9">
            <a:alphaModFix/>
          </a:blip>
          <a:stretch>
            <a:fillRect/>
          </a:stretch>
        </p:blipFill>
        <p:spPr>
          <a:xfrm>
            <a:off x="4540957" y="2716825"/>
            <a:ext cx="2057400"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0"/>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67" name="Google Shape;667;p60"/>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68" name="Google Shape;668;p6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669" name="Google Shape;669;p60"/>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Preprocessing Analysis</a:t>
            </a:r>
            <a:endParaRPr sz="3000"/>
          </a:p>
        </p:txBody>
      </p:sp>
      <p:pic>
        <p:nvPicPr>
          <p:cNvPr id="670" name="Google Shape;670;p60"/>
          <p:cNvPicPr preferRelativeResize="0"/>
          <p:nvPr/>
        </p:nvPicPr>
        <p:blipFill>
          <a:blip r:embed="rId3">
            <a:alphaModFix/>
          </a:blip>
          <a:stretch>
            <a:fillRect/>
          </a:stretch>
        </p:blipFill>
        <p:spPr>
          <a:xfrm>
            <a:off x="125700" y="645400"/>
            <a:ext cx="4645604" cy="3852700"/>
          </a:xfrm>
          <a:prstGeom prst="rect">
            <a:avLst/>
          </a:prstGeom>
          <a:noFill/>
          <a:ln>
            <a:noFill/>
          </a:ln>
        </p:spPr>
      </p:pic>
      <p:sp>
        <p:nvSpPr>
          <p:cNvPr id="671" name="Google Shape;671;p60"/>
          <p:cNvSpPr txBox="1">
            <a:spLocks noGrp="1"/>
          </p:cNvSpPr>
          <p:nvPr>
            <p:ph type="body" idx="2"/>
          </p:nvPr>
        </p:nvSpPr>
        <p:spPr>
          <a:xfrm>
            <a:off x="5111875" y="270025"/>
            <a:ext cx="3570900" cy="44313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000" b="1"/>
              <a:t>Low Correlation Values</a:t>
            </a:r>
            <a:r>
              <a:rPr lang="en" sz="1000"/>
              <a:t>:</a:t>
            </a:r>
            <a:endParaRPr sz="1000"/>
          </a:p>
          <a:p>
            <a:pPr marL="0" lvl="0" indent="0" algn="l" rtl="0">
              <a:lnSpc>
                <a:spcPct val="110000"/>
              </a:lnSpc>
              <a:spcBef>
                <a:spcPts val="0"/>
              </a:spcBef>
              <a:spcAft>
                <a:spcPts val="0"/>
              </a:spcAft>
              <a:buNone/>
            </a:pPr>
            <a:endParaRPr sz="1000"/>
          </a:p>
          <a:p>
            <a:pPr marL="457200" lvl="0" indent="-292100" algn="l" rtl="0">
              <a:lnSpc>
                <a:spcPct val="110000"/>
              </a:lnSpc>
              <a:spcBef>
                <a:spcPts val="0"/>
              </a:spcBef>
              <a:spcAft>
                <a:spcPts val="0"/>
              </a:spcAft>
              <a:buSzPts val="1000"/>
              <a:buChar char="●"/>
            </a:pPr>
            <a:r>
              <a:rPr lang="en" sz="1000"/>
              <a:t>All the correlations are relatively weak, as most values range between -0.1 and 0.2. This suggests no strong linear relationships among the variables.</a:t>
            </a:r>
            <a:endParaRPr sz="1000"/>
          </a:p>
          <a:p>
            <a:pPr marL="0" lvl="0" indent="0" algn="l" rtl="0">
              <a:lnSpc>
                <a:spcPct val="110000"/>
              </a:lnSpc>
              <a:spcBef>
                <a:spcPts val="0"/>
              </a:spcBef>
              <a:spcAft>
                <a:spcPts val="0"/>
              </a:spcAft>
              <a:buNone/>
            </a:pPr>
            <a:endParaRPr sz="1000"/>
          </a:p>
          <a:p>
            <a:pPr marL="0" lvl="0" indent="0" algn="l" rtl="0">
              <a:lnSpc>
                <a:spcPct val="110000"/>
              </a:lnSpc>
              <a:spcBef>
                <a:spcPts val="0"/>
              </a:spcBef>
              <a:spcAft>
                <a:spcPts val="0"/>
              </a:spcAft>
              <a:buNone/>
            </a:pPr>
            <a:r>
              <a:rPr lang="en" sz="1000" b="1"/>
              <a:t>Notable Positive Correlations</a:t>
            </a:r>
            <a:r>
              <a:rPr lang="en" sz="1000"/>
              <a:t>:</a:t>
            </a:r>
            <a:endParaRPr sz="1000"/>
          </a:p>
          <a:p>
            <a:pPr marL="0" lvl="0" indent="0" algn="l" rtl="0">
              <a:lnSpc>
                <a:spcPct val="110000"/>
              </a:lnSpc>
              <a:spcBef>
                <a:spcPts val="0"/>
              </a:spcBef>
              <a:spcAft>
                <a:spcPts val="0"/>
              </a:spcAft>
              <a:buNone/>
            </a:pPr>
            <a:endParaRPr sz="1000"/>
          </a:p>
          <a:p>
            <a:pPr marL="457200" lvl="0" indent="-292100" algn="l" rtl="0">
              <a:lnSpc>
                <a:spcPct val="110000"/>
              </a:lnSpc>
              <a:spcBef>
                <a:spcPts val="0"/>
              </a:spcBef>
              <a:spcAft>
                <a:spcPts val="0"/>
              </a:spcAft>
              <a:buSzPts val="1000"/>
              <a:buChar char="●"/>
            </a:pPr>
            <a:r>
              <a:rPr lang="en" sz="1000"/>
              <a:t>education_num and hours_per_week have a correlation of 0.15, which is the highest in this matrix but still considered weak.</a:t>
            </a:r>
            <a:endParaRPr sz="1000"/>
          </a:p>
          <a:p>
            <a:pPr marL="457200" lvl="0" indent="-292100" algn="l" rtl="0">
              <a:lnSpc>
                <a:spcPct val="110000"/>
              </a:lnSpc>
              <a:spcBef>
                <a:spcPts val="0"/>
              </a:spcBef>
              <a:spcAft>
                <a:spcPts val="0"/>
              </a:spcAft>
              <a:buSzPts val="1000"/>
              <a:buChar char="●"/>
            </a:pPr>
            <a:r>
              <a:rPr lang="en" sz="1000"/>
              <a:t>education_num and capital_gain are weakly positively correlated (0.12).</a:t>
            </a:r>
            <a:endParaRPr sz="1000"/>
          </a:p>
          <a:p>
            <a:pPr marL="457200" lvl="0" indent="-292100" algn="l" rtl="0">
              <a:lnSpc>
                <a:spcPct val="110000"/>
              </a:lnSpc>
              <a:spcBef>
                <a:spcPts val="0"/>
              </a:spcBef>
              <a:spcAft>
                <a:spcPts val="0"/>
              </a:spcAft>
              <a:buSzPts val="1000"/>
              <a:buChar char="●"/>
            </a:pPr>
            <a:r>
              <a:rPr lang="en" sz="1000"/>
              <a:t>age and hours_per_week show a weak positive correlation (0.10).</a:t>
            </a:r>
            <a:endParaRPr sz="1000"/>
          </a:p>
          <a:p>
            <a:pPr marL="0" lvl="0" indent="0" algn="l" rtl="0">
              <a:lnSpc>
                <a:spcPct val="110000"/>
              </a:lnSpc>
              <a:spcBef>
                <a:spcPts val="0"/>
              </a:spcBef>
              <a:spcAft>
                <a:spcPts val="0"/>
              </a:spcAft>
              <a:buNone/>
            </a:pPr>
            <a:endParaRPr sz="1000"/>
          </a:p>
          <a:p>
            <a:pPr marL="0" lvl="0" indent="0" algn="l" rtl="0">
              <a:lnSpc>
                <a:spcPct val="110000"/>
              </a:lnSpc>
              <a:spcBef>
                <a:spcPts val="0"/>
              </a:spcBef>
              <a:spcAft>
                <a:spcPts val="0"/>
              </a:spcAft>
              <a:buNone/>
            </a:pPr>
            <a:r>
              <a:rPr lang="en" sz="1000" b="1"/>
              <a:t>Negligible or Negative Correlations</a:t>
            </a:r>
            <a:r>
              <a:rPr lang="en" sz="1000"/>
              <a:t>:</a:t>
            </a:r>
            <a:endParaRPr sz="1000"/>
          </a:p>
          <a:p>
            <a:pPr marL="0" lvl="0" indent="0" algn="l" rtl="0">
              <a:lnSpc>
                <a:spcPct val="110000"/>
              </a:lnSpc>
              <a:spcBef>
                <a:spcPts val="0"/>
              </a:spcBef>
              <a:spcAft>
                <a:spcPts val="0"/>
              </a:spcAft>
              <a:buNone/>
            </a:pPr>
            <a:endParaRPr sz="1000"/>
          </a:p>
          <a:p>
            <a:pPr marL="457200" lvl="0" indent="-292100" algn="l" rtl="0">
              <a:lnSpc>
                <a:spcPct val="110000"/>
              </a:lnSpc>
              <a:spcBef>
                <a:spcPts val="0"/>
              </a:spcBef>
              <a:spcAft>
                <a:spcPts val="0"/>
              </a:spcAft>
              <a:buSzPts val="1000"/>
              <a:buChar char="●"/>
            </a:pPr>
            <a:r>
              <a:rPr lang="en" sz="1000"/>
              <a:t>Most features, like fnlwgt and others, show negligible or very weak correlations close to 0 (e.g., fnlwgt and capital_gain: 0.00042).</a:t>
            </a:r>
            <a:endParaRPr sz="1000"/>
          </a:p>
          <a:p>
            <a:pPr marL="457200" lvl="0" indent="-292100" algn="l" rtl="0">
              <a:lnSpc>
                <a:spcPct val="110000"/>
              </a:lnSpc>
              <a:spcBef>
                <a:spcPts val="0"/>
              </a:spcBef>
              <a:spcAft>
                <a:spcPts val="0"/>
              </a:spcAft>
              <a:buSzPts val="1000"/>
              <a:buChar char="●"/>
            </a:pPr>
            <a:r>
              <a:rPr lang="en" sz="1000"/>
              <a:t>Weak negative correlations, such as fnlwgt and age (-0.077), suggest minimal inverse relationships.</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61"/>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77" name="Google Shape;677;p61"/>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78" name="Google Shape;678;p6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679" name="Google Shape;679;p61"/>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Principal Component Analysis (PCA)</a:t>
            </a:r>
            <a:endParaRPr sz="3000"/>
          </a:p>
        </p:txBody>
      </p:sp>
      <p:pic>
        <p:nvPicPr>
          <p:cNvPr id="680" name="Google Shape;680;p61"/>
          <p:cNvPicPr preferRelativeResize="0"/>
          <p:nvPr/>
        </p:nvPicPr>
        <p:blipFill>
          <a:blip r:embed="rId3">
            <a:alphaModFix/>
          </a:blip>
          <a:stretch>
            <a:fillRect/>
          </a:stretch>
        </p:blipFill>
        <p:spPr>
          <a:xfrm>
            <a:off x="152400" y="824600"/>
            <a:ext cx="8839199" cy="37821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2"/>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86" name="Google Shape;686;p62"/>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87" name="Google Shape;687;p62"/>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688" name="Google Shape;688;p62"/>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Principal Component Analysis (PCA)</a:t>
            </a:r>
            <a:endParaRPr sz="3000"/>
          </a:p>
        </p:txBody>
      </p:sp>
      <p:pic>
        <p:nvPicPr>
          <p:cNvPr id="689" name="Google Shape;689;p62"/>
          <p:cNvPicPr preferRelativeResize="0"/>
          <p:nvPr/>
        </p:nvPicPr>
        <p:blipFill>
          <a:blip r:embed="rId3">
            <a:alphaModFix/>
          </a:blip>
          <a:stretch>
            <a:fillRect/>
          </a:stretch>
        </p:blipFill>
        <p:spPr>
          <a:xfrm>
            <a:off x="152400" y="824600"/>
            <a:ext cx="8839199" cy="37749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3"/>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95" name="Google Shape;695;p63"/>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96" name="Google Shape;696;p6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697" name="Google Shape;697;p63"/>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Principal Component Analysis (PCA)</a:t>
            </a:r>
            <a:endParaRPr sz="3000"/>
          </a:p>
        </p:txBody>
      </p:sp>
      <p:pic>
        <p:nvPicPr>
          <p:cNvPr id="698" name="Google Shape;698;p63"/>
          <p:cNvPicPr preferRelativeResize="0"/>
          <p:nvPr/>
        </p:nvPicPr>
        <p:blipFill>
          <a:blip r:embed="rId3">
            <a:alphaModFix/>
          </a:blip>
          <a:stretch>
            <a:fillRect/>
          </a:stretch>
        </p:blipFill>
        <p:spPr>
          <a:xfrm>
            <a:off x="152400" y="824600"/>
            <a:ext cx="8839199" cy="37749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64"/>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04" name="Google Shape;704;p64"/>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05" name="Google Shape;705;p6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706" name="Google Shape;706;p64"/>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Random Forest Model Results</a:t>
            </a:r>
            <a:endParaRPr sz="3000"/>
          </a:p>
        </p:txBody>
      </p:sp>
      <p:pic>
        <p:nvPicPr>
          <p:cNvPr id="707" name="Google Shape;707;p64"/>
          <p:cNvPicPr preferRelativeResize="0"/>
          <p:nvPr/>
        </p:nvPicPr>
        <p:blipFill>
          <a:blip r:embed="rId3">
            <a:alphaModFix/>
          </a:blip>
          <a:stretch>
            <a:fillRect/>
          </a:stretch>
        </p:blipFill>
        <p:spPr>
          <a:xfrm>
            <a:off x="3857625" y="824600"/>
            <a:ext cx="5133977" cy="3329868"/>
          </a:xfrm>
          <a:prstGeom prst="rect">
            <a:avLst/>
          </a:prstGeom>
          <a:noFill/>
          <a:ln>
            <a:noFill/>
          </a:ln>
        </p:spPr>
      </p:pic>
      <p:pic>
        <p:nvPicPr>
          <p:cNvPr id="708" name="Google Shape;708;p64"/>
          <p:cNvPicPr preferRelativeResize="0"/>
          <p:nvPr/>
        </p:nvPicPr>
        <p:blipFill>
          <a:blip r:embed="rId4">
            <a:alphaModFix/>
          </a:blip>
          <a:stretch>
            <a:fillRect/>
          </a:stretch>
        </p:blipFill>
        <p:spPr>
          <a:xfrm>
            <a:off x="188250" y="1148000"/>
            <a:ext cx="3552824" cy="26830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5"/>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14" name="Google Shape;714;p65"/>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15" name="Google Shape;715;p6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716" name="Google Shape;716;p65"/>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K Neighbors Model Results</a:t>
            </a:r>
            <a:endParaRPr sz="3000"/>
          </a:p>
        </p:txBody>
      </p:sp>
      <p:pic>
        <p:nvPicPr>
          <p:cNvPr id="717" name="Google Shape;717;p65"/>
          <p:cNvPicPr preferRelativeResize="0"/>
          <p:nvPr/>
        </p:nvPicPr>
        <p:blipFill>
          <a:blip r:embed="rId3">
            <a:alphaModFix/>
          </a:blip>
          <a:stretch>
            <a:fillRect/>
          </a:stretch>
        </p:blipFill>
        <p:spPr>
          <a:xfrm>
            <a:off x="410925" y="993975"/>
            <a:ext cx="3552826" cy="28089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6"/>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23" name="Google Shape;723;p66"/>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24" name="Google Shape;724;p6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725" name="Google Shape;725;p66"/>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Gradient Boosting Model Results</a:t>
            </a:r>
            <a:endParaRPr sz="3000"/>
          </a:p>
        </p:txBody>
      </p:sp>
      <p:pic>
        <p:nvPicPr>
          <p:cNvPr id="726" name="Google Shape;726;p66"/>
          <p:cNvPicPr preferRelativeResize="0"/>
          <p:nvPr/>
        </p:nvPicPr>
        <p:blipFill>
          <a:blip r:embed="rId3">
            <a:alphaModFix/>
          </a:blip>
          <a:stretch>
            <a:fillRect/>
          </a:stretch>
        </p:blipFill>
        <p:spPr>
          <a:xfrm>
            <a:off x="3959500" y="824600"/>
            <a:ext cx="5032099" cy="3281134"/>
          </a:xfrm>
          <a:prstGeom prst="rect">
            <a:avLst/>
          </a:prstGeom>
          <a:noFill/>
          <a:ln>
            <a:noFill/>
          </a:ln>
        </p:spPr>
      </p:pic>
      <p:pic>
        <p:nvPicPr>
          <p:cNvPr id="727" name="Google Shape;727;p66"/>
          <p:cNvPicPr preferRelativeResize="0"/>
          <p:nvPr/>
        </p:nvPicPr>
        <p:blipFill>
          <a:blip r:embed="rId4">
            <a:alphaModFix/>
          </a:blip>
          <a:stretch>
            <a:fillRect/>
          </a:stretch>
        </p:blipFill>
        <p:spPr>
          <a:xfrm>
            <a:off x="251400" y="1066550"/>
            <a:ext cx="3654701" cy="28748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67"/>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33" name="Google Shape;733;p67"/>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34" name="Google Shape;734;p67"/>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735" name="Google Shape;735;p67"/>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Logistic Regression Model Results</a:t>
            </a:r>
            <a:endParaRPr sz="3000"/>
          </a:p>
        </p:txBody>
      </p:sp>
      <p:pic>
        <p:nvPicPr>
          <p:cNvPr id="736" name="Google Shape;736;p67"/>
          <p:cNvPicPr preferRelativeResize="0"/>
          <p:nvPr/>
        </p:nvPicPr>
        <p:blipFill>
          <a:blip r:embed="rId3">
            <a:alphaModFix/>
          </a:blip>
          <a:stretch>
            <a:fillRect/>
          </a:stretch>
        </p:blipFill>
        <p:spPr>
          <a:xfrm>
            <a:off x="125700" y="1122850"/>
            <a:ext cx="3654700" cy="2684625"/>
          </a:xfrm>
          <a:prstGeom prst="rect">
            <a:avLst/>
          </a:prstGeom>
          <a:noFill/>
          <a:ln>
            <a:noFill/>
          </a:ln>
        </p:spPr>
      </p:pic>
      <p:pic>
        <p:nvPicPr>
          <p:cNvPr id="737" name="Google Shape;737;p67"/>
          <p:cNvPicPr preferRelativeResize="0"/>
          <p:nvPr/>
        </p:nvPicPr>
        <p:blipFill>
          <a:blip r:embed="rId4">
            <a:alphaModFix/>
          </a:blip>
          <a:stretch>
            <a:fillRect/>
          </a:stretch>
        </p:blipFill>
        <p:spPr>
          <a:xfrm>
            <a:off x="3932800" y="824600"/>
            <a:ext cx="5058799" cy="33092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8"/>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43" name="Google Shape;743;p68"/>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44" name="Google Shape;744;p6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745" name="Google Shape;745;p68"/>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Decision Tree Model Results</a:t>
            </a:r>
            <a:endParaRPr sz="3000"/>
          </a:p>
        </p:txBody>
      </p:sp>
      <p:pic>
        <p:nvPicPr>
          <p:cNvPr id="746" name="Google Shape;746;p68"/>
          <p:cNvPicPr preferRelativeResize="0"/>
          <p:nvPr/>
        </p:nvPicPr>
        <p:blipFill>
          <a:blip r:embed="rId3">
            <a:alphaModFix/>
          </a:blip>
          <a:stretch>
            <a:fillRect/>
          </a:stretch>
        </p:blipFill>
        <p:spPr>
          <a:xfrm>
            <a:off x="152400" y="824600"/>
            <a:ext cx="3627999" cy="2796350"/>
          </a:xfrm>
          <a:prstGeom prst="rect">
            <a:avLst/>
          </a:prstGeom>
          <a:noFill/>
          <a:ln>
            <a:noFill/>
          </a:ln>
        </p:spPr>
      </p:pic>
      <p:pic>
        <p:nvPicPr>
          <p:cNvPr id="747" name="Google Shape;747;p68"/>
          <p:cNvPicPr preferRelativeResize="0"/>
          <p:nvPr/>
        </p:nvPicPr>
        <p:blipFill>
          <a:blip r:embed="rId4">
            <a:alphaModFix/>
          </a:blip>
          <a:stretch>
            <a:fillRect/>
          </a:stretch>
        </p:blipFill>
        <p:spPr>
          <a:xfrm>
            <a:off x="3932799" y="824600"/>
            <a:ext cx="5058800" cy="33638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4"/>
        <p:cNvGrpSpPr/>
        <p:nvPr/>
      </p:nvGrpSpPr>
      <p:grpSpPr>
        <a:xfrm>
          <a:off x="0" y="0"/>
          <a:ext cx="0" cy="0"/>
          <a:chOff x="0" y="0"/>
          <a:chExt cx="0" cy="0"/>
        </a:xfrm>
      </p:grpSpPr>
      <p:sp>
        <p:nvSpPr>
          <p:cNvPr id="545" name="Google Shape;545;p51"/>
          <p:cNvSpPr txBox="1">
            <a:spLocks noGrp="1"/>
          </p:cNvSpPr>
          <p:nvPr>
            <p:ph type="title"/>
          </p:nvPr>
        </p:nvSpPr>
        <p:spPr>
          <a:xfrm>
            <a:off x="351550" y="445025"/>
            <a:ext cx="2596800" cy="1600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4600">
                <a:solidFill>
                  <a:schemeClr val="accent1"/>
                </a:solidFill>
              </a:rPr>
              <a:t>Why Care?</a:t>
            </a:r>
            <a:endParaRPr sz="4600">
              <a:solidFill>
                <a:schemeClr val="accent1"/>
              </a:solidFill>
            </a:endParaRPr>
          </a:p>
        </p:txBody>
      </p:sp>
      <p:pic>
        <p:nvPicPr>
          <p:cNvPr id="546" name="Google Shape;546;p51"/>
          <p:cNvPicPr preferRelativeResize="0"/>
          <p:nvPr/>
        </p:nvPicPr>
        <p:blipFill>
          <a:blip r:embed="rId3">
            <a:alphaModFix/>
          </a:blip>
          <a:stretch>
            <a:fillRect/>
          </a:stretch>
        </p:blipFill>
        <p:spPr>
          <a:xfrm>
            <a:off x="3314000" y="445025"/>
            <a:ext cx="5704299" cy="4546074"/>
          </a:xfrm>
          <a:prstGeom prst="rect">
            <a:avLst/>
          </a:prstGeom>
          <a:noFill/>
          <a:ln>
            <a:noFill/>
          </a:ln>
        </p:spPr>
      </p:pic>
      <p:sp>
        <p:nvSpPr>
          <p:cNvPr id="547" name="Google Shape;547;p51"/>
          <p:cNvSpPr txBox="1"/>
          <p:nvPr/>
        </p:nvSpPr>
        <p:spPr>
          <a:xfrm>
            <a:off x="212650" y="2182150"/>
            <a:ext cx="2874600" cy="18531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a:solidFill>
                  <a:schemeClr val="lt1"/>
                </a:solidFill>
                <a:latin typeface="Roboto"/>
                <a:ea typeface="Roboto"/>
                <a:cs typeface="Roboto"/>
                <a:sym typeface="Roboto"/>
              </a:rPr>
              <a:t>Income inequality is a big problem within modern day America, it’s important to understand which factors are most important in determining why income inequality is as prevalent as it is today. </a:t>
            </a:r>
            <a:endParaRPr>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69"/>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53" name="Google Shape;753;p69"/>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54" name="Google Shape;754;p6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755" name="Google Shape;755;p69"/>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Neural Network Model Results</a:t>
            </a:r>
            <a:endParaRPr sz="3000"/>
          </a:p>
        </p:txBody>
      </p:sp>
      <p:pic>
        <p:nvPicPr>
          <p:cNvPr id="756" name="Google Shape;756;p69"/>
          <p:cNvPicPr preferRelativeResize="0"/>
          <p:nvPr/>
        </p:nvPicPr>
        <p:blipFill>
          <a:blip r:embed="rId3">
            <a:alphaModFix/>
          </a:blip>
          <a:stretch>
            <a:fillRect/>
          </a:stretch>
        </p:blipFill>
        <p:spPr>
          <a:xfrm>
            <a:off x="483100" y="1558975"/>
            <a:ext cx="3627999" cy="2025558"/>
          </a:xfrm>
          <a:prstGeom prst="rect">
            <a:avLst/>
          </a:prstGeom>
          <a:noFill/>
          <a:ln>
            <a:noFill/>
          </a:ln>
        </p:spPr>
      </p:pic>
      <p:pic>
        <p:nvPicPr>
          <p:cNvPr id="757" name="Google Shape;757;p69"/>
          <p:cNvPicPr preferRelativeResize="0"/>
          <p:nvPr/>
        </p:nvPicPr>
        <p:blipFill>
          <a:blip r:embed="rId4">
            <a:alphaModFix/>
          </a:blip>
          <a:stretch>
            <a:fillRect/>
          </a:stretch>
        </p:blipFill>
        <p:spPr>
          <a:xfrm>
            <a:off x="4441800" y="1317658"/>
            <a:ext cx="3228395" cy="2508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70"/>
          <p:cNvSpPr txBox="1">
            <a:spLocks noGrp="1"/>
          </p:cNvSpPr>
          <p:nvPr>
            <p:ph type="title"/>
          </p:nvPr>
        </p:nvSpPr>
        <p:spPr>
          <a:xfrm>
            <a:off x="2493450" y="658700"/>
            <a:ext cx="4157100" cy="34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"Teamwork fuels our dreams, and every week is a new opportunity to soar higher togethe."</a:t>
            </a:r>
            <a:endParaRPr/>
          </a:p>
        </p:txBody>
      </p:sp>
      <p:sp>
        <p:nvSpPr>
          <p:cNvPr id="763" name="Google Shape;763;p70"/>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764" name="Google Shape;764;p70"/>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65" name="Google Shape;765;p7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71"/>
          <p:cNvSpPr txBox="1">
            <a:spLocks noGrp="1"/>
          </p:cNvSpPr>
          <p:nvPr>
            <p:ph type="subTitle" idx="1"/>
          </p:nvPr>
        </p:nvSpPr>
        <p:spPr>
          <a:xfrm>
            <a:off x="125700" y="125600"/>
            <a:ext cx="2140500" cy="3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LOVED</a:t>
            </a:r>
            <a:endParaRPr/>
          </a:p>
        </p:txBody>
      </p:sp>
      <p:sp>
        <p:nvSpPr>
          <p:cNvPr id="771" name="Google Shape;771;p71"/>
          <p:cNvSpPr txBox="1">
            <a:spLocks noGrp="1"/>
          </p:cNvSpPr>
          <p:nvPr>
            <p:ph type="subTitle" idx="2"/>
          </p:nvPr>
        </p:nvSpPr>
        <p:spPr>
          <a:xfrm>
            <a:off x="6875400" y="125600"/>
            <a:ext cx="21438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LONGED FOR</a:t>
            </a:r>
            <a:endParaRPr/>
          </a:p>
        </p:txBody>
      </p:sp>
      <p:sp>
        <p:nvSpPr>
          <p:cNvPr id="772" name="Google Shape;772;p71"/>
          <p:cNvSpPr txBox="1">
            <a:spLocks noGrp="1"/>
          </p:cNvSpPr>
          <p:nvPr>
            <p:ph type="subTitle" idx="3"/>
          </p:nvPr>
        </p:nvSpPr>
        <p:spPr>
          <a:xfrm>
            <a:off x="7464375" y="4383975"/>
            <a:ext cx="15549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LEARNED</a:t>
            </a:r>
            <a:endParaRPr/>
          </a:p>
        </p:txBody>
      </p:sp>
      <p:sp>
        <p:nvSpPr>
          <p:cNvPr id="773" name="Google Shape;773;p71"/>
          <p:cNvSpPr txBox="1">
            <a:spLocks noGrp="1"/>
          </p:cNvSpPr>
          <p:nvPr>
            <p:ph type="subTitle" idx="5"/>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774" name="Google Shape;774;p71"/>
          <p:cNvSpPr txBox="1">
            <a:spLocks noGrp="1"/>
          </p:cNvSpPr>
          <p:nvPr>
            <p:ph type="subTitle" idx="6"/>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75" name="Google Shape;775;p71"/>
          <p:cNvSpPr/>
          <p:nvPr/>
        </p:nvSpPr>
        <p:spPr>
          <a:xfrm rot="-1366">
            <a:off x="376997" y="1270125"/>
            <a:ext cx="2265600" cy="32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love?</a:t>
            </a:r>
            <a:endParaRPr sz="1000" b="1">
              <a:solidFill>
                <a:schemeClr val="dk1"/>
              </a:solidFill>
              <a:latin typeface="Roboto"/>
              <a:ea typeface="Roboto"/>
              <a:cs typeface="Roboto"/>
              <a:sym typeface="Roboto"/>
            </a:endParaRPr>
          </a:p>
        </p:txBody>
      </p:sp>
      <p:sp>
        <p:nvSpPr>
          <p:cNvPr id="776" name="Google Shape;776;p71"/>
          <p:cNvSpPr/>
          <p:nvPr/>
        </p:nvSpPr>
        <p:spPr>
          <a:xfrm rot="-1366">
            <a:off x="6216858" y="3737375"/>
            <a:ext cx="2265600" cy="329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learn?</a:t>
            </a:r>
            <a:endParaRPr sz="1000" b="1">
              <a:solidFill>
                <a:schemeClr val="dk1"/>
              </a:solidFill>
              <a:latin typeface="Roboto"/>
              <a:ea typeface="Roboto"/>
              <a:cs typeface="Roboto"/>
              <a:sym typeface="Roboto"/>
            </a:endParaRPr>
          </a:p>
        </p:txBody>
      </p:sp>
      <p:sp>
        <p:nvSpPr>
          <p:cNvPr id="777" name="Google Shape;777;p71"/>
          <p:cNvSpPr/>
          <p:nvPr/>
        </p:nvSpPr>
        <p:spPr>
          <a:xfrm rot="-1366">
            <a:off x="513397" y="3403906"/>
            <a:ext cx="2265600" cy="329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loathe?</a:t>
            </a:r>
            <a:endParaRPr sz="1000" b="1">
              <a:solidFill>
                <a:schemeClr val="dk1"/>
              </a:solidFill>
              <a:latin typeface="Roboto"/>
              <a:ea typeface="Roboto"/>
              <a:cs typeface="Roboto"/>
              <a:sym typeface="Roboto"/>
            </a:endParaRPr>
          </a:p>
        </p:txBody>
      </p:sp>
      <p:sp>
        <p:nvSpPr>
          <p:cNvPr id="778" name="Google Shape;778;p71"/>
          <p:cNvSpPr/>
          <p:nvPr/>
        </p:nvSpPr>
        <p:spPr>
          <a:xfrm rot="-1366">
            <a:off x="1593247" y="2850794"/>
            <a:ext cx="2265600" cy="329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loathe?</a:t>
            </a:r>
            <a:endParaRPr sz="1000" b="1">
              <a:solidFill>
                <a:schemeClr val="dk1"/>
              </a:solidFill>
              <a:latin typeface="Roboto"/>
              <a:ea typeface="Roboto"/>
              <a:cs typeface="Roboto"/>
              <a:sym typeface="Roboto"/>
            </a:endParaRPr>
          </a:p>
        </p:txBody>
      </p:sp>
      <p:sp>
        <p:nvSpPr>
          <p:cNvPr id="779" name="Google Shape;779;p71"/>
          <p:cNvSpPr/>
          <p:nvPr/>
        </p:nvSpPr>
        <p:spPr>
          <a:xfrm rot="-1366">
            <a:off x="1719797" y="1867438"/>
            <a:ext cx="2265600" cy="32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love?</a:t>
            </a:r>
            <a:endParaRPr sz="1000" b="1">
              <a:solidFill>
                <a:schemeClr val="dk1"/>
              </a:solidFill>
              <a:latin typeface="Roboto"/>
              <a:ea typeface="Roboto"/>
              <a:cs typeface="Roboto"/>
              <a:sym typeface="Roboto"/>
            </a:endParaRPr>
          </a:p>
        </p:txBody>
      </p:sp>
      <p:sp>
        <p:nvSpPr>
          <p:cNvPr id="780" name="Google Shape;780;p71"/>
          <p:cNvSpPr/>
          <p:nvPr/>
        </p:nvSpPr>
        <p:spPr>
          <a:xfrm rot="-1366">
            <a:off x="6576608" y="1059331"/>
            <a:ext cx="2265600" cy="329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long for?</a:t>
            </a:r>
            <a:endParaRPr sz="1000" b="1">
              <a:solidFill>
                <a:schemeClr val="dk1"/>
              </a:solidFill>
              <a:latin typeface="Roboto"/>
              <a:ea typeface="Roboto"/>
              <a:cs typeface="Roboto"/>
              <a:sym typeface="Roboto"/>
            </a:endParaRPr>
          </a:p>
        </p:txBody>
      </p:sp>
      <p:sp>
        <p:nvSpPr>
          <p:cNvPr id="781" name="Google Shape;781;p71"/>
          <p:cNvSpPr/>
          <p:nvPr/>
        </p:nvSpPr>
        <p:spPr>
          <a:xfrm rot="-1366">
            <a:off x="4985258" y="1480919"/>
            <a:ext cx="2265600" cy="329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long for?</a:t>
            </a:r>
            <a:endParaRPr sz="1000" b="1">
              <a:solidFill>
                <a:schemeClr val="dk1"/>
              </a:solidFill>
              <a:latin typeface="Roboto"/>
              <a:ea typeface="Roboto"/>
              <a:cs typeface="Roboto"/>
              <a:sym typeface="Roboto"/>
            </a:endParaRPr>
          </a:p>
        </p:txBody>
      </p:sp>
      <p:sp>
        <p:nvSpPr>
          <p:cNvPr id="782" name="Google Shape;782;p71"/>
          <p:cNvSpPr/>
          <p:nvPr/>
        </p:nvSpPr>
        <p:spPr>
          <a:xfrm rot="-1366">
            <a:off x="4908208" y="3180812"/>
            <a:ext cx="2265600" cy="329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learn?</a:t>
            </a:r>
            <a:endParaRPr sz="1000" b="1">
              <a:solidFill>
                <a:schemeClr val="dk1"/>
              </a:solidFill>
              <a:latin typeface="Roboto"/>
              <a:ea typeface="Roboto"/>
              <a:cs typeface="Roboto"/>
              <a:sym typeface="Roboto"/>
            </a:endParaRPr>
          </a:p>
        </p:txBody>
      </p:sp>
      <p:sp>
        <p:nvSpPr>
          <p:cNvPr id="783" name="Google Shape;783;p71"/>
          <p:cNvSpPr/>
          <p:nvPr/>
        </p:nvSpPr>
        <p:spPr>
          <a:xfrm rot="-1366">
            <a:off x="5033908" y="4293962"/>
            <a:ext cx="2265600" cy="329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learn?</a:t>
            </a:r>
            <a:endParaRPr sz="1000" b="1">
              <a:solidFill>
                <a:schemeClr val="dk1"/>
              </a:solidFill>
              <a:latin typeface="Roboto"/>
              <a:ea typeface="Roboto"/>
              <a:cs typeface="Roboto"/>
              <a:sym typeface="Roboto"/>
            </a:endParaRPr>
          </a:p>
        </p:txBody>
      </p:sp>
      <p:sp>
        <p:nvSpPr>
          <p:cNvPr id="784" name="Google Shape;784;p71"/>
          <p:cNvSpPr/>
          <p:nvPr/>
        </p:nvSpPr>
        <p:spPr>
          <a:xfrm rot="-1366">
            <a:off x="1344322" y="3957019"/>
            <a:ext cx="2265600" cy="329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loathe?</a:t>
            </a:r>
            <a:endParaRPr sz="1000" b="1">
              <a:solidFill>
                <a:schemeClr val="dk1"/>
              </a:solidFill>
              <a:latin typeface="Roboto"/>
              <a:ea typeface="Roboto"/>
              <a:cs typeface="Roboto"/>
              <a:sym typeface="Roboto"/>
            </a:endParaRPr>
          </a:p>
        </p:txBody>
      </p:sp>
      <p:sp>
        <p:nvSpPr>
          <p:cNvPr id="785" name="Google Shape;785;p71"/>
          <p:cNvSpPr/>
          <p:nvPr/>
        </p:nvSpPr>
        <p:spPr>
          <a:xfrm rot="-1366">
            <a:off x="1509797" y="672800"/>
            <a:ext cx="2265600" cy="32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love?</a:t>
            </a:r>
            <a:endParaRPr sz="1000" b="1">
              <a:solidFill>
                <a:schemeClr val="dk1"/>
              </a:solidFill>
              <a:latin typeface="Roboto"/>
              <a:ea typeface="Roboto"/>
              <a:cs typeface="Roboto"/>
              <a:sym typeface="Roboto"/>
            </a:endParaRPr>
          </a:p>
        </p:txBody>
      </p:sp>
      <p:sp>
        <p:nvSpPr>
          <p:cNvPr id="786" name="Google Shape;786;p71"/>
          <p:cNvSpPr/>
          <p:nvPr/>
        </p:nvSpPr>
        <p:spPr>
          <a:xfrm rot="-1366">
            <a:off x="6292408" y="2676637"/>
            <a:ext cx="2265600" cy="329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What did you learn?</a:t>
            </a:r>
            <a:endParaRPr sz="1000" b="1">
              <a:solidFill>
                <a:schemeClr val="dk1"/>
              </a:solidFill>
              <a:latin typeface="Roboto"/>
              <a:ea typeface="Roboto"/>
              <a:cs typeface="Roboto"/>
              <a:sym typeface="Roboto"/>
            </a:endParaRPr>
          </a:p>
        </p:txBody>
      </p:sp>
      <p:sp>
        <p:nvSpPr>
          <p:cNvPr id="787" name="Google Shape;787;p71"/>
          <p:cNvSpPr txBox="1">
            <a:spLocks noGrp="1"/>
          </p:cNvSpPr>
          <p:nvPr>
            <p:ph type="subTitle" idx="4"/>
          </p:nvPr>
        </p:nvSpPr>
        <p:spPr>
          <a:xfrm>
            <a:off x="125700" y="4383975"/>
            <a:ext cx="2140500" cy="3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LOATHED</a:t>
            </a:r>
            <a:endParaRPr/>
          </a:p>
        </p:txBody>
      </p:sp>
      <p:sp>
        <p:nvSpPr>
          <p:cNvPr id="788" name="Google Shape;788;p7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72"/>
          <p:cNvSpPr txBox="1">
            <a:spLocks noGrp="1"/>
          </p:cNvSpPr>
          <p:nvPr>
            <p:ph type="subTitle" idx="5"/>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794" name="Google Shape;794;p72"/>
          <p:cNvSpPr txBox="1">
            <a:spLocks noGrp="1"/>
          </p:cNvSpPr>
          <p:nvPr>
            <p:ph type="subTitle" idx="6"/>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95" name="Google Shape;795;p72"/>
          <p:cNvSpPr txBox="1">
            <a:spLocks noGrp="1"/>
          </p:cNvSpPr>
          <p:nvPr>
            <p:ph type="title"/>
          </p:nvPr>
        </p:nvSpPr>
        <p:spPr>
          <a:xfrm>
            <a:off x="125700" y="125600"/>
            <a:ext cx="2515800" cy="43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a:t>
            </a:r>
            <a:endParaRPr/>
          </a:p>
          <a:p>
            <a:pPr marL="0" lvl="0" indent="0" algn="l" rtl="0">
              <a:spcBef>
                <a:spcPts val="0"/>
              </a:spcBef>
              <a:spcAft>
                <a:spcPts val="0"/>
              </a:spcAft>
              <a:buNone/>
            </a:pPr>
            <a:r>
              <a:rPr lang="en"/>
              <a:t>Steps</a:t>
            </a:r>
            <a:endParaRPr/>
          </a:p>
        </p:txBody>
      </p:sp>
      <p:sp>
        <p:nvSpPr>
          <p:cNvPr id="796" name="Google Shape;796;p72"/>
          <p:cNvSpPr txBox="1">
            <a:spLocks noGrp="1"/>
          </p:cNvSpPr>
          <p:nvPr>
            <p:ph type="subTitle" idx="1"/>
          </p:nvPr>
        </p:nvSpPr>
        <p:spPr>
          <a:xfrm>
            <a:off x="2963075" y="132500"/>
            <a:ext cx="27915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SUBTITLE</a:t>
            </a:r>
            <a:endParaRPr/>
          </a:p>
        </p:txBody>
      </p:sp>
      <p:sp>
        <p:nvSpPr>
          <p:cNvPr id="797" name="Google Shape;797;p72"/>
          <p:cNvSpPr txBox="1">
            <a:spLocks noGrp="1"/>
          </p:cNvSpPr>
          <p:nvPr>
            <p:ph type="subTitle" idx="2"/>
          </p:nvPr>
        </p:nvSpPr>
        <p:spPr>
          <a:xfrm>
            <a:off x="6502400" y="125600"/>
            <a:ext cx="24537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SUBTITLE</a:t>
            </a:r>
            <a:endParaRPr/>
          </a:p>
        </p:txBody>
      </p:sp>
      <p:sp>
        <p:nvSpPr>
          <p:cNvPr id="798" name="Google Shape;798;p72"/>
          <p:cNvSpPr txBox="1">
            <a:spLocks noGrp="1"/>
          </p:cNvSpPr>
          <p:nvPr>
            <p:ph type="body" idx="3"/>
          </p:nvPr>
        </p:nvSpPr>
        <p:spPr>
          <a:xfrm>
            <a:off x="2963075" y="773325"/>
            <a:ext cx="2742300" cy="37260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a:t>Lorem ipsum dolor sit amet, </a:t>
            </a:r>
            <a:r>
              <a:rPr lang="en" b="1"/>
              <a:t>consectetur adipiscing. Ut accumsan ultricies diam,</a:t>
            </a:r>
            <a:r>
              <a:rPr lang="en"/>
              <a:t> in rutrum arcu interdum quis. Sed tincidunt tellus eget sapien ornare rutrum.</a:t>
            </a:r>
            <a:endParaRPr/>
          </a:p>
        </p:txBody>
      </p:sp>
      <p:sp>
        <p:nvSpPr>
          <p:cNvPr id="799" name="Google Shape;799;p72"/>
          <p:cNvSpPr txBox="1">
            <a:spLocks noGrp="1"/>
          </p:cNvSpPr>
          <p:nvPr>
            <p:ph type="body" idx="4"/>
          </p:nvPr>
        </p:nvSpPr>
        <p:spPr>
          <a:xfrm>
            <a:off x="6502400" y="773325"/>
            <a:ext cx="2515800" cy="37260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a:t>Lorem ipsum dolor sit amet, </a:t>
            </a:r>
            <a:r>
              <a:rPr lang="en" b="1"/>
              <a:t>consectetur adipiscing. Ut accumsan ultricies diam,</a:t>
            </a:r>
            <a:r>
              <a:rPr lang="en"/>
              <a:t> in rutrum arcu interdum quis. Sed tincidunt tellus eget sapien ornare rutrum.</a:t>
            </a:r>
            <a:endParaRPr/>
          </a:p>
        </p:txBody>
      </p:sp>
      <p:sp>
        <p:nvSpPr>
          <p:cNvPr id="800" name="Google Shape;800;p72"/>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3" descr="3D rendered architecture."/>
          <p:cNvPicPr preferRelativeResize="0">
            <a:picLocks noGrp="1"/>
          </p:cNvPicPr>
          <p:nvPr>
            <p:ph type="pic" idx="2"/>
          </p:nvPr>
        </p:nvPicPr>
        <p:blipFill rotWithShape="1">
          <a:blip r:embed="rId3">
            <a:alphaModFix/>
          </a:blip>
          <a:srcRect r="38362"/>
          <a:stretch/>
        </p:blipFill>
        <p:spPr>
          <a:xfrm>
            <a:off x="3822106" y="0"/>
            <a:ext cx="5321999" cy="5143499"/>
          </a:xfrm>
          <a:prstGeom prst="rect">
            <a:avLst/>
          </a:prstGeom>
        </p:spPr>
      </p:pic>
      <p:sp>
        <p:nvSpPr>
          <p:cNvPr id="806" name="Google Shape;806;p73"/>
          <p:cNvSpPr/>
          <p:nvPr/>
        </p:nvSpPr>
        <p:spPr>
          <a:xfrm>
            <a:off x="1619549" y="0"/>
            <a:ext cx="4248000" cy="5143500"/>
          </a:xfrm>
          <a:prstGeom prst="roundRect">
            <a:avLst>
              <a:gd name="adj" fmla="val 115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7" name="Google Shape;807;p73"/>
          <p:cNvSpPr/>
          <p:nvPr/>
        </p:nvSpPr>
        <p:spPr>
          <a:xfrm>
            <a:off x="845386" y="0"/>
            <a:ext cx="4248000" cy="51435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8" name="Google Shape;808;p73"/>
          <p:cNvSpPr/>
          <p:nvPr/>
        </p:nvSpPr>
        <p:spPr>
          <a:xfrm>
            <a:off x="-5550" y="0"/>
            <a:ext cx="4248000" cy="5143500"/>
          </a:xfrm>
          <a:prstGeom prst="roundRect">
            <a:avLst>
              <a:gd name="adj" fmla="val 115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9" name="Google Shape;809;p73"/>
          <p:cNvSpPr txBox="1">
            <a:spLocks noGrp="1"/>
          </p:cNvSpPr>
          <p:nvPr>
            <p:ph type="title"/>
          </p:nvPr>
        </p:nvSpPr>
        <p:spPr>
          <a:xfrm>
            <a:off x="125700" y="134475"/>
            <a:ext cx="3900600" cy="24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Summary</a:t>
            </a:r>
            <a:endParaRPr/>
          </a:p>
        </p:txBody>
      </p:sp>
      <p:sp>
        <p:nvSpPr>
          <p:cNvPr id="810" name="Google Shape;810;p73"/>
          <p:cNvSpPr txBox="1">
            <a:spLocks noGrp="1"/>
          </p:cNvSpPr>
          <p:nvPr>
            <p:ph type="body" idx="1"/>
          </p:nvPr>
        </p:nvSpPr>
        <p:spPr>
          <a:xfrm>
            <a:off x="251400" y="2985775"/>
            <a:ext cx="3570900" cy="1541400"/>
          </a:xfrm>
          <a:prstGeom prst="rect">
            <a:avLst/>
          </a:prstGeom>
        </p:spPr>
        <p:txBody>
          <a:bodyPr spcFirstLastPara="1" wrap="square" lIns="91425" tIns="91425" rIns="91425" bIns="91425" anchor="b" anchorCtr="0">
            <a:noAutofit/>
          </a:bodyPr>
          <a:lstStyle/>
          <a:p>
            <a:pPr marL="0" lvl="0" indent="0" algn="l" rtl="0">
              <a:lnSpc>
                <a:spcPct val="110000"/>
              </a:lnSpc>
              <a:spcBef>
                <a:spcPts val="0"/>
              </a:spcBef>
              <a:spcAft>
                <a:spcPts val="0"/>
              </a:spcAft>
              <a:buNone/>
            </a:pPr>
            <a:r>
              <a:rPr lang="en"/>
              <a:t>Lorem ipsum dolor sit amet, </a:t>
            </a:r>
            <a:r>
              <a:rPr lang="en" b="1"/>
              <a:t>consectetur adipiscing</a:t>
            </a:r>
            <a:r>
              <a:rPr lang="en"/>
              <a:t>. Ut accumsan ultricies diam, in rutrum arcu interdum quis. Sed tincidunt tellus eget sapien ornare rutrum.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4"/>
          <p:cNvSpPr txBox="1">
            <a:spLocks noGrp="1"/>
          </p:cNvSpPr>
          <p:nvPr>
            <p:ph type="title"/>
          </p:nvPr>
        </p:nvSpPr>
        <p:spPr>
          <a:xfrm>
            <a:off x="125700" y="2664475"/>
            <a:ext cx="8768100" cy="306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a:p>
            <a:pPr marL="0" lvl="0" indent="0" algn="ctr" rtl="0">
              <a:spcBef>
                <a:spcPts val="0"/>
              </a:spcBef>
              <a:spcAft>
                <a:spcPts val="0"/>
              </a:spcAft>
              <a:buNone/>
            </a:pPr>
            <a:r>
              <a:rPr lang="en" sz="4000" dirty="0"/>
              <a:t>QUESTIONS?</a:t>
            </a:r>
            <a:endParaRPr sz="4000" dirty="0"/>
          </a:p>
        </p:txBody>
      </p:sp>
      <p:pic>
        <p:nvPicPr>
          <p:cNvPr id="816" name="Google Shape;816;p74" descr="Brick apartment building with exposed fire escapes."/>
          <p:cNvPicPr preferRelativeResize="0">
            <a:picLocks noGrp="1"/>
          </p:cNvPicPr>
          <p:nvPr>
            <p:ph type="pic" idx="2"/>
          </p:nvPr>
        </p:nvPicPr>
        <p:blipFill rotWithShape="1">
          <a:blip r:embed="rId3">
            <a:alphaModFix/>
          </a:blip>
          <a:srcRect t="29322" b="29326"/>
          <a:stretch/>
        </p:blipFill>
        <p:spPr>
          <a:xfrm>
            <a:off x="125700" y="125600"/>
            <a:ext cx="8892900" cy="2452800"/>
          </a:xfrm>
          <a:prstGeom prst="roundRect">
            <a:avLst>
              <a:gd name="adj" fmla="val 16667"/>
            </a:avLst>
          </a:prstGeom>
        </p:spPr>
      </p:pic>
      <p:sp>
        <p:nvSpPr>
          <p:cNvPr id="817" name="Google Shape;817;p74"/>
          <p:cNvSpPr txBox="1">
            <a:spLocks noGrp="1"/>
          </p:cNvSpPr>
          <p:nvPr>
            <p:ph type="sldNum" idx="4294967295"/>
          </p:nvPr>
        </p:nvSpPr>
        <p:spPr>
          <a:xfrm>
            <a:off x="8653375" y="4829350"/>
            <a:ext cx="490500" cy="31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2"/>
          <p:cNvSpPr txBox="1">
            <a:spLocks noGrp="1"/>
          </p:cNvSpPr>
          <p:nvPr>
            <p:ph type="title"/>
          </p:nvPr>
        </p:nvSpPr>
        <p:spPr>
          <a:xfrm>
            <a:off x="125700" y="125600"/>
            <a:ext cx="8768100" cy="11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to Success</a:t>
            </a:r>
            <a:endParaRPr/>
          </a:p>
        </p:txBody>
      </p:sp>
      <p:sp>
        <p:nvSpPr>
          <p:cNvPr id="553" name="Google Shape;553;p52"/>
          <p:cNvSpPr txBox="1">
            <a:spLocks noGrp="1"/>
          </p:cNvSpPr>
          <p:nvPr>
            <p:ph type="title" idx="2"/>
          </p:nvPr>
        </p:nvSpPr>
        <p:spPr>
          <a:xfrm>
            <a:off x="251300" y="13954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Find Census Data</a:t>
            </a:r>
            <a:endParaRPr/>
          </a:p>
        </p:txBody>
      </p:sp>
      <p:sp>
        <p:nvSpPr>
          <p:cNvPr id="554" name="Google Shape;554;p52"/>
          <p:cNvSpPr txBox="1">
            <a:spLocks noGrp="1"/>
          </p:cNvSpPr>
          <p:nvPr>
            <p:ph type="title" idx="3"/>
          </p:nvPr>
        </p:nvSpPr>
        <p:spPr>
          <a:xfrm>
            <a:off x="1048400" y="20812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Create Models</a:t>
            </a:r>
            <a:endParaRPr/>
          </a:p>
        </p:txBody>
      </p:sp>
      <p:sp>
        <p:nvSpPr>
          <p:cNvPr id="555" name="Google Shape;555;p52"/>
          <p:cNvSpPr txBox="1">
            <a:spLocks noGrp="1"/>
          </p:cNvSpPr>
          <p:nvPr>
            <p:ph type="title" idx="4"/>
          </p:nvPr>
        </p:nvSpPr>
        <p:spPr>
          <a:xfrm>
            <a:off x="2243550" y="27670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Optimize Models </a:t>
            </a:r>
            <a:endParaRPr/>
          </a:p>
        </p:txBody>
      </p:sp>
      <p:sp>
        <p:nvSpPr>
          <p:cNvPr id="556" name="Google Shape;556;p52"/>
          <p:cNvSpPr txBox="1">
            <a:spLocks noGrp="1"/>
          </p:cNvSpPr>
          <p:nvPr>
            <p:ph type="title" idx="5"/>
          </p:nvPr>
        </p:nvSpPr>
        <p:spPr>
          <a:xfrm>
            <a:off x="3439700" y="34528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Analyze Models</a:t>
            </a:r>
            <a:endParaRPr/>
          </a:p>
        </p:txBody>
      </p:sp>
      <p:sp>
        <p:nvSpPr>
          <p:cNvPr id="557" name="Google Shape;557;p52"/>
          <p:cNvSpPr txBox="1">
            <a:spLocks noGrp="1"/>
          </p:cNvSpPr>
          <p:nvPr>
            <p:ph type="title" idx="6"/>
          </p:nvPr>
        </p:nvSpPr>
        <p:spPr>
          <a:xfrm>
            <a:off x="4236800" y="41386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Visualize Findings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pic>
        <p:nvPicPr>
          <p:cNvPr id="562" name="Google Shape;562;p53" descr="Person smiling wearing denim jacket in urban setting."/>
          <p:cNvPicPr preferRelativeResize="0">
            <a:picLocks noGrp="1"/>
          </p:cNvPicPr>
          <p:nvPr>
            <p:ph type="pic" idx="2"/>
          </p:nvPr>
        </p:nvPicPr>
        <p:blipFill rotWithShape="1">
          <a:blip r:embed="rId3">
            <a:alphaModFix/>
          </a:blip>
          <a:srcRect l="20985" r="20979"/>
          <a:stretch/>
        </p:blipFill>
        <p:spPr>
          <a:xfrm>
            <a:off x="5033900" y="125600"/>
            <a:ext cx="3984300" cy="4575900"/>
          </a:xfrm>
          <a:prstGeom prst="roundRect">
            <a:avLst>
              <a:gd name="adj" fmla="val 16667"/>
            </a:avLst>
          </a:prstGeom>
        </p:spPr>
      </p:pic>
      <p:sp>
        <p:nvSpPr>
          <p:cNvPr id="563" name="Google Shape;563;p53"/>
          <p:cNvSpPr txBox="1">
            <a:spLocks noGrp="1"/>
          </p:cNvSpPr>
          <p:nvPr>
            <p:ph type="body" idx="3"/>
          </p:nvPr>
        </p:nvSpPr>
        <p:spPr>
          <a:xfrm>
            <a:off x="251400" y="2826520"/>
            <a:ext cx="4454400" cy="17610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800"/>
              <a:t>To Create Machine Learning models to predict personal income on the Adult Census Income dataset</a:t>
            </a:r>
            <a:endParaRPr sz="1800"/>
          </a:p>
        </p:txBody>
      </p:sp>
      <p:sp>
        <p:nvSpPr>
          <p:cNvPr id="564" name="Google Shape;564;p53"/>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We’re Here</a:t>
            </a:r>
            <a:endParaRPr/>
          </a:p>
        </p:txBody>
      </p:sp>
      <p:sp>
        <p:nvSpPr>
          <p:cNvPr id="565" name="Google Shape;565;p53"/>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66" name="Google Shape;566;p53"/>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67" name="Google Shape;567;p53"/>
          <p:cNvSpPr/>
          <p:nvPr/>
        </p:nvSpPr>
        <p:spPr>
          <a:xfrm>
            <a:off x="251400" y="201800"/>
            <a:ext cx="1974780" cy="775062"/>
          </a:xfrm>
          <a:prstGeom prst="flowChartTermina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dk1"/>
                </a:solidFill>
                <a:latin typeface="Roboto"/>
                <a:ea typeface="Roboto"/>
                <a:cs typeface="Roboto"/>
                <a:sym typeface="Roboto"/>
              </a:rPr>
              <a:t>Why</a:t>
            </a:r>
            <a:endParaRPr sz="4800">
              <a:solidFill>
                <a:schemeClr val="dk1"/>
              </a:solidFill>
              <a:latin typeface="Roboto"/>
              <a:ea typeface="Roboto"/>
              <a:cs typeface="Roboto"/>
              <a:sym typeface="Roboto"/>
            </a:endParaRPr>
          </a:p>
        </p:txBody>
      </p:sp>
      <p:sp>
        <p:nvSpPr>
          <p:cNvPr id="568" name="Google Shape;568;p5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4"/>
          <p:cNvSpPr txBox="1">
            <a:spLocks noGrp="1"/>
          </p:cNvSpPr>
          <p:nvPr>
            <p:ph type="body" idx="3"/>
          </p:nvPr>
        </p:nvSpPr>
        <p:spPr>
          <a:xfrm>
            <a:off x="4111100" y="878250"/>
            <a:ext cx="4908300" cy="34725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200"/>
              <a:t>The Adult Census Income dataset is a rich resource for understanding the socio-economic factors that influence income levels. It contains demographic and employment information from the U.S. Census Bureau, including age, work class, education level, marital status, occupation, relationship, race, gender, hours per week worked, and native country. The dataset also includes an ‘income’ column, indicating whether the individual’s income exceeds 50K per year. This dataset is often used for classification tasks in machine learning, where the goal is to predict whether an individual’s income exceeds 50K based on the other attributes. Please note that all personal data in this dataset has been anonymized to protect privacy.</a:t>
            </a:r>
            <a:endParaRPr sz="1200"/>
          </a:p>
          <a:p>
            <a:pPr marL="0" lvl="0" indent="0" algn="l" rtl="0">
              <a:lnSpc>
                <a:spcPct val="110000"/>
              </a:lnSpc>
              <a:spcBef>
                <a:spcPts val="0"/>
              </a:spcBef>
              <a:spcAft>
                <a:spcPts val="0"/>
              </a:spcAft>
              <a:buNone/>
            </a:pPr>
            <a:endParaRPr sz="1200"/>
          </a:p>
          <a:p>
            <a:pPr marL="0" lvl="0" indent="0" algn="l" rtl="0">
              <a:lnSpc>
                <a:spcPct val="110000"/>
              </a:lnSpc>
              <a:spcBef>
                <a:spcPts val="0"/>
              </a:spcBef>
              <a:spcAft>
                <a:spcPts val="0"/>
              </a:spcAft>
              <a:buNone/>
            </a:pPr>
            <a:r>
              <a:rPr lang="en" sz="1200"/>
              <a:t>This data was extracted from the 1994 Census bureau database by Ronny Kohavi and Barry Becker (Data Mining and Visualization, Silicon Graphics). A set of reasonably clean records was extracted using the following conditions: ((AAGE&gt;16) &amp;&amp; (AGI&gt;100) &amp;&amp; (AFNLWGT&gt;1) &amp;&amp; (HRSWK&gt;0)). The prediction task is to determine whether a person makes over $50K a year.</a:t>
            </a:r>
            <a:endParaRPr sz="1200"/>
          </a:p>
        </p:txBody>
      </p:sp>
      <p:sp>
        <p:nvSpPr>
          <p:cNvPr id="574" name="Google Shape;574;p54"/>
          <p:cNvSpPr txBox="1">
            <a:spLocks noGrp="1"/>
          </p:cNvSpPr>
          <p:nvPr>
            <p:ph type="title"/>
          </p:nvPr>
        </p:nvSpPr>
        <p:spPr>
          <a:xfrm>
            <a:off x="125700" y="35850"/>
            <a:ext cx="6326100" cy="8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Dataset</a:t>
            </a:r>
            <a:endParaRPr/>
          </a:p>
        </p:txBody>
      </p:sp>
      <p:sp>
        <p:nvSpPr>
          <p:cNvPr id="575" name="Google Shape;575;p54"/>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76" name="Google Shape;576;p54"/>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77" name="Google Shape;577;p5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578" name="Google Shape;578;p54"/>
          <p:cNvPicPr preferRelativeResize="0"/>
          <p:nvPr/>
        </p:nvPicPr>
        <p:blipFill>
          <a:blip r:embed="rId3">
            <a:alphaModFix/>
          </a:blip>
          <a:stretch>
            <a:fillRect/>
          </a:stretch>
        </p:blipFill>
        <p:spPr>
          <a:xfrm>
            <a:off x="212763" y="1773700"/>
            <a:ext cx="3786188"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5"/>
          <p:cNvSpPr txBox="1">
            <a:spLocks noGrp="1"/>
          </p:cNvSpPr>
          <p:nvPr>
            <p:ph type="subTitle" idx="1"/>
          </p:nvPr>
        </p:nvSpPr>
        <p:spPr>
          <a:xfrm>
            <a:off x="25255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84" name="Google Shape;584;p55"/>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85" name="Google Shape;585;p55"/>
          <p:cNvSpPr txBox="1">
            <a:spLocks noGrp="1"/>
          </p:cNvSpPr>
          <p:nvPr>
            <p:ph type="subTitle" idx="3"/>
          </p:nvPr>
        </p:nvSpPr>
        <p:spPr>
          <a:xfrm>
            <a:off x="251300" y="1021650"/>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KNeighborsClassifier</a:t>
            </a:r>
            <a:endParaRPr/>
          </a:p>
        </p:txBody>
      </p:sp>
      <p:sp>
        <p:nvSpPr>
          <p:cNvPr id="586" name="Google Shape;586;p55"/>
          <p:cNvSpPr txBox="1">
            <a:spLocks noGrp="1"/>
          </p:cNvSpPr>
          <p:nvPr>
            <p:ph type="subTitle" idx="4"/>
          </p:nvPr>
        </p:nvSpPr>
        <p:spPr>
          <a:xfrm>
            <a:off x="252550" y="1993188"/>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Neural Network</a:t>
            </a:r>
            <a:endParaRPr/>
          </a:p>
        </p:txBody>
      </p:sp>
      <p:sp>
        <p:nvSpPr>
          <p:cNvPr id="587" name="Google Shape;587;p55"/>
          <p:cNvSpPr txBox="1">
            <a:spLocks noGrp="1"/>
          </p:cNvSpPr>
          <p:nvPr>
            <p:ph type="subTitle" idx="5"/>
          </p:nvPr>
        </p:nvSpPr>
        <p:spPr>
          <a:xfrm>
            <a:off x="252250" y="2964750"/>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Principal Component Analysis</a:t>
            </a:r>
            <a:endParaRPr/>
          </a:p>
        </p:txBody>
      </p:sp>
      <p:sp>
        <p:nvSpPr>
          <p:cNvPr id="588" name="Google Shape;588;p55"/>
          <p:cNvSpPr txBox="1">
            <a:spLocks noGrp="1"/>
          </p:cNvSpPr>
          <p:nvPr>
            <p:ph type="subTitle" idx="6"/>
          </p:nvPr>
        </p:nvSpPr>
        <p:spPr>
          <a:xfrm>
            <a:off x="6627150" y="2964738"/>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Decision Tree</a:t>
            </a:r>
            <a:endParaRPr/>
          </a:p>
        </p:txBody>
      </p:sp>
      <p:sp>
        <p:nvSpPr>
          <p:cNvPr id="589" name="Google Shape;589;p55"/>
          <p:cNvSpPr txBox="1">
            <a:spLocks noGrp="1"/>
          </p:cNvSpPr>
          <p:nvPr>
            <p:ph type="subTitle" idx="7"/>
          </p:nvPr>
        </p:nvSpPr>
        <p:spPr>
          <a:xfrm>
            <a:off x="6626850" y="1993163"/>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Gradient Boosting</a:t>
            </a:r>
            <a:endParaRPr/>
          </a:p>
        </p:txBody>
      </p:sp>
      <p:sp>
        <p:nvSpPr>
          <p:cNvPr id="590" name="Google Shape;590;p55"/>
          <p:cNvSpPr txBox="1">
            <a:spLocks noGrp="1"/>
          </p:cNvSpPr>
          <p:nvPr>
            <p:ph type="subTitle" idx="8"/>
          </p:nvPr>
        </p:nvSpPr>
        <p:spPr>
          <a:xfrm>
            <a:off x="6628000" y="1021638"/>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 Forest</a:t>
            </a:r>
            <a:endParaRPr/>
          </a:p>
        </p:txBody>
      </p:sp>
      <p:sp>
        <p:nvSpPr>
          <p:cNvPr id="591" name="Google Shape;591;p55"/>
          <p:cNvSpPr txBox="1">
            <a:spLocks noGrp="1"/>
          </p:cNvSpPr>
          <p:nvPr>
            <p:ph type="title"/>
          </p:nvPr>
        </p:nvSpPr>
        <p:spPr>
          <a:xfrm>
            <a:off x="2642600" y="1021700"/>
            <a:ext cx="3859800" cy="278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Which Models?</a:t>
            </a:r>
            <a:endParaRPr/>
          </a:p>
        </p:txBody>
      </p:sp>
      <p:sp>
        <p:nvSpPr>
          <p:cNvPr id="592" name="Google Shape;592;p5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6"/>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98" name="Google Shape;598;p56"/>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99" name="Google Shape;599;p56"/>
          <p:cNvSpPr txBox="1">
            <a:spLocks noGrp="1"/>
          </p:cNvSpPr>
          <p:nvPr>
            <p:ph type="body" idx="3"/>
          </p:nvPr>
        </p:nvSpPr>
        <p:spPr>
          <a:xfrm>
            <a:off x="3314000" y="288600"/>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Import Adult Census Income dataset</a:t>
            </a:r>
            <a:endParaRPr/>
          </a:p>
          <a:p>
            <a:pPr marL="0" lvl="0" indent="0" algn="ctr" rtl="0">
              <a:spcBef>
                <a:spcPts val="0"/>
              </a:spcBef>
              <a:spcAft>
                <a:spcPts val="0"/>
              </a:spcAft>
              <a:buNone/>
            </a:pPr>
            <a:endParaRPr/>
          </a:p>
        </p:txBody>
      </p:sp>
      <p:sp>
        <p:nvSpPr>
          <p:cNvPr id="600" name="Google Shape;600;p56"/>
          <p:cNvSpPr txBox="1">
            <a:spLocks noGrp="1"/>
          </p:cNvSpPr>
          <p:nvPr>
            <p:ph type="title"/>
          </p:nvPr>
        </p:nvSpPr>
        <p:spPr>
          <a:xfrm>
            <a:off x="125700" y="134475"/>
            <a:ext cx="2517000" cy="3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a:t>
            </a:r>
            <a:endParaRPr/>
          </a:p>
        </p:txBody>
      </p:sp>
      <p:sp>
        <p:nvSpPr>
          <p:cNvPr id="601" name="Google Shape;601;p56"/>
          <p:cNvSpPr txBox="1">
            <a:spLocks noGrp="1"/>
          </p:cNvSpPr>
          <p:nvPr>
            <p:ph type="body" idx="4"/>
          </p:nvPr>
        </p:nvSpPr>
        <p:spPr>
          <a:xfrm>
            <a:off x="3314050" y="1808985"/>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Analyze and process Features and outcomes</a:t>
            </a:r>
            <a:endParaRPr/>
          </a:p>
        </p:txBody>
      </p:sp>
      <p:sp>
        <p:nvSpPr>
          <p:cNvPr id="602" name="Google Shape;602;p56"/>
          <p:cNvSpPr txBox="1">
            <a:spLocks noGrp="1"/>
          </p:cNvSpPr>
          <p:nvPr>
            <p:ph type="body" idx="5"/>
          </p:nvPr>
        </p:nvSpPr>
        <p:spPr>
          <a:xfrm>
            <a:off x="6502500" y="288300"/>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Visualizations and insights</a:t>
            </a:r>
            <a:endParaRPr/>
          </a:p>
        </p:txBody>
      </p:sp>
      <p:sp>
        <p:nvSpPr>
          <p:cNvPr id="603" name="Google Shape;603;p56"/>
          <p:cNvSpPr txBox="1">
            <a:spLocks noGrp="1"/>
          </p:cNvSpPr>
          <p:nvPr>
            <p:ph type="body" idx="6"/>
          </p:nvPr>
        </p:nvSpPr>
        <p:spPr>
          <a:xfrm>
            <a:off x="6502450" y="1808835"/>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Conclusions</a:t>
            </a:r>
            <a:endParaRPr/>
          </a:p>
        </p:txBody>
      </p:sp>
      <p:sp>
        <p:nvSpPr>
          <p:cNvPr id="604" name="Google Shape;604;p56"/>
          <p:cNvSpPr txBox="1">
            <a:spLocks noGrp="1"/>
          </p:cNvSpPr>
          <p:nvPr>
            <p:ph type="body" idx="7"/>
          </p:nvPr>
        </p:nvSpPr>
        <p:spPr>
          <a:xfrm>
            <a:off x="3314000" y="3329144"/>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Apply machine learning predictive modeling</a:t>
            </a:r>
            <a:endParaRPr/>
          </a:p>
        </p:txBody>
      </p:sp>
      <p:sp>
        <p:nvSpPr>
          <p:cNvPr id="605" name="Google Shape;605;p56"/>
          <p:cNvSpPr txBox="1">
            <a:spLocks noGrp="1"/>
          </p:cNvSpPr>
          <p:nvPr>
            <p:ph type="body" idx="8"/>
          </p:nvPr>
        </p:nvSpPr>
        <p:spPr>
          <a:xfrm>
            <a:off x="6502450" y="3328994"/>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Fusce dictum luctus ex lacinia posuere.</a:t>
            </a:r>
            <a:endParaRPr/>
          </a:p>
        </p:txBody>
      </p:sp>
      <p:sp>
        <p:nvSpPr>
          <p:cNvPr id="606" name="Google Shape;606;p5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57"/>
          <p:cNvSpPr txBox="1">
            <a:spLocks noGrp="1"/>
          </p:cNvSpPr>
          <p:nvPr>
            <p:ph type="title"/>
          </p:nvPr>
        </p:nvSpPr>
        <p:spPr>
          <a:xfrm>
            <a:off x="4500950" y="367500"/>
            <a:ext cx="4254300" cy="14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Overview</a:t>
            </a:r>
            <a:endParaRPr sz="6000"/>
          </a:p>
        </p:txBody>
      </p:sp>
      <p:sp>
        <p:nvSpPr>
          <p:cNvPr id="612" name="Google Shape;612;p57"/>
          <p:cNvSpPr txBox="1">
            <a:spLocks noGrp="1"/>
          </p:cNvSpPr>
          <p:nvPr>
            <p:ph type="body" idx="1"/>
          </p:nvPr>
        </p:nvSpPr>
        <p:spPr>
          <a:xfrm>
            <a:off x="4543850" y="1752125"/>
            <a:ext cx="4350000" cy="26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1</a:t>
            </a:r>
            <a:r>
              <a:rPr lang="en"/>
              <a:t> Overview</a:t>
            </a:r>
            <a:br>
              <a:rPr lang="en"/>
            </a:br>
            <a:r>
              <a:rPr lang="en" i="1"/>
              <a:t>2</a:t>
            </a:r>
            <a:r>
              <a:rPr lang="en"/>
              <a:t> Ground Rules</a:t>
            </a:r>
            <a:endParaRPr/>
          </a:p>
          <a:p>
            <a:pPr marL="0" lvl="0" indent="0" algn="l" rtl="0">
              <a:spcBef>
                <a:spcPts val="0"/>
              </a:spcBef>
              <a:spcAft>
                <a:spcPts val="0"/>
              </a:spcAft>
              <a:buNone/>
            </a:pPr>
            <a:r>
              <a:rPr lang="en" i="1"/>
              <a:t>3</a:t>
            </a:r>
            <a:r>
              <a:rPr lang="en"/>
              <a:t> Project Updates</a:t>
            </a:r>
            <a:endParaRPr/>
          </a:p>
          <a:p>
            <a:pPr marL="0" lvl="0" indent="0" algn="l" rtl="0">
              <a:spcBef>
                <a:spcPts val="0"/>
              </a:spcBef>
              <a:spcAft>
                <a:spcPts val="0"/>
              </a:spcAft>
              <a:buNone/>
            </a:pPr>
            <a:r>
              <a:rPr lang="en" i="1"/>
              <a:t>4</a:t>
            </a:r>
            <a:r>
              <a:rPr lang="en"/>
              <a:t> Competitor Analysis</a:t>
            </a:r>
            <a:endParaRPr/>
          </a:p>
          <a:p>
            <a:pPr marL="0" lvl="0" indent="0" algn="l" rtl="0">
              <a:spcBef>
                <a:spcPts val="0"/>
              </a:spcBef>
              <a:spcAft>
                <a:spcPts val="0"/>
              </a:spcAft>
              <a:buNone/>
            </a:pPr>
            <a:r>
              <a:rPr lang="en" i="1"/>
              <a:t>5</a:t>
            </a:r>
            <a:r>
              <a:rPr lang="en"/>
              <a:t> Future Roadmap</a:t>
            </a:r>
            <a:endParaRPr/>
          </a:p>
        </p:txBody>
      </p:sp>
      <p:sp>
        <p:nvSpPr>
          <p:cNvPr id="613" name="Google Shape;613;p57"/>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614" name="Google Shape;614;p57"/>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15" name="Google Shape;615;p57"/>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8"/>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21" name="Google Shape;621;p58"/>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22" name="Google Shape;622;p5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623" name="Google Shape;623;p58"/>
          <p:cNvPicPr preferRelativeResize="0"/>
          <p:nvPr/>
        </p:nvPicPr>
        <p:blipFill>
          <a:blip r:embed="rId3">
            <a:alphaModFix/>
          </a:blip>
          <a:stretch>
            <a:fillRect/>
          </a:stretch>
        </p:blipFill>
        <p:spPr>
          <a:xfrm>
            <a:off x="76200" y="685800"/>
            <a:ext cx="2057400" cy="1600200"/>
          </a:xfrm>
          <a:prstGeom prst="rect">
            <a:avLst/>
          </a:prstGeom>
          <a:noFill/>
          <a:ln>
            <a:noFill/>
          </a:ln>
        </p:spPr>
      </p:pic>
      <p:pic>
        <p:nvPicPr>
          <p:cNvPr id="624" name="Google Shape;624;p58"/>
          <p:cNvPicPr preferRelativeResize="0"/>
          <p:nvPr/>
        </p:nvPicPr>
        <p:blipFill>
          <a:blip r:embed="rId4">
            <a:alphaModFix/>
          </a:blip>
          <a:stretch>
            <a:fillRect/>
          </a:stretch>
        </p:blipFill>
        <p:spPr>
          <a:xfrm>
            <a:off x="2336802" y="685800"/>
            <a:ext cx="2057400" cy="1600200"/>
          </a:xfrm>
          <a:prstGeom prst="rect">
            <a:avLst/>
          </a:prstGeom>
          <a:noFill/>
          <a:ln>
            <a:noFill/>
          </a:ln>
        </p:spPr>
      </p:pic>
      <p:pic>
        <p:nvPicPr>
          <p:cNvPr id="625" name="Google Shape;625;p58"/>
          <p:cNvPicPr preferRelativeResize="0"/>
          <p:nvPr/>
        </p:nvPicPr>
        <p:blipFill>
          <a:blip r:embed="rId5">
            <a:alphaModFix/>
          </a:blip>
          <a:stretch>
            <a:fillRect/>
          </a:stretch>
        </p:blipFill>
        <p:spPr>
          <a:xfrm>
            <a:off x="50803" y="2707300"/>
            <a:ext cx="2057400" cy="1600200"/>
          </a:xfrm>
          <a:prstGeom prst="rect">
            <a:avLst/>
          </a:prstGeom>
          <a:noFill/>
          <a:ln>
            <a:noFill/>
          </a:ln>
        </p:spPr>
      </p:pic>
      <p:sp>
        <p:nvSpPr>
          <p:cNvPr id="626" name="Google Shape;626;p58"/>
          <p:cNvSpPr txBox="1"/>
          <p:nvPr/>
        </p:nvSpPr>
        <p:spPr>
          <a:xfrm>
            <a:off x="76125" y="2296850"/>
            <a:ext cx="20583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workclass</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27" name="Google Shape;627;p58"/>
          <p:cNvSpPr txBox="1"/>
          <p:nvPr/>
        </p:nvSpPr>
        <p:spPr>
          <a:xfrm>
            <a:off x="2329425" y="2296850"/>
            <a:ext cx="20583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education</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28" name="Google Shape;628;p58"/>
          <p:cNvSpPr txBox="1"/>
          <p:nvPr/>
        </p:nvSpPr>
        <p:spPr>
          <a:xfrm>
            <a:off x="4597402" y="2296850"/>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workclass</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29" name="Google Shape;629;p58"/>
          <p:cNvPicPr preferRelativeResize="0"/>
          <p:nvPr/>
        </p:nvPicPr>
        <p:blipFill>
          <a:blip r:embed="rId6">
            <a:alphaModFix/>
          </a:blip>
          <a:stretch>
            <a:fillRect/>
          </a:stretch>
        </p:blipFill>
        <p:spPr>
          <a:xfrm>
            <a:off x="4597402" y="685800"/>
            <a:ext cx="2058376" cy="1600200"/>
          </a:xfrm>
          <a:prstGeom prst="rect">
            <a:avLst/>
          </a:prstGeom>
          <a:noFill/>
          <a:ln>
            <a:noFill/>
          </a:ln>
        </p:spPr>
      </p:pic>
      <p:pic>
        <p:nvPicPr>
          <p:cNvPr id="630" name="Google Shape;630;p58"/>
          <p:cNvPicPr preferRelativeResize="0"/>
          <p:nvPr/>
        </p:nvPicPr>
        <p:blipFill>
          <a:blip r:embed="rId7">
            <a:alphaModFix/>
          </a:blip>
          <a:stretch>
            <a:fillRect/>
          </a:stretch>
        </p:blipFill>
        <p:spPr>
          <a:xfrm>
            <a:off x="6808177" y="685800"/>
            <a:ext cx="2058376" cy="1600200"/>
          </a:xfrm>
          <a:prstGeom prst="rect">
            <a:avLst/>
          </a:prstGeom>
          <a:noFill/>
          <a:ln>
            <a:noFill/>
          </a:ln>
        </p:spPr>
      </p:pic>
      <p:sp>
        <p:nvSpPr>
          <p:cNvPr id="631" name="Google Shape;631;p58"/>
          <p:cNvSpPr txBox="1"/>
          <p:nvPr/>
        </p:nvSpPr>
        <p:spPr>
          <a:xfrm>
            <a:off x="6808177" y="2296850"/>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occupation</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32" name="Google Shape;632;p58"/>
          <p:cNvSpPr txBox="1"/>
          <p:nvPr/>
        </p:nvSpPr>
        <p:spPr>
          <a:xfrm>
            <a:off x="49500"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relationship</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33" name="Google Shape;633;p58"/>
          <p:cNvPicPr preferRelativeResize="0"/>
          <p:nvPr/>
        </p:nvPicPr>
        <p:blipFill>
          <a:blip r:embed="rId8">
            <a:alphaModFix/>
          </a:blip>
          <a:stretch>
            <a:fillRect/>
          </a:stretch>
        </p:blipFill>
        <p:spPr>
          <a:xfrm>
            <a:off x="2330413" y="2721563"/>
            <a:ext cx="2057400" cy="1600200"/>
          </a:xfrm>
          <a:prstGeom prst="rect">
            <a:avLst/>
          </a:prstGeom>
          <a:noFill/>
          <a:ln>
            <a:noFill/>
          </a:ln>
        </p:spPr>
      </p:pic>
      <p:sp>
        <p:nvSpPr>
          <p:cNvPr id="634" name="Google Shape;634;p58"/>
          <p:cNvSpPr txBox="1"/>
          <p:nvPr/>
        </p:nvSpPr>
        <p:spPr>
          <a:xfrm>
            <a:off x="2330413"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race</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35" name="Google Shape;635;p58"/>
          <p:cNvPicPr preferRelativeResize="0"/>
          <p:nvPr/>
        </p:nvPicPr>
        <p:blipFill>
          <a:blip r:embed="rId9">
            <a:alphaModFix/>
          </a:blip>
          <a:stretch>
            <a:fillRect/>
          </a:stretch>
        </p:blipFill>
        <p:spPr>
          <a:xfrm>
            <a:off x="4571996" y="2721563"/>
            <a:ext cx="2057400" cy="1600200"/>
          </a:xfrm>
          <a:prstGeom prst="rect">
            <a:avLst/>
          </a:prstGeom>
          <a:noFill/>
          <a:ln>
            <a:noFill/>
          </a:ln>
        </p:spPr>
      </p:pic>
      <p:sp>
        <p:nvSpPr>
          <p:cNvPr id="636" name="Google Shape;636;p58"/>
          <p:cNvSpPr txBox="1"/>
          <p:nvPr/>
        </p:nvSpPr>
        <p:spPr>
          <a:xfrm>
            <a:off x="4571996"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sex</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37" name="Google Shape;637;p58"/>
          <p:cNvPicPr preferRelativeResize="0"/>
          <p:nvPr/>
        </p:nvPicPr>
        <p:blipFill>
          <a:blip r:embed="rId10">
            <a:alphaModFix/>
          </a:blip>
          <a:stretch>
            <a:fillRect/>
          </a:stretch>
        </p:blipFill>
        <p:spPr>
          <a:xfrm>
            <a:off x="6837250" y="2725875"/>
            <a:ext cx="2057400" cy="1600200"/>
          </a:xfrm>
          <a:prstGeom prst="rect">
            <a:avLst/>
          </a:prstGeom>
          <a:noFill/>
          <a:ln>
            <a:noFill/>
          </a:ln>
        </p:spPr>
      </p:pic>
      <p:sp>
        <p:nvSpPr>
          <p:cNvPr id="638" name="Google Shape;638;p58"/>
          <p:cNvSpPr txBox="1"/>
          <p:nvPr/>
        </p:nvSpPr>
        <p:spPr>
          <a:xfrm>
            <a:off x="6837250"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native_country</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39" name="Google Shape;639;p58"/>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Preprocessing Analysis</a:t>
            </a:r>
            <a:endParaRPr sz="3000"/>
          </a:p>
        </p:txBody>
      </p:sp>
    </p:spTree>
  </p:cSld>
  <p:clrMapOvr>
    <a:masterClrMapping/>
  </p:clrMapOvr>
</p:sld>
</file>

<file path=ppt/theme/theme1.xml><?xml version="1.0" encoding="utf-8"?>
<a:theme xmlns:a="http://schemas.openxmlformats.org/drawingml/2006/main" name="Project Retrospective">
  <a:themeElements>
    <a:clrScheme name="Simple Light">
      <a:dk1>
        <a:srgbClr val="303030"/>
      </a:dk1>
      <a:lt1>
        <a:srgbClr val="F6F6F1"/>
      </a:lt1>
      <a:dk2>
        <a:srgbClr val="E1783D"/>
      </a:dk2>
      <a:lt2>
        <a:srgbClr val="EDAD51"/>
      </a:lt2>
      <a:accent1>
        <a:srgbClr val="EAEBBA"/>
      </a:accent1>
      <a:accent2>
        <a:srgbClr val="A5B4A5"/>
      </a:accent2>
      <a:accent3>
        <a:srgbClr val="78909C"/>
      </a:accent3>
      <a:accent4>
        <a:srgbClr val="496649"/>
      </a:accent4>
      <a:accent5>
        <a:srgbClr val="303030"/>
      </a:accent5>
      <a:accent6>
        <a:srgbClr val="F6F6F1"/>
      </a:accent6>
      <a:hlink>
        <a:srgbClr val="E178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On-screen Show (16:9)</PresentationFormat>
  <Paragraphs>175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Libre Baskerville</vt:lpstr>
      <vt:lpstr>Roboto</vt:lpstr>
      <vt:lpstr>Arial</vt:lpstr>
      <vt:lpstr>Roboto Medium</vt:lpstr>
      <vt:lpstr>Project Retrospective</vt:lpstr>
      <vt:lpstr>2020 Census Inequality: </vt:lpstr>
      <vt:lpstr>Why Care?</vt:lpstr>
      <vt:lpstr>Steps to Success</vt:lpstr>
      <vt:lpstr> We’re Here</vt:lpstr>
      <vt:lpstr>About Dataset</vt:lpstr>
      <vt:lpstr>Which Models?</vt:lpstr>
      <vt:lpstr>Steps</vt:lpstr>
      <vt:lpstr>Overview</vt:lpstr>
      <vt:lpstr>Preprocessing Analysis</vt:lpstr>
      <vt:lpstr>Preprocessing Analysis</vt:lpstr>
      <vt:lpstr>Preprocessing Analysis</vt:lpstr>
      <vt:lpstr>Principal Component Analysis (PCA)</vt:lpstr>
      <vt:lpstr>Principal Component Analysis (PCA)</vt:lpstr>
      <vt:lpstr>Principal Component Analysis (PCA)</vt:lpstr>
      <vt:lpstr>Random Forest Model Results</vt:lpstr>
      <vt:lpstr>K Neighbors Model Results</vt:lpstr>
      <vt:lpstr>Gradient Boosting Model Results</vt:lpstr>
      <vt:lpstr>Logistic Regression Model Results</vt:lpstr>
      <vt:lpstr>Decision Tree Model Results</vt:lpstr>
      <vt:lpstr>Neural Network Model Results</vt:lpstr>
      <vt:lpstr>"Teamwork fuels our dreams, and every week is a new opportunity to soar higher togethe."</vt:lpstr>
      <vt:lpstr>PowerPoint Presentation</vt:lpstr>
      <vt:lpstr>Next Steps</vt:lpstr>
      <vt:lpstr>Project 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Census Inequality: </dc:title>
  <cp:lastModifiedBy>Christopher Purcell</cp:lastModifiedBy>
  <cp:revision>1</cp:revision>
  <dcterms:modified xsi:type="dcterms:W3CDTF">2024-12-10T16:08:13Z</dcterms:modified>
</cp:coreProperties>
</file>