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8"/>
  </p:notesMasterIdLst>
  <p:sldIdLst>
    <p:sldId id="256" r:id="rId2"/>
    <p:sldId id="257" r:id="rId3"/>
    <p:sldId id="258" r:id="rId4"/>
    <p:sldId id="259" r:id="rId5"/>
    <p:sldId id="260" r:id="rId6"/>
    <p:sldId id="261" r:id="rId7"/>
    <p:sldId id="262" r:id="rId8"/>
    <p:sldId id="264" r:id="rId9"/>
    <p:sldId id="265" r:id="rId10"/>
    <p:sldId id="284"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1" r:id="rId24"/>
    <p:sldId id="283" r:id="rId25"/>
    <p:sldId id="282" r:id="rId26"/>
    <p:sldId id="280" r:id="rId27"/>
  </p:sldIdLst>
  <p:sldSz cx="9144000" cy="5143500" type="screen16x9"/>
  <p:notesSz cx="6858000" cy="9144000"/>
  <p:embeddedFontLst>
    <p:embeddedFont>
      <p:font typeface="Libre Baskerville" panose="02000000000000000000" pitchFamily="2" charset="0"/>
      <p:regular r:id="rId29"/>
      <p:bold r:id="rId30"/>
      <p:italic r:id="rId31"/>
    </p:embeddedFon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4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1c810044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1c810044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1d0bb9775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31d0bb9775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8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1d0bb977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31d0bb977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1d39231a2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31d39231a2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1d39231a2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1d39231a2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1d39231a2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1d39231a2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1d0bb9775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31d0bb9775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31d0bb9775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31d0bb9775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1d0bb9775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1d0bb9775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31d0bb9775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31d0bb9775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1d0bb9775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31d0bb9775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1c81004487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31c81004487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1d0bb9775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1d0bb9775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31c8100448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31c8100448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73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424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1c8100448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1c8100448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817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31c81004487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31c81004487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1c8100448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1c8100448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1c8100448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1c8100448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1d39231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31d39231a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31c8100448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31c8100448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1c81004487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1c81004487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31c8100448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31c8100448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31d0bb9775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31d0bb9775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 name="Google Shape;54;p1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 name="Google Shape;55;p1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 name="Google Shape;56;p1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 name="Google Shape;57;p1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8" name="Google Shape;58;p1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2" name="Google Shape;62;p14"/>
          <p:cNvSpPr>
            <a:spLocks noGrp="1"/>
          </p:cNvSpPr>
          <p:nvPr>
            <p:ph type="pic" idx="2"/>
          </p:nvPr>
        </p:nvSpPr>
        <p:spPr>
          <a:xfrm>
            <a:off x="4992024" y="1152775"/>
            <a:ext cx="3840300" cy="3416400"/>
          </a:xfrm>
          <a:prstGeom prst="rect">
            <a:avLst/>
          </a:prstGeom>
          <a:noFill/>
          <a:ln>
            <a:noFill/>
          </a:ln>
        </p:spPr>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7" name="Google Shape;67;p1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9" name="Google Shape;69;p1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0" name="Google Shape;70;p1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73" name="Google Shape;73;p1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4" name="Google Shape;74;p1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5" name="Google Shape;75;p1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6" name="Google Shape;76;p1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7" name="Google Shape;77;p1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8" name="Google Shape;78;p1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9" name="Google Shape;79;p1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big ideas">
  <p:cSld name="CUSTOM_3_1_1">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2" name="Google Shape;82;p1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3" name="Google Shape;83;p1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4" name="Google Shape;84;p1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1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6" name="Google Shape;86;p1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87" name="Google Shape;87;p1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8" name="Google Shape;88;p1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9" name="Google Shape;89;p1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0" name="Google Shape;90;p1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mage">
  <p:cSld name="TITLE_ONLY_1_1_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1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7" name="Google Shape;97;p19"/>
          <p:cNvSpPr>
            <a:spLocks noGrp="1"/>
          </p:cNvSpPr>
          <p:nvPr>
            <p:ph type="pic" idx="2"/>
          </p:nvPr>
        </p:nvSpPr>
        <p:spPr>
          <a:xfrm>
            <a:off x="4804825" y="1133300"/>
            <a:ext cx="4027500" cy="2392800"/>
          </a:xfrm>
          <a:prstGeom prst="rect">
            <a:avLst/>
          </a:prstGeom>
          <a:noFill/>
          <a:ln>
            <a:noFill/>
          </a:ln>
        </p:spPr>
      </p:sp>
      <p:sp>
        <p:nvSpPr>
          <p:cNvPr id="98" name="Google Shape;98;p19"/>
          <p:cNvSpPr>
            <a:spLocks noGrp="1"/>
          </p:cNvSpPr>
          <p:nvPr>
            <p:ph type="pic" idx="3"/>
          </p:nvPr>
        </p:nvSpPr>
        <p:spPr>
          <a:xfrm>
            <a:off x="311725" y="1133300"/>
            <a:ext cx="4027500" cy="2392800"/>
          </a:xfrm>
          <a:prstGeom prst="rect">
            <a:avLst/>
          </a:prstGeom>
          <a:noFill/>
          <a:ln>
            <a:noFill/>
          </a:ln>
        </p:spPr>
      </p:sp>
      <p:sp>
        <p:nvSpPr>
          <p:cNvPr id="99" name="Google Shape;99;p1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3" name="Google Shape;103;p1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20"/>
          <p:cNvSpPr>
            <a:spLocks noGrp="1"/>
          </p:cNvSpPr>
          <p:nvPr>
            <p:ph type="pic" idx="2"/>
          </p:nvPr>
        </p:nvSpPr>
        <p:spPr>
          <a:xfrm>
            <a:off x="6205225" y="1128325"/>
            <a:ext cx="2627100" cy="2273100"/>
          </a:xfrm>
          <a:prstGeom prst="rect">
            <a:avLst/>
          </a:prstGeom>
          <a:noFill/>
          <a:ln>
            <a:noFill/>
          </a:ln>
        </p:spPr>
      </p:sp>
      <p:sp>
        <p:nvSpPr>
          <p:cNvPr id="107" name="Google Shape;107;p20"/>
          <p:cNvSpPr>
            <a:spLocks noGrp="1"/>
          </p:cNvSpPr>
          <p:nvPr>
            <p:ph type="pic" idx="3"/>
          </p:nvPr>
        </p:nvSpPr>
        <p:spPr>
          <a:xfrm>
            <a:off x="311725" y="1128325"/>
            <a:ext cx="2627100" cy="2273100"/>
          </a:xfrm>
          <a:prstGeom prst="rect">
            <a:avLst/>
          </a:prstGeom>
          <a:noFill/>
          <a:ln>
            <a:noFill/>
          </a:ln>
        </p:spPr>
      </p:sp>
      <p:sp>
        <p:nvSpPr>
          <p:cNvPr id="108" name="Google Shape;108;p2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20"/>
          <p:cNvSpPr>
            <a:spLocks noGrp="1"/>
          </p:cNvSpPr>
          <p:nvPr>
            <p:ph type="pic" idx="5"/>
          </p:nvPr>
        </p:nvSpPr>
        <p:spPr>
          <a:xfrm>
            <a:off x="3255250" y="1128325"/>
            <a:ext cx="2627100" cy="2273100"/>
          </a:xfrm>
          <a:prstGeom prst="rect">
            <a:avLst/>
          </a:prstGeom>
          <a:noFill/>
          <a:ln>
            <a:noFill/>
          </a:ln>
        </p:spPr>
      </p:sp>
      <p:sp>
        <p:nvSpPr>
          <p:cNvPr id="110" name="Google Shape;110;p2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2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5" name="Google Shape;115;p2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311700" y="445025"/>
            <a:ext cx="8520600" cy="4218300"/>
          </a:xfrm>
          <a:prstGeom prst="rect">
            <a:avLst/>
          </a:prstGeom>
          <a:noFill/>
          <a:ln>
            <a:noFill/>
          </a:ln>
        </p:spPr>
      </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21" name="Google Shape;121;p22"/>
          <p:cNvSpPr>
            <a:spLocks noGrp="1"/>
          </p:cNvSpPr>
          <p:nvPr>
            <p:ph type="pic" idx="2"/>
          </p:nvPr>
        </p:nvSpPr>
        <p:spPr>
          <a:xfrm>
            <a:off x="3389600" y="118913"/>
            <a:ext cx="1643700" cy="1535100"/>
          </a:xfrm>
          <a:prstGeom prst="rect">
            <a:avLst/>
          </a:prstGeom>
          <a:noFill/>
          <a:ln>
            <a:noFill/>
          </a:ln>
        </p:spPr>
      </p:sp>
      <p:sp>
        <p:nvSpPr>
          <p:cNvPr id="122" name="Google Shape;122;p22"/>
          <p:cNvSpPr>
            <a:spLocks noGrp="1"/>
          </p:cNvSpPr>
          <p:nvPr>
            <p:ph type="pic" idx="3"/>
          </p:nvPr>
        </p:nvSpPr>
        <p:spPr>
          <a:xfrm>
            <a:off x="5195935" y="118913"/>
            <a:ext cx="1643700" cy="1535100"/>
          </a:xfrm>
          <a:prstGeom prst="rect">
            <a:avLst/>
          </a:prstGeom>
          <a:noFill/>
          <a:ln>
            <a:noFill/>
          </a:ln>
        </p:spPr>
      </p:sp>
      <p:sp>
        <p:nvSpPr>
          <p:cNvPr id="123" name="Google Shape;123;p22"/>
          <p:cNvSpPr>
            <a:spLocks noGrp="1"/>
          </p:cNvSpPr>
          <p:nvPr>
            <p:ph type="pic" idx="4"/>
          </p:nvPr>
        </p:nvSpPr>
        <p:spPr>
          <a:xfrm>
            <a:off x="7002270" y="118913"/>
            <a:ext cx="1643700" cy="1535100"/>
          </a:xfrm>
          <a:prstGeom prst="rect">
            <a:avLst/>
          </a:prstGeom>
          <a:noFill/>
          <a:ln>
            <a:noFill/>
          </a:ln>
        </p:spPr>
      </p:sp>
      <p:sp>
        <p:nvSpPr>
          <p:cNvPr id="124" name="Google Shape;124;p22"/>
          <p:cNvSpPr>
            <a:spLocks noGrp="1"/>
          </p:cNvSpPr>
          <p:nvPr>
            <p:ph type="pic" idx="5"/>
          </p:nvPr>
        </p:nvSpPr>
        <p:spPr>
          <a:xfrm>
            <a:off x="3389588" y="1804212"/>
            <a:ext cx="1643700" cy="1535100"/>
          </a:xfrm>
          <a:prstGeom prst="rect">
            <a:avLst/>
          </a:prstGeom>
          <a:noFill/>
          <a:ln>
            <a:noFill/>
          </a:ln>
        </p:spPr>
      </p:sp>
      <p:sp>
        <p:nvSpPr>
          <p:cNvPr id="125" name="Google Shape;125;p22"/>
          <p:cNvSpPr>
            <a:spLocks noGrp="1"/>
          </p:cNvSpPr>
          <p:nvPr>
            <p:ph type="pic" idx="6"/>
          </p:nvPr>
        </p:nvSpPr>
        <p:spPr>
          <a:xfrm>
            <a:off x="5195922" y="1804212"/>
            <a:ext cx="1643700" cy="1535100"/>
          </a:xfrm>
          <a:prstGeom prst="rect">
            <a:avLst/>
          </a:prstGeom>
          <a:noFill/>
          <a:ln>
            <a:noFill/>
          </a:ln>
        </p:spPr>
      </p:sp>
      <p:sp>
        <p:nvSpPr>
          <p:cNvPr id="126" name="Google Shape;126;p22"/>
          <p:cNvSpPr>
            <a:spLocks noGrp="1"/>
          </p:cNvSpPr>
          <p:nvPr>
            <p:ph type="pic" idx="7"/>
          </p:nvPr>
        </p:nvSpPr>
        <p:spPr>
          <a:xfrm>
            <a:off x="7002257" y="1804212"/>
            <a:ext cx="1643700" cy="1535100"/>
          </a:xfrm>
          <a:prstGeom prst="rect">
            <a:avLst/>
          </a:prstGeom>
          <a:noFill/>
          <a:ln>
            <a:noFill/>
          </a:ln>
        </p:spPr>
      </p:sp>
      <p:sp>
        <p:nvSpPr>
          <p:cNvPr id="127" name="Google Shape;127;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2"/>
          <p:cNvSpPr>
            <a:spLocks noGrp="1"/>
          </p:cNvSpPr>
          <p:nvPr>
            <p:ph type="pic" idx="8"/>
          </p:nvPr>
        </p:nvSpPr>
        <p:spPr>
          <a:xfrm>
            <a:off x="3389588" y="3489487"/>
            <a:ext cx="1643700" cy="1535100"/>
          </a:xfrm>
          <a:prstGeom prst="rect">
            <a:avLst/>
          </a:prstGeom>
          <a:noFill/>
          <a:ln>
            <a:noFill/>
          </a:ln>
        </p:spPr>
      </p:sp>
      <p:sp>
        <p:nvSpPr>
          <p:cNvPr id="129" name="Google Shape;129;p22"/>
          <p:cNvSpPr>
            <a:spLocks noGrp="1"/>
          </p:cNvSpPr>
          <p:nvPr>
            <p:ph type="pic" idx="9"/>
          </p:nvPr>
        </p:nvSpPr>
        <p:spPr>
          <a:xfrm>
            <a:off x="5195922" y="3489487"/>
            <a:ext cx="1643700" cy="1535100"/>
          </a:xfrm>
          <a:prstGeom prst="rect">
            <a:avLst/>
          </a:prstGeom>
          <a:noFill/>
          <a:ln>
            <a:noFill/>
          </a:ln>
        </p:spPr>
      </p:sp>
      <p:sp>
        <p:nvSpPr>
          <p:cNvPr id="130" name="Google Shape;130;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131"/>
        <p:cNvGrpSpPr/>
        <p:nvPr/>
      </p:nvGrpSpPr>
      <p:grpSpPr>
        <a:xfrm>
          <a:off x="0" y="0"/>
          <a:ext cx="0" cy="0"/>
          <a:chOff x="0" y="0"/>
          <a:chExt cx="0" cy="0"/>
        </a:xfrm>
      </p:grpSpPr>
      <p:sp>
        <p:nvSpPr>
          <p:cNvPr id="132" name="Google Shape;132;p23"/>
          <p:cNvSpPr>
            <a:spLocks noGrp="1"/>
          </p:cNvSpPr>
          <p:nvPr>
            <p:ph type="pic" idx="2"/>
          </p:nvPr>
        </p:nvSpPr>
        <p:spPr>
          <a:xfrm>
            <a:off x="125700" y="125600"/>
            <a:ext cx="8892900" cy="2452800"/>
          </a:xfrm>
          <a:prstGeom prst="roundRect">
            <a:avLst>
              <a:gd name="adj" fmla="val 16667"/>
            </a:avLst>
          </a:prstGeom>
          <a:noFill/>
          <a:ln>
            <a:noFill/>
          </a:ln>
        </p:spPr>
      </p:sp>
      <p:sp>
        <p:nvSpPr>
          <p:cNvPr id="133" name="Google Shape;133;p23"/>
          <p:cNvSpPr txBox="1">
            <a:spLocks noGrp="1"/>
          </p:cNvSpPr>
          <p:nvPr>
            <p:ph type="title"/>
          </p:nvPr>
        </p:nvSpPr>
        <p:spPr>
          <a:xfrm>
            <a:off x="125700" y="2649900"/>
            <a:ext cx="5705400" cy="113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2800"/>
            </a:lvl1pPr>
            <a:lvl2pPr lvl="1">
              <a:spcBef>
                <a:spcPts val="0"/>
              </a:spcBef>
              <a:spcAft>
                <a:spcPts val="0"/>
              </a:spcAft>
              <a:buSzPts val="2800"/>
              <a:buNone/>
              <a:defRPr sz="2800">
                <a:latin typeface="Roboto"/>
                <a:ea typeface="Roboto"/>
                <a:cs typeface="Roboto"/>
                <a:sym typeface="Roboto"/>
              </a:defRPr>
            </a:lvl2pPr>
            <a:lvl3pPr lvl="2">
              <a:spcBef>
                <a:spcPts val="0"/>
              </a:spcBef>
              <a:spcAft>
                <a:spcPts val="0"/>
              </a:spcAft>
              <a:buSzPts val="2800"/>
              <a:buNone/>
              <a:defRPr sz="2800">
                <a:latin typeface="Roboto"/>
                <a:ea typeface="Roboto"/>
                <a:cs typeface="Roboto"/>
                <a:sym typeface="Roboto"/>
              </a:defRPr>
            </a:lvl3pPr>
            <a:lvl4pPr lvl="3">
              <a:spcBef>
                <a:spcPts val="0"/>
              </a:spcBef>
              <a:spcAft>
                <a:spcPts val="0"/>
              </a:spcAft>
              <a:buSzPts val="2800"/>
              <a:buNone/>
              <a:defRPr sz="2800">
                <a:latin typeface="Roboto"/>
                <a:ea typeface="Roboto"/>
                <a:cs typeface="Roboto"/>
                <a:sym typeface="Roboto"/>
              </a:defRPr>
            </a:lvl4pPr>
            <a:lvl5pPr lvl="4">
              <a:spcBef>
                <a:spcPts val="0"/>
              </a:spcBef>
              <a:spcAft>
                <a:spcPts val="0"/>
              </a:spcAft>
              <a:buSzPts val="2800"/>
              <a:buNone/>
              <a:defRPr sz="2800">
                <a:latin typeface="Roboto"/>
                <a:ea typeface="Roboto"/>
                <a:cs typeface="Roboto"/>
                <a:sym typeface="Roboto"/>
              </a:defRPr>
            </a:lvl5pPr>
            <a:lvl6pPr lvl="5">
              <a:spcBef>
                <a:spcPts val="0"/>
              </a:spcBef>
              <a:spcAft>
                <a:spcPts val="0"/>
              </a:spcAft>
              <a:buSzPts val="2800"/>
              <a:buNone/>
              <a:defRPr sz="2800">
                <a:latin typeface="Roboto"/>
                <a:ea typeface="Roboto"/>
                <a:cs typeface="Roboto"/>
                <a:sym typeface="Roboto"/>
              </a:defRPr>
            </a:lvl6pPr>
            <a:lvl7pPr lvl="6">
              <a:spcBef>
                <a:spcPts val="0"/>
              </a:spcBef>
              <a:spcAft>
                <a:spcPts val="0"/>
              </a:spcAft>
              <a:buSzPts val="2800"/>
              <a:buNone/>
              <a:defRPr sz="2800">
                <a:latin typeface="Roboto"/>
                <a:ea typeface="Roboto"/>
                <a:cs typeface="Roboto"/>
                <a:sym typeface="Roboto"/>
              </a:defRPr>
            </a:lvl7pPr>
            <a:lvl8pPr lvl="7">
              <a:spcBef>
                <a:spcPts val="0"/>
              </a:spcBef>
              <a:spcAft>
                <a:spcPts val="0"/>
              </a:spcAft>
              <a:buSzPts val="2800"/>
              <a:buNone/>
              <a:defRPr sz="2800">
                <a:latin typeface="Roboto"/>
                <a:ea typeface="Roboto"/>
                <a:cs typeface="Roboto"/>
                <a:sym typeface="Roboto"/>
              </a:defRPr>
            </a:lvl8pPr>
            <a:lvl9pPr lvl="8">
              <a:spcBef>
                <a:spcPts val="0"/>
              </a:spcBef>
              <a:spcAft>
                <a:spcPts val="0"/>
              </a:spcAft>
              <a:buSzPts val="2800"/>
              <a:buNone/>
              <a:defRPr sz="2800">
                <a:latin typeface="Roboto"/>
                <a:ea typeface="Roboto"/>
                <a:cs typeface="Roboto"/>
                <a:sym typeface="Roboto"/>
              </a:defRPr>
            </a:lvl9pPr>
          </a:lstStyle>
          <a:p>
            <a:endParaRPr/>
          </a:p>
        </p:txBody>
      </p:sp>
      <p:sp>
        <p:nvSpPr>
          <p:cNvPr id="134" name="Google Shape;134;p23"/>
          <p:cNvSpPr txBox="1">
            <a:spLocks noGrp="1"/>
          </p:cNvSpPr>
          <p:nvPr>
            <p:ph type="subTitle" idx="1"/>
          </p:nvPr>
        </p:nvSpPr>
        <p:spPr>
          <a:xfrm>
            <a:off x="6502400" y="2649900"/>
            <a:ext cx="2516100" cy="5862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35" name="Google Shape;135;p23"/>
          <p:cNvSpPr txBox="1">
            <a:spLocks noGrp="1"/>
          </p:cNvSpPr>
          <p:nvPr>
            <p:ph type="body" idx="3"/>
          </p:nvPr>
        </p:nvSpPr>
        <p:spPr>
          <a:xfrm>
            <a:off x="122125" y="4701375"/>
            <a:ext cx="2394900" cy="31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36" name="Google Shape;136;p23"/>
          <p:cNvSpPr txBox="1">
            <a:spLocks noGrp="1"/>
          </p:cNvSpPr>
          <p:nvPr>
            <p:ph type="body" idx="4"/>
          </p:nvPr>
        </p:nvSpPr>
        <p:spPr>
          <a:xfrm>
            <a:off x="6628100" y="4701375"/>
            <a:ext cx="2390100" cy="316500"/>
          </a:xfrm>
          <a:prstGeom prst="rect">
            <a:avLst/>
          </a:prstGeom>
        </p:spPr>
        <p:txBody>
          <a:bodyPr spcFirstLastPara="1" wrap="square" lIns="91425" tIns="91425" rIns="91425" bIns="91425" anchor="t" anchorCtr="0">
            <a:noAutofit/>
          </a:bodyPr>
          <a:lstStyle>
            <a:lvl1pPr marL="457200" lvl="0" indent="-317500" algn="r">
              <a:spcBef>
                <a:spcPts val="0"/>
              </a:spcBef>
              <a:spcAft>
                <a:spcPts val="0"/>
              </a:spcAft>
              <a:buSzPts val="1400"/>
              <a:buChar char="●"/>
              <a:defRPr/>
            </a:lvl1pPr>
            <a:lvl2pPr marL="914400" lvl="1" indent="-317500" algn="r">
              <a:spcBef>
                <a:spcPts val="0"/>
              </a:spcBef>
              <a:spcAft>
                <a:spcPts val="0"/>
              </a:spcAft>
              <a:buSzPts val="1400"/>
              <a:buChar char="○"/>
              <a:defRPr/>
            </a:lvl2pPr>
            <a:lvl3pPr marL="1371600" lvl="2" indent="-317500" algn="r">
              <a:spcBef>
                <a:spcPts val="0"/>
              </a:spcBef>
              <a:spcAft>
                <a:spcPts val="0"/>
              </a:spcAft>
              <a:buSzPts val="1400"/>
              <a:buChar char="■"/>
              <a:defRPr/>
            </a:lvl3pPr>
            <a:lvl4pPr marL="1828800" lvl="3" indent="-317500" algn="r">
              <a:spcBef>
                <a:spcPts val="0"/>
              </a:spcBef>
              <a:spcAft>
                <a:spcPts val="0"/>
              </a:spcAft>
              <a:buSzPts val="1400"/>
              <a:buChar char="●"/>
              <a:defRPr/>
            </a:lvl4pPr>
            <a:lvl5pPr marL="2286000" lvl="4" indent="-317500" algn="r">
              <a:spcBef>
                <a:spcPts val="0"/>
              </a:spcBef>
              <a:spcAft>
                <a:spcPts val="0"/>
              </a:spcAft>
              <a:buSzPts val="1400"/>
              <a:buChar char="○"/>
              <a:defRPr/>
            </a:lvl5pPr>
            <a:lvl6pPr marL="2743200" lvl="5" indent="-317500" algn="r">
              <a:spcBef>
                <a:spcPts val="0"/>
              </a:spcBef>
              <a:spcAft>
                <a:spcPts val="0"/>
              </a:spcAft>
              <a:buSzPts val="1400"/>
              <a:buChar char="■"/>
              <a:defRPr/>
            </a:lvl6pPr>
            <a:lvl7pPr marL="3200400" lvl="6" indent="-317500" algn="r">
              <a:spcBef>
                <a:spcPts val="0"/>
              </a:spcBef>
              <a:spcAft>
                <a:spcPts val="0"/>
              </a:spcAft>
              <a:buSzPts val="1400"/>
              <a:buChar char="●"/>
              <a:defRPr/>
            </a:lvl7pPr>
            <a:lvl8pPr marL="3657600" lvl="7" indent="-317500" algn="r">
              <a:spcBef>
                <a:spcPts val="0"/>
              </a:spcBef>
              <a:spcAft>
                <a:spcPts val="0"/>
              </a:spcAft>
              <a:buSzPts val="1400"/>
              <a:buChar char="○"/>
              <a:defRPr/>
            </a:lvl8pPr>
            <a:lvl9pPr marL="4114800" lvl="8" indent="-317500" algn="r">
              <a:spcBef>
                <a:spcPts val="0"/>
              </a:spcBef>
              <a:spcAft>
                <a:spcPts val="0"/>
              </a:spcAft>
              <a:buSzPts val="1400"/>
              <a:buChar char="■"/>
              <a:defRPr/>
            </a:lvl9pPr>
          </a:lstStyle>
          <a:p>
            <a:endParaRPr/>
          </a:p>
        </p:txBody>
      </p:sp>
      <p:sp>
        <p:nvSpPr>
          <p:cNvPr id="137" name="Google Shape;137;p23"/>
          <p:cNvSpPr txBox="1"/>
          <p:nvPr/>
        </p:nvSpPr>
        <p:spPr>
          <a:xfrm>
            <a:off x="7921775" y="3008400"/>
            <a:ext cx="124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Worksheet">
  <p:cSld name="SECTION_HEADER_1">
    <p:bg>
      <p:bgPr>
        <a:solidFill>
          <a:schemeClr val="lt1"/>
        </a:solidFill>
        <a:effectLst/>
      </p:bgPr>
    </p:bg>
    <p:spTree>
      <p:nvGrpSpPr>
        <p:cNvPr id="1" name="Shape 138"/>
        <p:cNvGrpSpPr/>
        <p:nvPr/>
      </p:nvGrpSpPr>
      <p:grpSpPr>
        <a:xfrm>
          <a:off x="0" y="0"/>
          <a:ext cx="0" cy="0"/>
          <a:chOff x="0" y="0"/>
          <a:chExt cx="0" cy="0"/>
        </a:xfrm>
      </p:grpSpPr>
      <p:sp>
        <p:nvSpPr>
          <p:cNvPr id="139" name="Google Shape;139;p24"/>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40" name="Google Shape;140;p24"/>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41" name="Google Shape;141;p24"/>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42" name="Google Shape;142;p24"/>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43" name="Google Shape;143;p24"/>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44" name="Google Shape;144;p24"/>
          <p:cNvSpPr txBox="1">
            <a:spLocks noGrp="1"/>
          </p:cNvSpPr>
          <p:nvPr>
            <p:ph type="title"/>
          </p:nvPr>
        </p:nvSpPr>
        <p:spPr>
          <a:xfrm>
            <a:off x="125700" y="125600"/>
            <a:ext cx="3314100" cy="5439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4"/>
          <p:cNvSpPr txBox="1">
            <a:spLocks noGrp="1"/>
          </p:cNvSpPr>
          <p:nvPr>
            <p:ph type="subTitle" idx="3"/>
          </p:nvPr>
        </p:nvSpPr>
        <p:spPr>
          <a:xfrm>
            <a:off x="5831600" y="236604"/>
            <a:ext cx="3187200" cy="3603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
              <a:buNone/>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146" name="Google Shape;146;p24"/>
          <p:cNvSpPr>
            <a:spLocks noGrp="1"/>
          </p:cNvSpPr>
          <p:nvPr>
            <p:ph type="pic" idx="4"/>
          </p:nvPr>
        </p:nvSpPr>
        <p:spPr>
          <a:xfrm>
            <a:off x="251400" y="2828798"/>
            <a:ext cx="1468500" cy="1872900"/>
          </a:xfrm>
          <a:prstGeom prst="roundRect">
            <a:avLst>
              <a:gd name="adj" fmla="val 16667"/>
            </a:avLst>
          </a:prstGeom>
          <a:noFill/>
          <a:ln>
            <a:noFill/>
          </a:ln>
        </p:spPr>
      </p:sp>
      <p:sp>
        <p:nvSpPr>
          <p:cNvPr id="147" name="Google Shape;147;p2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TITLE_AND_TWO_COLUMNS_1">
    <p:spTree>
      <p:nvGrpSpPr>
        <p:cNvPr id="1" name="Shape 159"/>
        <p:cNvGrpSpPr/>
        <p:nvPr/>
      </p:nvGrpSpPr>
      <p:grpSpPr>
        <a:xfrm>
          <a:off x="0" y="0"/>
          <a:ext cx="0" cy="0"/>
          <a:chOff x="0" y="0"/>
          <a:chExt cx="0" cy="0"/>
        </a:xfrm>
      </p:grpSpPr>
      <p:sp>
        <p:nvSpPr>
          <p:cNvPr id="160" name="Google Shape;160;p26"/>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61" name="Google Shape;161;p26"/>
          <p:cNvSpPr>
            <a:spLocks noGrp="1"/>
          </p:cNvSpPr>
          <p:nvPr>
            <p:ph type="pic" idx="2"/>
          </p:nvPr>
        </p:nvSpPr>
        <p:spPr>
          <a:xfrm>
            <a:off x="251400" y="2828798"/>
            <a:ext cx="1468500" cy="1872900"/>
          </a:xfrm>
          <a:prstGeom prst="roundRect">
            <a:avLst>
              <a:gd name="adj" fmla="val 16667"/>
            </a:avLst>
          </a:prstGeom>
          <a:noFill/>
          <a:ln>
            <a:noFill/>
          </a:ln>
        </p:spPr>
      </p:sp>
      <p:sp>
        <p:nvSpPr>
          <p:cNvPr id="162" name="Google Shape;162;p26"/>
          <p:cNvSpPr txBox="1">
            <a:spLocks noGrp="1"/>
          </p:cNvSpPr>
          <p:nvPr>
            <p:ph type="title"/>
          </p:nvPr>
        </p:nvSpPr>
        <p:spPr>
          <a:xfrm>
            <a:off x="2514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3" name="Google Shape;163;p26"/>
          <p:cNvSpPr txBox="1">
            <a:spLocks noGrp="1"/>
          </p:cNvSpPr>
          <p:nvPr>
            <p:ph type="title" idx="3"/>
          </p:nvPr>
        </p:nvSpPr>
        <p:spPr>
          <a:xfrm>
            <a:off x="18455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4" name="Google Shape;164;p26"/>
          <p:cNvSpPr txBox="1">
            <a:spLocks noGrp="1"/>
          </p:cNvSpPr>
          <p:nvPr>
            <p:ph type="title" idx="4"/>
          </p:nvPr>
        </p:nvSpPr>
        <p:spPr>
          <a:xfrm>
            <a:off x="34396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65" name="Google Shape;165;p26"/>
          <p:cNvSpPr txBox="1">
            <a:spLocks noGrp="1"/>
          </p:cNvSpPr>
          <p:nvPr>
            <p:ph type="subTitle" idx="1"/>
          </p:nvPr>
        </p:nvSpPr>
        <p:spPr>
          <a:xfrm>
            <a:off x="251400" y="22178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66" name="Google Shape;166;p26"/>
          <p:cNvSpPr txBox="1">
            <a:spLocks noGrp="1"/>
          </p:cNvSpPr>
          <p:nvPr>
            <p:ph type="subTitle" idx="5"/>
          </p:nvPr>
        </p:nvSpPr>
        <p:spPr>
          <a:xfrm>
            <a:off x="1860124" y="2217823"/>
            <a:ext cx="14538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67" name="Google Shape;167;p26"/>
          <p:cNvSpPr txBox="1">
            <a:spLocks noGrp="1"/>
          </p:cNvSpPr>
          <p:nvPr>
            <p:ph type="subTitle" idx="6"/>
          </p:nvPr>
        </p:nvSpPr>
        <p:spPr>
          <a:xfrm>
            <a:off x="34396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168" name="Google Shape;168;p26"/>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169" name="Google Shape;169;p26"/>
          <p:cNvSpPr txBox="1">
            <a:spLocks noGrp="1"/>
          </p:cNvSpPr>
          <p:nvPr>
            <p:ph type="subTitle" idx="7"/>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0" name="Google Shape;170;p26"/>
          <p:cNvSpPr txBox="1">
            <a:spLocks noGrp="1"/>
          </p:cNvSpPr>
          <p:nvPr>
            <p:ph type="subTitle" idx="8"/>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171" name="Google Shape;171;p26"/>
          <p:cNvSpPr>
            <a:spLocks noGrp="1"/>
          </p:cNvSpPr>
          <p:nvPr>
            <p:ph type="pic" idx="9"/>
          </p:nvPr>
        </p:nvSpPr>
        <p:spPr>
          <a:xfrm>
            <a:off x="1845500" y="2828798"/>
            <a:ext cx="1468500" cy="1872900"/>
          </a:xfrm>
          <a:prstGeom prst="roundRect">
            <a:avLst>
              <a:gd name="adj" fmla="val 16667"/>
            </a:avLst>
          </a:prstGeom>
          <a:noFill/>
          <a:ln>
            <a:noFill/>
          </a:ln>
        </p:spPr>
      </p:sp>
      <p:sp>
        <p:nvSpPr>
          <p:cNvPr id="172" name="Google Shape;172;p26"/>
          <p:cNvSpPr>
            <a:spLocks noGrp="1"/>
          </p:cNvSpPr>
          <p:nvPr>
            <p:ph type="pic" idx="13"/>
          </p:nvPr>
        </p:nvSpPr>
        <p:spPr>
          <a:xfrm>
            <a:off x="3439600" y="2828798"/>
            <a:ext cx="1468500" cy="1872900"/>
          </a:xfrm>
          <a:prstGeom prst="roundRect">
            <a:avLst>
              <a:gd name="adj" fmla="val 16667"/>
            </a:avLst>
          </a:prstGeom>
          <a:noFill/>
          <a:ln>
            <a:noFill/>
          </a:ln>
        </p:spPr>
      </p:sp>
      <p:sp>
        <p:nvSpPr>
          <p:cNvPr id="173" name="Google Shape;173;p26"/>
          <p:cNvSpPr>
            <a:spLocks noGrp="1"/>
          </p:cNvSpPr>
          <p:nvPr>
            <p:ph type="pic" idx="14"/>
          </p:nvPr>
        </p:nvSpPr>
        <p:spPr>
          <a:xfrm>
            <a:off x="5033700" y="2828798"/>
            <a:ext cx="1468500" cy="1872900"/>
          </a:xfrm>
          <a:prstGeom prst="roundRect">
            <a:avLst>
              <a:gd name="adj" fmla="val 16667"/>
            </a:avLst>
          </a:prstGeom>
          <a:noFill/>
          <a:ln>
            <a:noFill/>
          </a:ln>
        </p:spPr>
      </p:sp>
      <p:sp>
        <p:nvSpPr>
          <p:cNvPr id="174" name="Google Shape;174;p26"/>
          <p:cNvSpPr>
            <a:spLocks noGrp="1"/>
          </p:cNvSpPr>
          <p:nvPr>
            <p:ph type="pic" idx="15"/>
          </p:nvPr>
        </p:nvSpPr>
        <p:spPr>
          <a:xfrm>
            <a:off x="6627800" y="2828798"/>
            <a:ext cx="1468500" cy="1872900"/>
          </a:xfrm>
          <a:prstGeom prst="roundRect">
            <a:avLst>
              <a:gd name="adj" fmla="val 16667"/>
            </a:avLst>
          </a:prstGeom>
          <a:noFill/>
          <a:ln>
            <a:noFill/>
          </a:ln>
        </p:spPr>
      </p:sp>
      <p:sp>
        <p:nvSpPr>
          <p:cNvPr id="175" name="Google Shape;175;p26"/>
          <p:cNvSpPr txBox="1">
            <a:spLocks noGrp="1"/>
          </p:cNvSpPr>
          <p:nvPr>
            <p:ph type="title" idx="16"/>
          </p:nvPr>
        </p:nvSpPr>
        <p:spPr>
          <a:xfrm>
            <a:off x="50337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76" name="Google Shape;176;p26"/>
          <p:cNvSpPr txBox="1">
            <a:spLocks noGrp="1"/>
          </p:cNvSpPr>
          <p:nvPr>
            <p:ph type="subTitle" idx="17"/>
          </p:nvPr>
        </p:nvSpPr>
        <p:spPr>
          <a:xfrm>
            <a:off x="50337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7" name="Google Shape;177;p26"/>
          <p:cNvSpPr txBox="1">
            <a:spLocks noGrp="1"/>
          </p:cNvSpPr>
          <p:nvPr>
            <p:ph type="title" idx="18"/>
          </p:nvPr>
        </p:nvSpPr>
        <p:spPr>
          <a:xfrm>
            <a:off x="6627800" y="1670323"/>
            <a:ext cx="1468500" cy="470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Font typeface="Libre Baskerville"/>
              <a:buNone/>
              <a:defRPr/>
            </a:lvl2pPr>
            <a:lvl3pPr lvl="2">
              <a:spcBef>
                <a:spcPts val="0"/>
              </a:spcBef>
              <a:spcAft>
                <a:spcPts val="0"/>
              </a:spcAft>
              <a:buSzPts val="1400"/>
              <a:buFont typeface="Libre Baskerville"/>
              <a:buNone/>
              <a:defRPr/>
            </a:lvl3pPr>
            <a:lvl4pPr lvl="3">
              <a:spcBef>
                <a:spcPts val="0"/>
              </a:spcBef>
              <a:spcAft>
                <a:spcPts val="0"/>
              </a:spcAft>
              <a:buSzPts val="1400"/>
              <a:buFont typeface="Libre Baskerville"/>
              <a:buNone/>
              <a:defRPr/>
            </a:lvl4pPr>
            <a:lvl5pPr lvl="4">
              <a:spcBef>
                <a:spcPts val="0"/>
              </a:spcBef>
              <a:spcAft>
                <a:spcPts val="0"/>
              </a:spcAft>
              <a:buSzPts val="1400"/>
              <a:buFont typeface="Libre Baskerville"/>
              <a:buNone/>
              <a:defRPr/>
            </a:lvl5pPr>
            <a:lvl6pPr lvl="5">
              <a:spcBef>
                <a:spcPts val="0"/>
              </a:spcBef>
              <a:spcAft>
                <a:spcPts val="0"/>
              </a:spcAft>
              <a:buSzPts val="1400"/>
              <a:buFont typeface="Libre Baskerville"/>
              <a:buNone/>
              <a:defRPr/>
            </a:lvl6pPr>
            <a:lvl7pPr lvl="6">
              <a:spcBef>
                <a:spcPts val="0"/>
              </a:spcBef>
              <a:spcAft>
                <a:spcPts val="0"/>
              </a:spcAft>
              <a:buSzPts val="1400"/>
              <a:buFont typeface="Libre Baskerville"/>
              <a:buNone/>
              <a:defRPr/>
            </a:lvl7pPr>
            <a:lvl8pPr lvl="7">
              <a:spcBef>
                <a:spcPts val="0"/>
              </a:spcBef>
              <a:spcAft>
                <a:spcPts val="0"/>
              </a:spcAft>
              <a:buSzPts val="1400"/>
              <a:buFont typeface="Libre Baskerville"/>
              <a:buNone/>
              <a:defRPr/>
            </a:lvl8pPr>
            <a:lvl9pPr lvl="8">
              <a:spcBef>
                <a:spcPts val="0"/>
              </a:spcBef>
              <a:spcAft>
                <a:spcPts val="0"/>
              </a:spcAft>
              <a:buSzPts val="1400"/>
              <a:buFont typeface="Libre Baskerville"/>
              <a:buNone/>
              <a:defRPr/>
            </a:lvl9pPr>
          </a:lstStyle>
          <a:p>
            <a:endParaRPr/>
          </a:p>
        </p:txBody>
      </p:sp>
      <p:sp>
        <p:nvSpPr>
          <p:cNvPr id="178" name="Google Shape;178;p26"/>
          <p:cNvSpPr txBox="1">
            <a:spLocks noGrp="1"/>
          </p:cNvSpPr>
          <p:nvPr>
            <p:ph type="subTitle" idx="19"/>
          </p:nvPr>
        </p:nvSpPr>
        <p:spPr>
          <a:xfrm>
            <a:off x="6627800" y="2211623"/>
            <a:ext cx="1468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179" name="Google Shape;179;p26"/>
          <p:cNvSpPr txBox="1">
            <a:spLocks noGrp="1"/>
          </p:cNvSpPr>
          <p:nvPr>
            <p:ph type="title" idx="20"/>
          </p:nvPr>
        </p:nvSpPr>
        <p:spPr>
          <a:xfrm>
            <a:off x="125700" y="134475"/>
            <a:ext cx="79707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180" name="Google Shape;180;p26"/>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1" name="Google Shape;181;p2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cSld name="TITLE_ONLY_1_1">
    <p:spTree>
      <p:nvGrpSpPr>
        <p:cNvPr id="1" name="Shape 195"/>
        <p:cNvGrpSpPr/>
        <p:nvPr/>
      </p:nvGrpSpPr>
      <p:grpSpPr>
        <a:xfrm>
          <a:off x="0" y="0"/>
          <a:ext cx="0" cy="0"/>
          <a:chOff x="0" y="0"/>
          <a:chExt cx="0" cy="0"/>
        </a:xfrm>
      </p:grpSpPr>
      <p:sp>
        <p:nvSpPr>
          <p:cNvPr id="196" name="Google Shape;196;p28"/>
          <p:cNvSpPr/>
          <p:nvPr/>
        </p:nvSpPr>
        <p:spPr>
          <a:xfrm>
            <a:off x="4572000" y="2411100"/>
            <a:ext cx="4572000" cy="2736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7" name="Google Shape;197;p28"/>
          <p:cNvSpPr/>
          <p:nvPr/>
        </p:nvSpPr>
        <p:spPr>
          <a:xfrm>
            <a:off x="0" y="2411100"/>
            <a:ext cx="4572000" cy="2736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8" name="Google Shape;198;p28"/>
          <p:cNvSpPr/>
          <p:nvPr/>
        </p:nvSpPr>
        <p:spPr>
          <a:xfrm rot="5400000">
            <a:off x="4391175" y="560850"/>
            <a:ext cx="321000" cy="8851800"/>
          </a:xfrm>
          <a:prstGeom prst="round2SameRect">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99" name="Google Shape;199;p28"/>
          <p:cNvSpPr/>
          <p:nvPr/>
        </p:nvSpPr>
        <p:spPr>
          <a:xfrm>
            <a:off x="4572000" y="0"/>
            <a:ext cx="4572000" cy="24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0" name="Google Shape;200;p28"/>
          <p:cNvSpPr/>
          <p:nvPr/>
        </p:nvSpPr>
        <p:spPr>
          <a:xfrm>
            <a:off x="0" y="0"/>
            <a:ext cx="4572000" cy="241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1" name="Google Shape;201;p28"/>
          <p:cNvSpPr txBox="1">
            <a:spLocks noGrp="1"/>
          </p:cNvSpPr>
          <p:nvPr>
            <p:ph type="subTitle" idx="1"/>
          </p:nvPr>
        </p:nvSpPr>
        <p:spPr>
          <a:xfrm>
            <a:off x="125700" y="125600"/>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02" name="Google Shape;202;p28"/>
          <p:cNvSpPr txBox="1">
            <a:spLocks noGrp="1"/>
          </p:cNvSpPr>
          <p:nvPr>
            <p:ph type="subTitle" idx="2"/>
          </p:nvPr>
        </p:nvSpPr>
        <p:spPr>
          <a:xfrm>
            <a:off x="6875400" y="125600"/>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203" name="Google Shape;203;p28"/>
          <p:cNvSpPr txBox="1">
            <a:spLocks noGrp="1"/>
          </p:cNvSpPr>
          <p:nvPr>
            <p:ph type="subTitle" idx="3"/>
          </p:nvPr>
        </p:nvSpPr>
        <p:spPr>
          <a:xfrm>
            <a:off x="6875400" y="4383975"/>
            <a:ext cx="2143800" cy="317400"/>
          </a:xfrm>
          <a:prstGeom prst="rect">
            <a:avLst/>
          </a:prstGeom>
        </p:spPr>
        <p:txBody>
          <a:bodyPr spcFirstLastPara="1" wrap="square" lIns="91425" tIns="91425" rIns="91425" bIns="91425" anchor="t"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204" name="Google Shape;204;p28"/>
          <p:cNvSpPr txBox="1">
            <a:spLocks noGrp="1"/>
          </p:cNvSpPr>
          <p:nvPr>
            <p:ph type="subTitle" idx="4"/>
          </p:nvPr>
        </p:nvSpPr>
        <p:spPr>
          <a:xfrm>
            <a:off x="125700" y="4383975"/>
            <a:ext cx="21405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205" name="Google Shape;205;p28"/>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206" name="Google Shape;206;p28"/>
          <p:cNvSpPr txBox="1">
            <a:spLocks noGrp="1"/>
          </p:cNvSpPr>
          <p:nvPr>
            <p:ph type="subTitle" idx="5"/>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07" name="Google Shape;207;p28"/>
          <p:cNvSpPr txBox="1">
            <a:spLocks noGrp="1"/>
          </p:cNvSpPr>
          <p:nvPr>
            <p:ph type="subTitle" idx="6"/>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08" name="Google Shape;208;p28"/>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09" name="Google Shape;209;p2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ure Input">
  <p:cSld name="ONE_COLUMN_TEXT">
    <p:bg>
      <p:bgPr>
        <a:solidFill>
          <a:schemeClr val="dk1"/>
        </a:solidFill>
        <a:effectLst/>
      </p:bgPr>
    </p:bg>
    <p:spTree>
      <p:nvGrpSpPr>
        <p:cNvPr id="1" name="Shape 210"/>
        <p:cNvGrpSpPr/>
        <p:nvPr/>
      </p:nvGrpSpPr>
      <p:grpSpPr>
        <a:xfrm>
          <a:off x="0" y="0"/>
          <a:ext cx="0" cy="0"/>
          <a:chOff x="0" y="0"/>
          <a:chExt cx="0" cy="0"/>
        </a:xfrm>
      </p:grpSpPr>
      <p:sp>
        <p:nvSpPr>
          <p:cNvPr id="211" name="Google Shape;211;p29"/>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12" name="Google Shape;212;p29"/>
          <p:cNvSpPr/>
          <p:nvPr/>
        </p:nvSpPr>
        <p:spPr>
          <a:xfrm>
            <a:off x="251400" y="1680400"/>
            <a:ext cx="1468500" cy="3021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3" name="Google Shape;213;p29"/>
          <p:cNvSpPr/>
          <p:nvPr/>
        </p:nvSpPr>
        <p:spPr>
          <a:xfrm>
            <a:off x="1845500" y="1680400"/>
            <a:ext cx="1468500" cy="302100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4" name="Google Shape;214;p29"/>
          <p:cNvSpPr/>
          <p:nvPr/>
        </p:nvSpPr>
        <p:spPr>
          <a:xfrm>
            <a:off x="3439600" y="1680400"/>
            <a:ext cx="1468500" cy="3021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15" name="Google Shape;215;p29"/>
          <p:cNvSpPr txBox="1">
            <a:spLocks noGrp="1"/>
          </p:cNvSpPr>
          <p:nvPr>
            <p:ph type="title"/>
          </p:nvPr>
        </p:nvSpPr>
        <p:spPr>
          <a:xfrm>
            <a:off x="125700" y="125600"/>
            <a:ext cx="8642100" cy="788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16" name="Google Shape;216;p29"/>
          <p:cNvSpPr txBox="1">
            <a:spLocks noGrp="1"/>
          </p:cNvSpPr>
          <p:nvPr>
            <p:ph type="body" idx="1"/>
          </p:nvPr>
        </p:nvSpPr>
        <p:spPr>
          <a:xfrm>
            <a:off x="323978" y="2596823"/>
            <a:ext cx="13230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217" name="Google Shape;217;p29"/>
          <p:cNvSpPr txBox="1">
            <a:spLocks noGrp="1"/>
          </p:cNvSpPr>
          <p:nvPr>
            <p:ph type="body" idx="2"/>
          </p:nvPr>
        </p:nvSpPr>
        <p:spPr>
          <a:xfrm>
            <a:off x="1918085" y="2596782"/>
            <a:ext cx="13233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218" name="Google Shape;218;p29"/>
          <p:cNvSpPr txBox="1">
            <a:spLocks noGrp="1"/>
          </p:cNvSpPr>
          <p:nvPr>
            <p:ph type="body" idx="3"/>
          </p:nvPr>
        </p:nvSpPr>
        <p:spPr>
          <a:xfrm>
            <a:off x="3512185" y="2596890"/>
            <a:ext cx="1323300" cy="185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1"/>
              </a:buClr>
              <a:buSzPts val="1200"/>
              <a:buChar char="●"/>
              <a:defRPr sz="1200"/>
            </a:lvl1pPr>
            <a:lvl2pPr marL="914400" lvl="1" indent="-304800">
              <a:spcBef>
                <a:spcPts val="0"/>
              </a:spcBef>
              <a:spcAft>
                <a:spcPts val="0"/>
              </a:spcAft>
              <a:buClr>
                <a:schemeClr val="dk1"/>
              </a:buClr>
              <a:buSzPts val="1200"/>
              <a:buChar char="○"/>
              <a:defRPr sz="1200"/>
            </a:lvl2pPr>
            <a:lvl3pPr marL="1371600" lvl="2" indent="-304800">
              <a:spcBef>
                <a:spcPts val="0"/>
              </a:spcBef>
              <a:spcAft>
                <a:spcPts val="0"/>
              </a:spcAft>
              <a:buClr>
                <a:schemeClr val="dk1"/>
              </a:buClr>
              <a:buSzPts val="1200"/>
              <a:buChar char="■"/>
              <a:defRPr sz="1200"/>
            </a:lvl3pPr>
            <a:lvl4pPr marL="1828800" lvl="3" indent="-304800">
              <a:spcBef>
                <a:spcPts val="0"/>
              </a:spcBef>
              <a:spcAft>
                <a:spcPts val="0"/>
              </a:spcAft>
              <a:buClr>
                <a:schemeClr val="dk1"/>
              </a:buClr>
              <a:buSzPts val="1200"/>
              <a:buChar char="●"/>
              <a:defRPr sz="1200"/>
            </a:lvl4pPr>
            <a:lvl5pPr marL="2286000" lvl="4" indent="-304800">
              <a:spcBef>
                <a:spcPts val="0"/>
              </a:spcBef>
              <a:spcAft>
                <a:spcPts val="0"/>
              </a:spcAft>
              <a:buClr>
                <a:schemeClr val="dk1"/>
              </a:buClr>
              <a:buSzPts val="1200"/>
              <a:buChar char="○"/>
              <a:defRPr sz="1200"/>
            </a:lvl5pPr>
            <a:lvl6pPr marL="2743200" lvl="5" indent="-304800">
              <a:spcBef>
                <a:spcPts val="0"/>
              </a:spcBef>
              <a:spcAft>
                <a:spcPts val="0"/>
              </a:spcAft>
              <a:buClr>
                <a:schemeClr val="dk1"/>
              </a:buClr>
              <a:buSzPts val="1200"/>
              <a:buChar char="■"/>
              <a:defRPr sz="1200"/>
            </a:lvl6pPr>
            <a:lvl7pPr marL="3200400" lvl="6" indent="-304800">
              <a:spcBef>
                <a:spcPts val="0"/>
              </a:spcBef>
              <a:spcAft>
                <a:spcPts val="0"/>
              </a:spcAft>
              <a:buClr>
                <a:schemeClr val="dk1"/>
              </a:buClr>
              <a:buSzPts val="1200"/>
              <a:buChar char="●"/>
              <a:defRPr sz="1200"/>
            </a:lvl7pPr>
            <a:lvl8pPr marL="3657600" lvl="7" indent="-304800">
              <a:spcBef>
                <a:spcPts val="0"/>
              </a:spcBef>
              <a:spcAft>
                <a:spcPts val="0"/>
              </a:spcAft>
              <a:buClr>
                <a:schemeClr val="dk1"/>
              </a:buClr>
              <a:buSzPts val="1200"/>
              <a:buChar char="○"/>
              <a:defRPr sz="1200"/>
            </a:lvl8pPr>
            <a:lvl9pPr marL="4114800" lvl="8" indent="-304800">
              <a:spcBef>
                <a:spcPts val="0"/>
              </a:spcBef>
              <a:spcAft>
                <a:spcPts val="0"/>
              </a:spcAft>
              <a:buClr>
                <a:schemeClr val="dk1"/>
              </a:buClr>
              <a:buSzPts val="1200"/>
              <a:buChar char="■"/>
              <a:defRPr sz="1200"/>
            </a:lvl9pPr>
          </a:lstStyle>
          <a:p>
            <a:endParaRPr/>
          </a:p>
        </p:txBody>
      </p:sp>
      <p:sp>
        <p:nvSpPr>
          <p:cNvPr id="219" name="Google Shape;219;p29"/>
          <p:cNvSpPr txBox="1">
            <a:spLocks noGrp="1"/>
          </p:cNvSpPr>
          <p:nvPr>
            <p:ph type="subTitle" idx="4"/>
          </p:nvPr>
        </p:nvSpPr>
        <p:spPr>
          <a:xfrm>
            <a:off x="490551" y="1735531"/>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a:endParaRPr/>
          </a:p>
        </p:txBody>
      </p:sp>
      <p:sp>
        <p:nvSpPr>
          <p:cNvPr id="220" name="Google Shape;220;p29"/>
          <p:cNvSpPr txBox="1">
            <a:spLocks noGrp="1"/>
          </p:cNvSpPr>
          <p:nvPr>
            <p:ph type="subTitle" idx="5"/>
          </p:nvPr>
        </p:nvSpPr>
        <p:spPr>
          <a:xfrm>
            <a:off x="2084677" y="1742395"/>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1pPr>
            <a:lvl2pPr lvl="1"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2pPr>
            <a:lvl3pPr lvl="2"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3pPr>
            <a:lvl4pPr lvl="3"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4pPr>
            <a:lvl5pPr lvl="4"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5pPr>
            <a:lvl6pPr lvl="5"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6pPr>
            <a:lvl7pPr lvl="6"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7pPr>
            <a:lvl8pPr lvl="7"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8pPr>
            <a:lvl9pPr lvl="8" algn="ctr">
              <a:spcBef>
                <a:spcPts val="0"/>
              </a:spcBef>
              <a:spcAft>
                <a:spcPts val="0"/>
              </a:spcAft>
              <a:buClr>
                <a:schemeClr val="lt1"/>
              </a:buClr>
              <a:buSzPts val="1200"/>
              <a:buFont typeface="Libre Baskerville"/>
              <a:buNone/>
              <a:defRPr sz="1200">
                <a:solidFill>
                  <a:schemeClr val="lt1"/>
                </a:solidFill>
                <a:latin typeface="Libre Baskerville"/>
                <a:ea typeface="Libre Baskerville"/>
                <a:cs typeface="Libre Baskerville"/>
                <a:sym typeface="Libre Baskerville"/>
              </a:defRPr>
            </a:lvl9pPr>
          </a:lstStyle>
          <a:p>
            <a:endParaRPr/>
          </a:p>
        </p:txBody>
      </p:sp>
      <p:sp>
        <p:nvSpPr>
          <p:cNvPr id="221" name="Google Shape;221;p29"/>
          <p:cNvSpPr txBox="1">
            <a:spLocks noGrp="1"/>
          </p:cNvSpPr>
          <p:nvPr>
            <p:ph type="subTitle" idx="6"/>
          </p:nvPr>
        </p:nvSpPr>
        <p:spPr>
          <a:xfrm>
            <a:off x="3678777" y="1742612"/>
            <a:ext cx="990000" cy="4686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Font typeface="Libre Baskerville"/>
              <a:buNone/>
              <a:defRPr sz="1200">
                <a:latin typeface="Libre Baskerville"/>
                <a:ea typeface="Libre Baskerville"/>
                <a:cs typeface="Libre Baskerville"/>
                <a:sym typeface="Libre Baskerville"/>
              </a:defRPr>
            </a:lvl1pPr>
            <a:lvl2pPr lvl="1" algn="ctr">
              <a:spcBef>
                <a:spcPts val="0"/>
              </a:spcBef>
              <a:spcAft>
                <a:spcPts val="0"/>
              </a:spcAft>
              <a:buSzPts val="1200"/>
              <a:buFont typeface="Libre Baskerville"/>
              <a:buNone/>
              <a:defRPr sz="1200">
                <a:latin typeface="Libre Baskerville"/>
                <a:ea typeface="Libre Baskerville"/>
                <a:cs typeface="Libre Baskerville"/>
                <a:sym typeface="Libre Baskerville"/>
              </a:defRPr>
            </a:lvl2pPr>
            <a:lvl3pPr lvl="2" algn="ctr">
              <a:spcBef>
                <a:spcPts val="0"/>
              </a:spcBef>
              <a:spcAft>
                <a:spcPts val="0"/>
              </a:spcAft>
              <a:buSzPts val="1200"/>
              <a:buFont typeface="Libre Baskerville"/>
              <a:buNone/>
              <a:defRPr sz="1200">
                <a:latin typeface="Libre Baskerville"/>
                <a:ea typeface="Libre Baskerville"/>
                <a:cs typeface="Libre Baskerville"/>
                <a:sym typeface="Libre Baskerville"/>
              </a:defRPr>
            </a:lvl3pPr>
            <a:lvl4pPr lvl="3" algn="ctr">
              <a:spcBef>
                <a:spcPts val="0"/>
              </a:spcBef>
              <a:spcAft>
                <a:spcPts val="0"/>
              </a:spcAft>
              <a:buSzPts val="1200"/>
              <a:buFont typeface="Libre Baskerville"/>
              <a:buNone/>
              <a:defRPr sz="1200">
                <a:latin typeface="Libre Baskerville"/>
                <a:ea typeface="Libre Baskerville"/>
                <a:cs typeface="Libre Baskerville"/>
                <a:sym typeface="Libre Baskerville"/>
              </a:defRPr>
            </a:lvl4pPr>
            <a:lvl5pPr lvl="4" algn="ctr">
              <a:spcBef>
                <a:spcPts val="0"/>
              </a:spcBef>
              <a:spcAft>
                <a:spcPts val="0"/>
              </a:spcAft>
              <a:buSzPts val="1200"/>
              <a:buFont typeface="Libre Baskerville"/>
              <a:buNone/>
              <a:defRPr sz="1200">
                <a:latin typeface="Libre Baskerville"/>
                <a:ea typeface="Libre Baskerville"/>
                <a:cs typeface="Libre Baskerville"/>
                <a:sym typeface="Libre Baskerville"/>
              </a:defRPr>
            </a:lvl5pPr>
            <a:lvl6pPr lvl="5" algn="ctr">
              <a:spcBef>
                <a:spcPts val="0"/>
              </a:spcBef>
              <a:spcAft>
                <a:spcPts val="0"/>
              </a:spcAft>
              <a:buSzPts val="1200"/>
              <a:buFont typeface="Libre Baskerville"/>
              <a:buNone/>
              <a:defRPr sz="1200">
                <a:latin typeface="Libre Baskerville"/>
                <a:ea typeface="Libre Baskerville"/>
                <a:cs typeface="Libre Baskerville"/>
                <a:sym typeface="Libre Baskerville"/>
              </a:defRPr>
            </a:lvl6pPr>
            <a:lvl7pPr lvl="6" algn="ctr">
              <a:spcBef>
                <a:spcPts val="0"/>
              </a:spcBef>
              <a:spcAft>
                <a:spcPts val="0"/>
              </a:spcAft>
              <a:buSzPts val="1200"/>
              <a:buFont typeface="Libre Baskerville"/>
              <a:buNone/>
              <a:defRPr sz="1200">
                <a:latin typeface="Libre Baskerville"/>
                <a:ea typeface="Libre Baskerville"/>
                <a:cs typeface="Libre Baskerville"/>
                <a:sym typeface="Libre Baskerville"/>
              </a:defRPr>
            </a:lvl7pPr>
            <a:lvl8pPr lvl="7" algn="ctr">
              <a:spcBef>
                <a:spcPts val="0"/>
              </a:spcBef>
              <a:spcAft>
                <a:spcPts val="0"/>
              </a:spcAft>
              <a:buSzPts val="1200"/>
              <a:buFont typeface="Libre Baskerville"/>
              <a:buNone/>
              <a:defRPr sz="1200">
                <a:latin typeface="Libre Baskerville"/>
                <a:ea typeface="Libre Baskerville"/>
                <a:cs typeface="Libre Baskerville"/>
                <a:sym typeface="Libre Baskerville"/>
              </a:defRPr>
            </a:lvl8pPr>
            <a:lvl9pPr lvl="8" algn="ctr">
              <a:spcBef>
                <a:spcPts val="0"/>
              </a:spcBef>
              <a:spcAft>
                <a:spcPts val="0"/>
              </a:spcAft>
              <a:buSzPts val="1200"/>
              <a:buFont typeface="Libre Baskerville"/>
              <a:buNone/>
              <a:defRPr sz="1200">
                <a:latin typeface="Libre Baskerville"/>
                <a:ea typeface="Libre Baskerville"/>
                <a:cs typeface="Libre Baskerville"/>
                <a:sym typeface="Libre Baskerville"/>
              </a:defRPr>
            </a:lvl9pPr>
          </a:lstStyle>
          <a:p>
            <a:endParaRPr/>
          </a:p>
        </p:txBody>
      </p:sp>
      <p:cxnSp>
        <p:nvCxnSpPr>
          <p:cNvPr id="222" name="Google Shape;222;p29"/>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223" name="Google Shape;223;p29"/>
          <p:cNvSpPr txBox="1">
            <a:spLocks noGrp="1"/>
          </p:cNvSpPr>
          <p:nvPr>
            <p:ph type="subTitle" idx="7"/>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224" name="Google Shape;224;p29"/>
          <p:cNvSpPr txBox="1">
            <a:spLocks noGrp="1"/>
          </p:cNvSpPr>
          <p:nvPr>
            <p:ph type="subTitle" idx="8"/>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225" name="Google Shape;225;p29"/>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26" name="Google Shape;226;p2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tart Stop Continue">
  <p:cSld name="ONE_COLUMN_TEXT_1_1">
    <p:bg>
      <p:bgPr>
        <a:solidFill>
          <a:schemeClr val="lt1"/>
        </a:solidFill>
        <a:effectLst/>
      </p:bgPr>
    </p:bg>
    <p:spTree>
      <p:nvGrpSpPr>
        <p:cNvPr id="1" name="Shape 227"/>
        <p:cNvGrpSpPr/>
        <p:nvPr/>
      </p:nvGrpSpPr>
      <p:grpSpPr>
        <a:xfrm>
          <a:off x="0" y="0"/>
          <a:ext cx="0" cy="0"/>
          <a:chOff x="0" y="0"/>
          <a:chExt cx="0" cy="0"/>
        </a:xfrm>
      </p:grpSpPr>
      <p:sp>
        <p:nvSpPr>
          <p:cNvPr id="228" name="Google Shape;228;p30"/>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29" name="Google Shape;229;p30"/>
          <p:cNvSpPr/>
          <p:nvPr/>
        </p:nvSpPr>
        <p:spPr>
          <a:xfrm>
            <a:off x="4782500" y="317550"/>
            <a:ext cx="4111200" cy="137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4782500" y="1814413"/>
            <a:ext cx="4111200" cy="1371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4782500" y="3320750"/>
            <a:ext cx="4111200" cy="1380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30"/>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0"/>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34" name="Google Shape;234;p30"/>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35" name="Google Shape;235;p30"/>
          <p:cNvSpPr txBox="1">
            <a:spLocks noGrp="1"/>
          </p:cNvSpPr>
          <p:nvPr>
            <p:ph type="body" idx="3"/>
          </p:nvPr>
        </p:nvSpPr>
        <p:spPr>
          <a:xfrm>
            <a:off x="5033900" y="317600"/>
            <a:ext cx="3601200" cy="1371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6" name="Google Shape;236;p30"/>
          <p:cNvSpPr txBox="1">
            <a:spLocks noGrp="1"/>
          </p:cNvSpPr>
          <p:nvPr>
            <p:ph type="body" idx="4"/>
          </p:nvPr>
        </p:nvSpPr>
        <p:spPr>
          <a:xfrm>
            <a:off x="5033900" y="1819175"/>
            <a:ext cx="3601200" cy="1371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7" name="Google Shape;237;p30"/>
          <p:cNvSpPr txBox="1">
            <a:spLocks noGrp="1"/>
          </p:cNvSpPr>
          <p:nvPr>
            <p:ph type="body" idx="5"/>
          </p:nvPr>
        </p:nvSpPr>
        <p:spPr>
          <a:xfrm>
            <a:off x="5033900" y="3320750"/>
            <a:ext cx="3601200" cy="1380600"/>
          </a:xfrm>
          <a:prstGeom prst="rect">
            <a:avLst/>
          </a:prstGeom>
        </p:spPr>
        <p:txBody>
          <a:bodyPr spcFirstLastPara="1" wrap="square" lIns="91425" tIns="91425" rIns="0"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8" name="Google Shape;238;p30"/>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39" name="Google Shape;239;p3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teps">
  <p:cSld name="ONE_COLUMN_TEXT_1_1_1">
    <p:bg>
      <p:bgPr>
        <a:solidFill>
          <a:schemeClr val="lt1"/>
        </a:solidFill>
        <a:effectLst/>
      </p:bgPr>
    </p:bg>
    <p:spTree>
      <p:nvGrpSpPr>
        <p:cNvPr id="1" name="Shape 240"/>
        <p:cNvGrpSpPr/>
        <p:nvPr/>
      </p:nvGrpSpPr>
      <p:grpSpPr>
        <a:xfrm>
          <a:off x="0" y="0"/>
          <a:ext cx="0" cy="0"/>
          <a:chOff x="0" y="0"/>
          <a:chExt cx="0" cy="0"/>
        </a:xfrm>
      </p:grpSpPr>
      <p:sp>
        <p:nvSpPr>
          <p:cNvPr id="241" name="Google Shape;241;p31"/>
          <p:cNvSpPr txBox="1">
            <a:spLocks noGrp="1"/>
          </p:cNvSpPr>
          <p:nvPr>
            <p:ph type="title"/>
          </p:nvPr>
        </p:nvSpPr>
        <p:spPr>
          <a:xfrm>
            <a:off x="125700" y="134475"/>
            <a:ext cx="25170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42" name="Google Shape;242;p31"/>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243" name="Google Shape;243;p31"/>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244" name="Google Shape;244;p31"/>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45" name="Google Shape;245;p31"/>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46" name="Google Shape;246;p31"/>
          <p:cNvSpPr/>
          <p:nvPr/>
        </p:nvSpPr>
        <p:spPr>
          <a:xfrm>
            <a:off x="3314045" y="28860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3314045" y="180891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3314000" y="3329144"/>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6502495" y="28845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6502495" y="1808760"/>
            <a:ext cx="2391300" cy="13716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6502450" y="3328994"/>
            <a:ext cx="2391300" cy="1371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txBox="1"/>
          <p:nvPr/>
        </p:nvSpPr>
        <p:spPr>
          <a:xfrm>
            <a:off x="2642663" y="28860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1</a:t>
            </a:r>
            <a:endParaRPr sz="3600">
              <a:solidFill>
                <a:schemeClr val="dk1"/>
              </a:solidFill>
              <a:latin typeface="Libre Baskerville"/>
              <a:ea typeface="Libre Baskerville"/>
              <a:cs typeface="Libre Baskerville"/>
              <a:sym typeface="Libre Baskerville"/>
            </a:endParaRPr>
          </a:p>
        </p:txBody>
      </p:sp>
      <p:sp>
        <p:nvSpPr>
          <p:cNvPr id="253" name="Google Shape;253;p31"/>
          <p:cNvSpPr txBox="1"/>
          <p:nvPr/>
        </p:nvSpPr>
        <p:spPr>
          <a:xfrm>
            <a:off x="2642663" y="180891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2</a:t>
            </a:r>
            <a:endParaRPr sz="3600">
              <a:solidFill>
                <a:schemeClr val="dk1"/>
              </a:solidFill>
              <a:latin typeface="Libre Baskerville"/>
              <a:ea typeface="Libre Baskerville"/>
              <a:cs typeface="Libre Baskerville"/>
              <a:sym typeface="Libre Baskerville"/>
            </a:endParaRPr>
          </a:p>
        </p:txBody>
      </p:sp>
      <p:sp>
        <p:nvSpPr>
          <p:cNvPr id="254" name="Google Shape;254;p31"/>
          <p:cNvSpPr txBox="1"/>
          <p:nvPr/>
        </p:nvSpPr>
        <p:spPr>
          <a:xfrm>
            <a:off x="2642600" y="3329144"/>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3</a:t>
            </a:r>
            <a:endParaRPr sz="3600">
              <a:solidFill>
                <a:schemeClr val="dk1"/>
              </a:solidFill>
              <a:latin typeface="Libre Baskerville"/>
              <a:ea typeface="Libre Baskerville"/>
              <a:cs typeface="Libre Baskerville"/>
              <a:sym typeface="Libre Baskerville"/>
            </a:endParaRPr>
          </a:p>
        </p:txBody>
      </p:sp>
      <p:sp>
        <p:nvSpPr>
          <p:cNvPr id="255" name="Google Shape;255;p31"/>
          <p:cNvSpPr txBox="1"/>
          <p:nvPr/>
        </p:nvSpPr>
        <p:spPr>
          <a:xfrm>
            <a:off x="5831163" y="28845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4</a:t>
            </a:r>
            <a:endParaRPr sz="3600">
              <a:solidFill>
                <a:schemeClr val="dk1"/>
              </a:solidFill>
              <a:latin typeface="Libre Baskerville"/>
              <a:ea typeface="Libre Baskerville"/>
              <a:cs typeface="Libre Baskerville"/>
              <a:sym typeface="Libre Baskerville"/>
            </a:endParaRPr>
          </a:p>
        </p:txBody>
      </p:sp>
      <p:sp>
        <p:nvSpPr>
          <p:cNvPr id="256" name="Google Shape;256;p31"/>
          <p:cNvSpPr txBox="1"/>
          <p:nvPr/>
        </p:nvSpPr>
        <p:spPr>
          <a:xfrm>
            <a:off x="5831163" y="1808760"/>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5</a:t>
            </a:r>
            <a:endParaRPr sz="3600">
              <a:solidFill>
                <a:schemeClr val="dk1"/>
              </a:solidFill>
              <a:latin typeface="Libre Baskerville"/>
              <a:ea typeface="Libre Baskerville"/>
              <a:cs typeface="Libre Baskerville"/>
              <a:sym typeface="Libre Baskerville"/>
            </a:endParaRPr>
          </a:p>
        </p:txBody>
      </p:sp>
      <p:sp>
        <p:nvSpPr>
          <p:cNvPr id="257" name="Google Shape;257;p31"/>
          <p:cNvSpPr txBox="1"/>
          <p:nvPr/>
        </p:nvSpPr>
        <p:spPr>
          <a:xfrm>
            <a:off x="5831100" y="3328994"/>
            <a:ext cx="671400" cy="1371600"/>
          </a:xfrm>
          <a:prstGeom prst="rect">
            <a:avLst/>
          </a:prstGeom>
          <a:noFill/>
          <a:ln>
            <a:noFill/>
          </a:ln>
        </p:spPr>
        <p:txBody>
          <a:bodyPr spcFirstLastPara="1" wrap="square" lIns="91425" tIns="91425" rIns="182875" bIns="91425" anchor="t" anchorCtr="0">
            <a:noAutofit/>
          </a:bodyPr>
          <a:lstStyle/>
          <a:p>
            <a:pPr marL="0" lvl="0" indent="0" algn="r" rtl="0">
              <a:spcBef>
                <a:spcPts val="0"/>
              </a:spcBef>
              <a:spcAft>
                <a:spcPts val="0"/>
              </a:spcAft>
              <a:buNone/>
            </a:pPr>
            <a:r>
              <a:rPr lang="en" sz="3600">
                <a:solidFill>
                  <a:schemeClr val="dk1"/>
                </a:solidFill>
                <a:latin typeface="Libre Baskerville"/>
                <a:ea typeface="Libre Baskerville"/>
                <a:cs typeface="Libre Baskerville"/>
                <a:sym typeface="Libre Baskerville"/>
              </a:rPr>
              <a:t>6	</a:t>
            </a:r>
            <a:endParaRPr sz="3600">
              <a:solidFill>
                <a:schemeClr val="dk1"/>
              </a:solidFill>
              <a:latin typeface="Libre Baskerville"/>
              <a:ea typeface="Libre Baskerville"/>
              <a:cs typeface="Libre Baskerville"/>
              <a:sym typeface="Libre Baskerville"/>
            </a:endParaRPr>
          </a:p>
        </p:txBody>
      </p:sp>
      <p:sp>
        <p:nvSpPr>
          <p:cNvPr id="258" name="Google Shape;258;p31"/>
          <p:cNvSpPr txBox="1">
            <a:spLocks noGrp="1"/>
          </p:cNvSpPr>
          <p:nvPr>
            <p:ph type="body" idx="3"/>
          </p:nvPr>
        </p:nvSpPr>
        <p:spPr>
          <a:xfrm>
            <a:off x="3314000" y="288600"/>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59" name="Google Shape;259;p31"/>
          <p:cNvSpPr txBox="1">
            <a:spLocks noGrp="1"/>
          </p:cNvSpPr>
          <p:nvPr>
            <p:ph type="body" idx="4"/>
          </p:nvPr>
        </p:nvSpPr>
        <p:spPr>
          <a:xfrm>
            <a:off x="3314050" y="1808985"/>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0" name="Google Shape;260;p31"/>
          <p:cNvSpPr txBox="1">
            <a:spLocks noGrp="1"/>
          </p:cNvSpPr>
          <p:nvPr>
            <p:ph type="body" idx="5"/>
          </p:nvPr>
        </p:nvSpPr>
        <p:spPr>
          <a:xfrm>
            <a:off x="6502500" y="288300"/>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1" name="Google Shape;261;p31"/>
          <p:cNvSpPr txBox="1">
            <a:spLocks noGrp="1"/>
          </p:cNvSpPr>
          <p:nvPr>
            <p:ph type="body" idx="6"/>
          </p:nvPr>
        </p:nvSpPr>
        <p:spPr>
          <a:xfrm>
            <a:off x="6502450" y="1808835"/>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2" name="Google Shape;262;p31"/>
          <p:cNvSpPr txBox="1">
            <a:spLocks noGrp="1"/>
          </p:cNvSpPr>
          <p:nvPr>
            <p:ph type="body" idx="7"/>
          </p:nvPr>
        </p:nvSpPr>
        <p:spPr>
          <a:xfrm>
            <a:off x="3314000" y="3329144"/>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3" name="Google Shape;263;p31"/>
          <p:cNvSpPr txBox="1">
            <a:spLocks noGrp="1"/>
          </p:cNvSpPr>
          <p:nvPr>
            <p:ph type="body" idx="8"/>
          </p:nvPr>
        </p:nvSpPr>
        <p:spPr>
          <a:xfrm>
            <a:off x="6502450" y="3328994"/>
            <a:ext cx="2391300" cy="13716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64" name="Google Shape;264;p31"/>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5" name="Google Shape;265;p3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ject Summary">
  <p:cSld name="CUSTOM_7">
    <p:spTree>
      <p:nvGrpSpPr>
        <p:cNvPr id="1" name="Shape 266"/>
        <p:cNvGrpSpPr/>
        <p:nvPr/>
      </p:nvGrpSpPr>
      <p:grpSpPr>
        <a:xfrm>
          <a:off x="0" y="0"/>
          <a:ext cx="0" cy="0"/>
          <a:chOff x="0" y="0"/>
          <a:chExt cx="0" cy="0"/>
        </a:xfrm>
      </p:grpSpPr>
      <p:sp>
        <p:nvSpPr>
          <p:cNvPr id="267" name="Google Shape;267;p32"/>
          <p:cNvSpPr>
            <a:spLocks noGrp="1"/>
          </p:cNvSpPr>
          <p:nvPr>
            <p:ph type="pic" idx="2"/>
          </p:nvPr>
        </p:nvSpPr>
        <p:spPr>
          <a:xfrm>
            <a:off x="3822106" y="0"/>
            <a:ext cx="5322000" cy="5143500"/>
          </a:xfrm>
          <a:prstGeom prst="rect">
            <a:avLst/>
          </a:prstGeom>
          <a:noFill/>
          <a:ln>
            <a:noFill/>
          </a:ln>
        </p:spPr>
      </p:sp>
      <p:sp>
        <p:nvSpPr>
          <p:cNvPr id="268" name="Google Shape;268;p32"/>
          <p:cNvSpPr txBox="1">
            <a:spLocks noGrp="1"/>
          </p:cNvSpPr>
          <p:nvPr>
            <p:ph type="title"/>
          </p:nvPr>
        </p:nvSpPr>
        <p:spPr>
          <a:xfrm>
            <a:off x="125700" y="134475"/>
            <a:ext cx="4111200" cy="17370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Font typeface="Libre Baskerville"/>
              <a:buNone/>
              <a:defRPr sz="5600"/>
            </a:lvl2pPr>
            <a:lvl3pPr lvl="2">
              <a:spcBef>
                <a:spcPts val="0"/>
              </a:spcBef>
              <a:spcAft>
                <a:spcPts val="0"/>
              </a:spcAft>
              <a:buSzPts val="5600"/>
              <a:buFont typeface="Libre Baskerville"/>
              <a:buNone/>
              <a:defRPr sz="5600"/>
            </a:lvl3pPr>
            <a:lvl4pPr lvl="3">
              <a:spcBef>
                <a:spcPts val="0"/>
              </a:spcBef>
              <a:spcAft>
                <a:spcPts val="0"/>
              </a:spcAft>
              <a:buSzPts val="5600"/>
              <a:buFont typeface="Libre Baskerville"/>
              <a:buNone/>
              <a:defRPr sz="5600"/>
            </a:lvl4pPr>
            <a:lvl5pPr lvl="4">
              <a:spcBef>
                <a:spcPts val="0"/>
              </a:spcBef>
              <a:spcAft>
                <a:spcPts val="0"/>
              </a:spcAft>
              <a:buSzPts val="5600"/>
              <a:buFont typeface="Libre Baskerville"/>
              <a:buNone/>
              <a:defRPr sz="5600"/>
            </a:lvl5pPr>
            <a:lvl6pPr lvl="5">
              <a:spcBef>
                <a:spcPts val="0"/>
              </a:spcBef>
              <a:spcAft>
                <a:spcPts val="0"/>
              </a:spcAft>
              <a:buSzPts val="5600"/>
              <a:buFont typeface="Libre Baskerville"/>
              <a:buNone/>
              <a:defRPr sz="5600"/>
            </a:lvl6pPr>
            <a:lvl7pPr lvl="6">
              <a:spcBef>
                <a:spcPts val="0"/>
              </a:spcBef>
              <a:spcAft>
                <a:spcPts val="0"/>
              </a:spcAft>
              <a:buSzPts val="5600"/>
              <a:buFont typeface="Libre Baskerville"/>
              <a:buNone/>
              <a:defRPr sz="5600"/>
            </a:lvl7pPr>
            <a:lvl8pPr lvl="7">
              <a:spcBef>
                <a:spcPts val="0"/>
              </a:spcBef>
              <a:spcAft>
                <a:spcPts val="0"/>
              </a:spcAft>
              <a:buSzPts val="5600"/>
              <a:buFont typeface="Libre Baskerville"/>
              <a:buNone/>
              <a:defRPr sz="5600"/>
            </a:lvl8pPr>
            <a:lvl9pPr lvl="8">
              <a:spcBef>
                <a:spcPts val="0"/>
              </a:spcBef>
              <a:spcAft>
                <a:spcPts val="0"/>
              </a:spcAft>
              <a:buSzPts val="5600"/>
              <a:buFont typeface="Libre Baskerville"/>
              <a:buNone/>
              <a:defRPr sz="5600"/>
            </a:lvl9pPr>
          </a:lstStyle>
          <a:p>
            <a:endParaRPr/>
          </a:p>
        </p:txBody>
      </p:sp>
      <p:sp>
        <p:nvSpPr>
          <p:cNvPr id="269" name="Google Shape;269;p32"/>
          <p:cNvSpPr txBox="1">
            <a:spLocks noGrp="1"/>
          </p:cNvSpPr>
          <p:nvPr>
            <p:ph type="body" idx="1"/>
          </p:nvPr>
        </p:nvSpPr>
        <p:spPr>
          <a:xfrm>
            <a:off x="251400" y="2985775"/>
            <a:ext cx="3570900" cy="15414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Line Graph">
  <p:cSld name="CUSTOM_5">
    <p:spTree>
      <p:nvGrpSpPr>
        <p:cNvPr id="1" name="Shape 270"/>
        <p:cNvGrpSpPr/>
        <p:nvPr/>
      </p:nvGrpSpPr>
      <p:grpSpPr>
        <a:xfrm>
          <a:off x="0" y="0"/>
          <a:ext cx="0" cy="0"/>
          <a:chOff x="0" y="0"/>
          <a:chExt cx="0" cy="0"/>
        </a:xfrm>
      </p:grpSpPr>
      <p:sp>
        <p:nvSpPr>
          <p:cNvPr id="271" name="Google Shape;271;p33"/>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72" name="Google Shape;272;p33"/>
          <p:cNvSpPr txBox="1">
            <a:spLocks noGrp="1"/>
          </p:cNvSpPr>
          <p:nvPr>
            <p:ph type="subTitle" idx="1"/>
          </p:nvPr>
        </p:nvSpPr>
        <p:spPr>
          <a:xfrm>
            <a:off x="125700" y="125592"/>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73" name="Google Shape;273;p33"/>
          <p:cNvSpPr txBox="1">
            <a:spLocks noGrp="1"/>
          </p:cNvSpPr>
          <p:nvPr>
            <p:ph type="body" idx="2"/>
          </p:nvPr>
        </p:nvSpPr>
        <p:spPr>
          <a:xfrm>
            <a:off x="125600" y="530600"/>
            <a:ext cx="4782600" cy="108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4" name="Google Shape;274;p33"/>
          <p:cNvSpPr txBox="1">
            <a:spLocks noGrp="1"/>
          </p:cNvSpPr>
          <p:nvPr>
            <p:ph type="title"/>
          </p:nvPr>
        </p:nvSpPr>
        <p:spPr>
          <a:xfrm>
            <a:off x="6355500" y="125600"/>
            <a:ext cx="2662800" cy="1389600"/>
          </a:xfrm>
          <a:prstGeom prst="rect">
            <a:avLst/>
          </a:prstGeom>
        </p:spPr>
        <p:txBody>
          <a:bodyPr spcFirstLastPara="1" wrap="square" lIns="91425" tIns="91425" rIns="91425" bIns="91425" anchor="t" anchorCtr="0">
            <a:noAutofit/>
          </a:bodyPr>
          <a:lstStyle>
            <a:lvl1pPr lvl="0" algn="r">
              <a:spcBef>
                <a:spcPts val="0"/>
              </a:spcBef>
              <a:spcAft>
                <a:spcPts val="0"/>
              </a:spcAft>
              <a:buSzPts val="7200"/>
              <a:buNone/>
              <a:defRPr sz="7200" b="1"/>
            </a:lvl1pPr>
            <a:lvl2pPr lvl="1" algn="r">
              <a:spcBef>
                <a:spcPts val="0"/>
              </a:spcBef>
              <a:spcAft>
                <a:spcPts val="0"/>
              </a:spcAft>
              <a:buSzPts val="7200"/>
              <a:buFont typeface="Libre Baskerville"/>
              <a:buNone/>
              <a:defRPr sz="7200" b="1"/>
            </a:lvl2pPr>
            <a:lvl3pPr lvl="2" algn="r">
              <a:spcBef>
                <a:spcPts val="0"/>
              </a:spcBef>
              <a:spcAft>
                <a:spcPts val="0"/>
              </a:spcAft>
              <a:buSzPts val="7200"/>
              <a:buFont typeface="Libre Baskerville"/>
              <a:buNone/>
              <a:defRPr sz="7200" b="1"/>
            </a:lvl3pPr>
            <a:lvl4pPr lvl="3" algn="r">
              <a:spcBef>
                <a:spcPts val="0"/>
              </a:spcBef>
              <a:spcAft>
                <a:spcPts val="0"/>
              </a:spcAft>
              <a:buSzPts val="7200"/>
              <a:buFont typeface="Libre Baskerville"/>
              <a:buNone/>
              <a:defRPr sz="7200" b="1"/>
            </a:lvl4pPr>
            <a:lvl5pPr lvl="4" algn="r">
              <a:spcBef>
                <a:spcPts val="0"/>
              </a:spcBef>
              <a:spcAft>
                <a:spcPts val="0"/>
              </a:spcAft>
              <a:buSzPts val="7200"/>
              <a:buFont typeface="Libre Baskerville"/>
              <a:buNone/>
              <a:defRPr sz="7200" b="1"/>
            </a:lvl5pPr>
            <a:lvl6pPr lvl="5" algn="r">
              <a:spcBef>
                <a:spcPts val="0"/>
              </a:spcBef>
              <a:spcAft>
                <a:spcPts val="0"/>
              </a:spcAft>
              <a:buSzPts val="7200"/>
              <a:buFont typeface="Libre Baskerville"/>
              <a:buNone/>
              <a:defRPr sz="7200" b="1"/>
            </a:lvl6pPr>
            <a:lvl7pPr lvl="6" algn="r">
              <a:spcBef>
                <a:spcPts val="0"/>
              </a:spcBef>
              <a:spcAft>
                <a:spcPts val="0"/>
              </a:spcAft>
              <a:buSzPts val="7200"/>
              <a:buFont typeface="Libre Baskerville"/>
              <a:buNone/>
              <a:defRPr sz="7200" b="1"/>
            </a:lvl7pPr>
            <a:lvl8pPr lvl="7" algn="r">
              <a:spcBef>
                <a:spcPts val="0"/>
              </a:spcBef>
              <a:spcAft>
                <a:spcPts val="0"/>
              </a:spcAft>
              <a:buSzPts val="7200"/>
              <a:buFont typeface="Libre Baskerville"/>
              <a:buNone/>
              <a:defRPr sz="7200" b="1"/>
            </a:lvl8pPr>
            <a:lvl9pPr lvl="8" algn="r">
              <a:spcBef>
                <a:spcPts val="0"/>
              </a:spcBef>
              <a:spcAft>
                <a:spcPts val="0"/>
              </a:spcAft>
              <a:buSzPts val="7200"/>
              <a:buFont typeface="Libre Baskerville"/>
              <a:buNone/>
              <a:defRPr sz="7200" b="1"/>
            </a:lvl9pPr>
          </a:lstStyle>
          <a:p>
            <a:endParaRPr/>
          </a:p>
        </p:txBody>
      </p:sp>
      <p:cxnSp>
        <p:nvCxnSpPr>
          <p:cNvPr id="275" name="Google Shape;275;p33"/>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276" name="Google Shape;276;p33"/>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277" name="Google Shape;277;p33"/>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278" name="Google Shape;278;p33"/>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79" name="Google Shape;279;p3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roject &amp; Photo">
  <p:cSld name="CUSTOM_3">
    <p:bg>
      <p:bgPr>
        <a:solidFill>
          <a:schemeClr val="dk1"/>
        </a:solidFill>
        <a:effectLst/>
      </p:bgPr>
    </p:bg>
    <p:spTree>
      <p:nvGrpSpPr>
        <p:cNvPr id="1" name="Shape 294"/>
        <p:cNvGrpSpPr/>
        <p:nvPr/>
      </p:nvGrpSpPr>
      <p:grpSpPr>
        <a:xfrm>
          <a:off x="0" y="0"/>
          <a:ext cx="0" cy="0"/>
          <a:chOff x="0" y="0"/>
          <a:chExt cx="0" cy="0"/>
        </a:xfrm>
      </p:grpSpPr>
      <p:sp>
        <p:nvSpPr>
          <p:cNvPr id="295" name="Google Shape;295;p35"/>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96" name="Google Shape;296;p35"/>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sp>
        <p:nvSpPr>
          <p:cNvPr id="297" name="Google Shape;297;p35"/>
          <p:cNvSpPr/>
          <p:nvPr/>
        </p:nvSpPr>
        <p:spPr>
          <a:xfrm>
            <a:off x="125700" y="2379075"/>
            <a:ext cx="4782600" cy="2322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8" name="Google Shape;298;p35"/>
          <p:cNvSpPr>
            <a:spLocks noGrp="1"/>
          </p:cNvSpPr>
          <p:nvPr>
            <p:ph type="pic" idx="2"/>
          </p:nvPr>
        </p:nvSpPr>
        <p:spPr>
          <a:xfrm>
            <a:off x="5033900" y="125600"/>
            <a:ext cx="3984300" cy="4575900"/>
          </a:xfrm>
          <a:prstGeom prst="roundRect">
            <a:avLst>
              <a:gd name="adj" fmla="val 16667"/>
            </a:avLst>
          </a:prstGeom>
          <a:noFill/>
          <a:ln>
            <a:noFill/>
          </a:ln>
        </p:spPr>
      </p:sp>
      <p:sp>
        <p:nvSpPr>
          <p:cNvPr id="299" name="Google Shape;299;p35"/>
          <p:cNvSpPr txBox="1">
            <a:spLocks noGrp="1"/>
          </p:cNvSpPr>
          <p:nvPr>
            <p:ph type="subTitle" idx="1"/>
          </p:nvPr>
        </p:nvSpPr>
        <p:spPr>
          <a:xfrm>
            <a:off x="251400" y="2512475"/>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00" name="Google Shape;300;p35"/>
          <p:cNvSpPr txBox="1">
            <a:spLocks noGrp="1"/>
          </p:cNvSpPr>
          <p:nvPr>
            <p:ph type="body" idx="3"/>
          </p:nvPr>
        </p:nvSpPr>
        <p:spPr>
          <a:xfrm>
            <a:off x="251400" y="3003175"/>
            <a:ext cx="4454400" cy="152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cxnSp>
        <p:nvCxnSpPr>
          <p:cNvPr id="301" name="Google Shape;301;p35"/>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302" name="Google Shape;302;p35"/>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303" name="Google Shape;303;p35"/>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304" name="Google Shape;304;p35"/>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05" name="Google Shape;305;p3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roject &amp; Photo">
  <p:cSld name="CUSTOM_3_1">
    <p:bg>
      <p:bgPr>
        <a:solidFill>
          <a:schemeClr val="lt1"/>
        </a:solidFill>
        <a:effectLst/>
      </p:bgPr>
    </p:bg>
    <p:spTree>
      <p:nvGrpSpPr>
        <p:cNvPr id="1" name="Shape 306"/>
        <p:cNvGrpSpPr/>
        <p:nvPr/>
      </p:nvGrpSpPr>
      <p:grpSpPr>
        <a:xfrm>
          <a:off x="0" y="0"/>
          <a:ext cx="0" cy="0"/>
          <a:chOff x="0" y="0"/>
          <a:chExt cx="0" cy="0"/>
        </a:xfrm>
      </p:grpSpPr>
      <p:sp>
        <p:nvSpPr>
          <p:cNvPr id="307" name="Google Shape;307;p36"/>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08" name="Google Shape;308;p36"/>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Clr>
                <a:schemeClr val="dk1"/>
              </a:buClr>
              <a:buSzPts val="1400"/>
              <a:buNone/>
              <a:defRPr>
                <a:solidFill>
                  <a:schemeClr val="dk1"/>
                </a:solidFill>
                <a:latin typeface="Roboto"/>
                <a:ea typeface="Roboto"/>
                <a:cs typeface="Roboto"/>
                <a:sym typeface="Roboto"/>
              </a:defRPr>
            </a:lvl2pPr>
            <a:lvl3pPr lvl="2">
              <a:spcBef>
                <a:spcPts val="0"/>
              </a:spcBef>
              <a:spcAft>
                <a:spcPts val="0"/>
              </a:spcAft>
              <a:buClr>
                <a:schemeClr val="dk1"/>
              </a:buClr>
              <a:buSzPts val="1400"/>
              <a:buNone/>
              <a:defRPr>
                <a:solidFill>
                  <a:schemeClr val="dk1"/>
                </a:solidFill>
                <a:latin typeface="Roboto"/>
                <a:ea typeface="Roboto"/>
                <a:cs typeface="Roboto"/>
                <a:sym typeface="Roboto"/>
              </a:defRPr>
            </a:lvl3pPr>
            <a:lvl4pPr lvl="3">
              <a:spcBef>
                <a:spcPts val="0"/>
              </a:spcBef>
              <a:spcAft>
                <a:spcPts val="0"/>
              </a:spcAft>
              <a:buClr>
                <a:schemeClr val="dk1"/>
              </a:buClr>
              <a:buSzPts val="1400"/>
              <a:buNone/>
              <a:defRPr>
                <a:solidFill>
                  <a:schemeClr val="dk1"/>
                </a:solidFill>
                <a:latin typeface="Roboto"/>
                <a:ea typeface="Roboto"/>
                <a:cs typeface="Roboto"/>
                <a:sym typeface="Roboto"/>
              </a:defRPr>
            </a:lvl4pPr>
            <a:lvl5pPr lvl="4">
              <a:spcBef>
                <a:spcPts val="0"/>
              </a:spcBef>
              <a:spcAft>
                <a:spcPts val="0"/>
              </a:spcAft>
              <a:buClr>
                <a:schemeClr val="dk1"/>
              </a:buClr>
              <a:buSzPts val="1400"/>
              <a:buNone/>
              <a:defRPr>
                <a:solidFill>
                  <a:schemeClr val="dk1"/>
                </a:solidFill>
                <a:latin typeface="Roboto"/>
                <a:ea typeface="Roboto"/>
                <a:cs typeface="Roboto"/>
                <a:sym typeface="Roboto"/>
              </a:defRPr>
            </a:lvl5pPr>
            <a:lvl6pPr lvl="5">
              <a:spcBef>
                <a:spcPts val="0"/>
              </a:spcBef>
              <a:spcAft>
                <a:spcPts val="0"/>
              </a:spcAft>
              <a:buClr>
                <a:schemeClr val="dk1"/>
              </a:buClr>
              <a:buSzPts val="1400"/>
              <a:buNone/>
              <a:defRPr>
                <a:solidFill>
                  <a:schemeClr val="dk1"/>
                </a:solidFill>
                <a:latin typeface="Roboto"/>
                <a:ea typeface="Roboto"/>
                <a:cs typeface="Roboto"/>
                <a:sym typeface="Roboto"/>
              </a:defRPr>
            </a:lvl6pPr>
            <a:lvl7pPr lvl="6">
              <a:spcBef>
                <a:spcPts val="0"/>
              </a:spcBef>
              <a:spcAft>
                <a:spcPts val="0"/>
              </a:spcAft>
              <a:buClr>
                <a:schemeClr val="dk1"/>
              </a:buClr>
              <a:buSzPts val="1400"/>
              <a:buNone/>
              <a:defRPr>
                <a:solidFill>
                  <a:schemeClr val="dk1"/>
                </a:solidFill>
                <a:latin typeface="Roboto"/>
                <a:ea typeface="Roboto"/>
                <a:cs typeface="Roboto"/>
                <a:sym typeface="Roboto"/>
              </a:defRPr>
            </a:lvl7pPr>
            <a:lvl8pPr lvl="7">
              <a:spcBef>
                <a:spcPts val="0"/>
              </a:spcBef>
              <a:spcAft>
                <a:spcPts val="0"/>
              </a:spcAft>
              <a:buClr>
                <a:schemeClr val="dk1"/>
              </a:buClr>
              <a:buSzPts val="1400"/>
              <a:buNone/>
              <a:defRPr>
                <a:solidFill>
                  <a:schemeClr val="dk1"/>
                </a:solidFill>
                <a:latin typeface="Roboto"/>
                <a:ea typeface="Roboto"/>
                <a:cs typeface="Roboto"/>
                <a:sym typeface="Roboto"/>
              </a:defRPr>
            </a:lvl8pPr>
            <a:lvl9pPr lvl="8">
              <a:spcBef>
                <a:spcPts val="0"/>
              </a:spcBef>
              <a:spcAft>
                <a:spcPts val="0"/>
              </a:spcAft>
              <a:buClr>
                <a:schemeClr val="dk1"/>
              </a:buClr>
              <a:buSzPts val="1400"/>
              <a:buNone/>
              <a:defRPr>
                <a:solidFill>
                  <a:schemeClr val="dk1"/>
                </a:solidFill>
                <a:latin typeface="Roboto"/>
                <a:ea typeface="Roboto"/>
                <a:cs typeface="Roboto"/>
                <a:sym typeface="Roboto"/>
              </a:defRPr>
            </a:lvl9pPr>
          </a:lstStyle>
          <a:p>
            <a:endParaRPr/>
          </a:p>
        </p:txBody>
      </p:sp>
      <p:sp>
        <p:nvSpPr>
          <p:cNvPr id="309" name="Google Shape;309;p36"/>
          <p:cNvSpPr>
            <a:spLocks noGrp="1"/>
          </p:cNvSpPr>
          <p:nvPr>
            <p:ph type="pic" idx="2"/>
          </p:nvPr>
        </p:nvSpPr>
        <p:spPr>
          <a:xfrm>
            <a:off x="5033900" y="125600"/>
            <a:ext cx="3984300" cy="4575900"/>
          </a:xfrm>
          <a:prstGeom prst="roundRect">
            <a:avLst>
              <a:gd name="adj" fmla="val 16667"/>
            </a:avLst>
          </a:prstGeom>
          <a:noFill/>
          <a:ln>
            <a:noFill/>
          </a:ln>
        </p:spPr>
      </p:sp>
      <p:sp>
        <p:nvSpPr>
          <p:cNvPr id="310" name="Google Shape;310;p36"/>
          <p:cNvSpPr txBox="1">
            <a:spLocks noGrp="1"/>
          </p:cNvSpPr>
          <p:nvPr>
            <p:ph type="subTitle" idx="1"/>
          </p:nvPr>
        </p:nvSpPr>
        <p:spPr>
          <a:xfrm>
            <a:off x="251400" y="2512475"/>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311" name="Google Shape;311;p36"/>
          <p:cNvSpPr txBox="1">
            <a:spLocks noGrp="1"/>
          </p:cNvSpPr>
          <p:nvPr>
            <p:ph type="body" idx="3"/>
          </p:nvPr>
        </p:nvSpPr>
        <p:spPr>
          <a:xfrm>
            <a:off x="251400" y="3003175"/>
            <a:ext cx="4454400" cy="152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cxnSp>
        <p:nvCxnSpPr>
          <p:cNvPr id="312" name="Google Shape;312;p36"/>
          <p:cNvCxnSpPr/>
          <p:nvPr/>
        </p:nvCxnSpPr>
        <p:spPr>
          <a:xfrm>
            <a:off x="2762250" y="4827750"/>
            <a:ext cx="0" cy="316500"/>
          </a:xfrm>
          <a:prstGeom prst="straightConnector1">
            <a:avLst/>
          </a:prstGeom>
          <a:noFill/>
          <a:ln w="9525" cap="flat" cmpd="sng">
            <a:solidFill>
              <a:schemeClr val="dk1"/>
            </a:solidFill>
            <a:prstDash val="solid"/>
            <a:round/>
            <a:headEnd type="none" w="med" len="med"/>
            <a:tailEnd type="none" w="med" len="med"/>
          </a:ln>
        </p:spPr>
      </p:cxnSp>
      <p:sp>
        <p:nvSpPr>
          <p:cNvPr id="313" name="Google Shape;313;p36"/>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14" name="Google Shape;314;p36"/>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15" name="Google Shape;315;p36"/>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6" name="Google Shape;316;p3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r Chart">
  <p:cSld name="BIG_NUMBER">
    <p:spTree>
      <p:nvGrpSpPr>
        <p:cNvPr id="1" name="Shape 317"/>
        <p:cNvGrpSpPr/>
        <p:nvPr/>
      </p:nvGrpSpPr>
      <p:grpSpPr>
        <a:xfrm>
          <a:off x="0" y="0"/>
          <a:ext cx="0" cy="0"/>
          <a:chOff x="0" y="0"/>
          <a:chExt cx="0" cy="0"/>
        </a:xfrm>
      </p:grpSpPr>
      <p:sp>
        <p:nvSpPr>
          <p:cNvPr id="318" name="Google Shape;318;p37"/>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9" name="Google Shape;319;p37"/>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20" name="Google Shape;320;p37"/>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21" name="Google Shape;321;p37"/>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22" name="Google Shape;322;p37"/>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23" name="Google Shape;323;p37"/>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24" name="Google Shape;324;p3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sk Timeline">
  <p:cSld name="BIG_NUMBER_4">
    <p:spTree>
      <p:nvGrpSpPr>
        <p:cNvPr id="1" name="Shape 325"/>
        <p:cNvGrpSpPr/>
        <p:nvPr/>
      </p:nvGrpSpPr>
      <p:grpSpPr>
        <a:xfrm>
          <a:off x="0" y="0"/>
          <a:ext cx="0" cy="0"/>
          <a:chOff x="0" y="0"/>
          <a:chExt cx="0" cy="0"/>
        </a:xfrm>
      </p:grpSpPr>
      <p:sp>
        <p:nvSpPr>
          <p:cNvPr id="326" name="Google Shape;326;p38"/>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327" name="Google Shape;327;p38"/>
          <p:cNvCxnSpPr/>
          <p:nvPr/>
        </p:nvCxnSpPr>
        <p:spPr>
          <a:xfrm>
            <a:off x="2642715" y="16490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38"/>
          <p:cNvCxnSpPr/>
          <p:nvPr/>
        </p:nvCxnSpPr>
        <p:spPr>
          <a:xfrm>
            <a:off x="2642600" y="36611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38"/>
          <p:cNvCxnSpPr/>
          <p:nvPr/>
        </p:nvCxnSpPr>
        <p:spPr>
          <a:xfrm>
            <a:off x="2642830" y="23279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38"/>
          <p:cNvCxnSpPr/>
          <p:nvPr/>
        </p:nvCxnSpPr>
        <p:spPr>
          <a:xfrm>
            <a:off x="2642830" y="30068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38"/>
          <p:cNvCxnSpPr/>
          <p:nvPr/>
        </p:nvCxnSpPr>
        <p:spPr>
          <a:xfrm>
            <a:off x="2642830" y="4364625"/>
            <a:ext cx="6251100" cy="6000"/>
          </a:xfrm>
          <a:prstGeom prst="straightConnector1">
            <a:avLst/>
          </a:prstGeom>
          <a:noFill/>
          <a:ln w="19050" cap="flat" cmpd="sng">
            <a:solidFill>
              <a:schemeClr val="dk1"/>
            </a:solidFill>
            <a:prstDash val="solid"/>
            <a:round/>
            <a:headEnd type="none" w="med" len="med"/>
            <a:tailEnd type="none" w="med" len="med"/>
          </a:ln>
        </p:spPr>
      </p:cxnSp>
      <p:sp>
        <p:nvSpPr>
          <p:cNvPr id="332" name="Google Shape;332;p38"/>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33" name="Google Shape;333;p38"/>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34" name="Google Shape;334;p38"/>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35" name="Google Shape;335;p38"/>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36" name="Google Shape;336;p38"/>
          <p:cNvSpPr>
            <a:spLocks noGrp="1"/>
          </p:cNvSpPr>
          <p:nvPr>
            <p:ph type="pic" idx="3"/>
          </p:nvPr>
        </p:nvSpPr>
        <p:spPr>
          <a:xfrm>
            <a:off x="1942950" y="1369100"/>
            <a:ext cx="573900" cy="570600"/>
          </a:xfrm>
          <a:prstGeom prst="roundRect">
            <a:avLst>
              <a:gd name="adj" fmla="val 16667"/>
            </a:avLst>
          </a:prstGeom>
          <a:noFill/>
          <a:ln>
            <a:noFill/>
          </a:ln>
        </p:spPr>
      </p:sp>
      <p:sp>
        <p:nvSpPr>
          <p:cNvPr id="337" name="Google Shape;337;p38"/>
          <p:cNvSpPr txBox="1">
            <a:spLocks noGrp="1"/>
          </p:cNvSpPr>
          <p:nvPr>
            <p:ph type="title" idx="4"/>
          </p:nvPr>
        </p:nvSpPr>
        <p:spPr>
          <a:xfrm>
            <a:off x="251400" y="1487175"/>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38" name="Google Shape;338;p38"/>
          <p:cNvSpPr txBox="1">
            <a:spLocks noGrp="1"/>
          </p:cNvSpPr>
          <p:nvPr>
            <p:ph type="subTitle" idx="5"/>
          </p:nvPr>
        </p:nvSpPr>
        <p:spPr>
          <a:xfrm>
            <a:off x="251509" y="1663525"/>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39" name="Google Shape;339;p38"/>
          <p:cNvSpPr>
            <a:spLocks noGrp="1"/>
          </p:cNvSpPr>
          <p:nvPr>
            <p:ph type="pic" idx="6"/>
          </p:nvPr>
        </p:nvSpPr>
        <p:spPr>
          <a:xfrm>
            <a:off x="1943050" y="3402238"/>
            <a:ext cx="573900" cy="570600"/>
          </a:xfrm>
          <a:prstGeom prst="roundRect">
            <a:avLst>
              <a:gd name="adj" fmla="val 16667"/>
            </a:avLst>
          </a:prstGeom>
          <a:noFill/>
          <a:ln>
            <a:noFill/>
          </a:ln>
        </p:spPr>
      </p:sp>
      <p:sp>
        <p:nvSpPr>
          <p:cNvPr id="340" name="Google Shape;340;p38"/>
          <p:cNvSpPr txBox="1">
            <a:spLocks noGrp="1"/>
          </p:cNvSpPr>
          <p:nvPr>
            <p:ph type="title" idx="7"/>
          </p:nvPr>
        </p:nvSpPr>
        <p:spPr>
          <a:xfrm>
            <a:off x="251500" y="21637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1" name="Google Shape;341;p38"/>
          <p:cNvSpPr txBox="1">
            <a:spLocks noGrp="1"/>
          </p:cNvSpPr>
          <p:nvPr>
            <p:ph type="subTitle" idx="8"/>
          </p:nvPr>
        </p:nvSpPr>
        <p:spPr>
          <a:xfrm>
            <a:off x="251609" y="23400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2" name="Google Shape;342;p38"/>
          <p:cNvSpPr>
            <a:spLocks noGrp="1"/>
          </p:cNvSpPr>
          <p:nvPr>
            <p:ph type="pic" idx="9"/>
          </p:nvPr>
        </p:nvSpPr>
        <p:spPr>
          <a:xfrm>
            <a:off x="1942950" y="2724525"/>
            <a:ext cx="573900" cy="570600"/>
          </a:xfrm>
          <a:prstGeom prst="roundRect">
            <a:avLst>
              <a:gd name="adj" fmla="val 16667"/>
            </a:avLst>
          </a:prstGeom>
          <a:noFill/>
          <a:ln>
            <a:noFill/>
          </a:ln>
        </p:spPr>
      </p:sp>
      <p:sp>
        <p:nvSpPr>
          <p:cNvPr id="343" name="Google Shape;343;p38"/>
          <p:cNvSpPr txBox="1">
            <a:spLocks noGrp="1"/>
          </p:cNvSpPr>
          <p:nvPr>
            <p:ph type="title" idx="13"/>
          </p:nvPr>
        </p:nvSpPr>
        <p:spPr>
          <a:xfrm>
            <a:off x="251400" y="28426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4" name="Google Shape;344;p38"/>
          <p:cNvSpPr txBox="1">
            <a:spLocks noGrp="1"/>
          </p:cNvSpPr>
          <p:nvPr>
            <p:ph type="subTitle" idx="14"/>
          </p:nvPr>
        </p:nvSpPr>
        <p:spPr>
          <a:xfrm>
            <a:off x="251509" y="30189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5" name="Google Shape;345;p38"/>
          <p:cNvSpPr>
            <a:spLocks noGrp="1"/>
          </p:cNvSpPr>
          <p:nvPr>
            <p:ph type="pic" idx="15"/>
          </p:nvPr>
        </p:nvSpPr>
        <p:spPr>
          <a:xfrm>
            <a:off x="1942950" y="2046800"/>
            <a:ext cx="573900" cy="570600"/>
          </a:xfrm>
          <a:prstGeom prst="roundRect">
            <a:avLst>
              <a:gd name="adj" fmla="val 16667"/>
            </a:avLst>
          </a:prstGeom>
          <a:noFill/>
          <a:ln>
            <a:noFill/>
          </a:ln>
        </p:spPr>
      </p:sp>
      <p:sp>
        <p:nvSpPr>
          <p:cNvPr id="346" name="Google Shape;346;p38"/>
          <p:cNvSpPr txBox="1">
            <a:spLocks noGrp="1"/>
          </p:cNvSpPr>
          <p:nvPr>
            <p:ph type="title" idx="16"/>
          </p:nvPr>
        </p:nvSpPr>
        <p:spPr>
          <a:xfrm>
            <a:off x="251400" y="35203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47" name="Google Shape;347;p38"/>
          <p:cNvSpPr txBox="1">
            <a:spLocks noGrp="1"/>
          </p:cNvSpPr>
          <p:nvPr>
            <p:ph type="subTitle" idx="17"/>
          </p:nvPr>
        </p:nvSpPr>
        <p:spPr>
          <a:xfrm>
            <a:off x="251509" y="36966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48" name="Google Shape;348;p38"/>
          <p:cNvSpPr>
            <a:spLocks noGrp="1"/>
          </p:cNvSpPr>
          <p:nvPr>
            <p:ph type="pic" idx="18"/>
          </p:nvPr>
        </p:nvSpPr>
        <p:spPr>
          <a:xfrm>
            <a:off x="1942950" y="4079938"/>
            <a:ext cx="573900" cy="570600"/>
          </a:xfrm>
          <a:prstGeom prst="roundRect">
            <a:avLst>
              <a:gd name="adj" fmla="val 16667"/>
            </a:avLst>
          </a:prstGeom>
          <a:noFill/>
          <a:ln>
            <a:noFill/>
          </a:ln>
        </p:spPr>
      </p:sp>
      <p:sp>
        <p:nvSpPr>
          <p:cNvPr id="349" name="Google Shape;349;p38"/>
          <p:cNvSpPr txBox="1">
            <a:spLocks noGrp="1"/>
          </p:cNvSpPr>
          <p:nvPr>
            <p:ph type="title" idx="19"/>
          </p:nvPr>
        </p:nvSpPr>
        <p:spPr>
          <a:xfrm>
            <a:off x="251400" y="41980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50" name="Google Shape;350;p38"/>
          <p:cNvSpPr txBox="1">
            <a:spLocks noGrp="1"/>
          </p:cNvSpPr>
          <p:nvPr>
            <p:ph type="subTitle" idx="20"/>
          </p:nvPr>
        </p:nvSpPr>
        <p:spPr>
          <a:xfrm>
            <a:off x="251509" y="43743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51" name="Google Shape;351;p38"/>
          <p:cNvSpPr txBox="1"/>
          <p:nvPr/>
        </p:nvSpPr>
        <p:spPr>
          <a:xfrm>
            <a:off x="251821" y="882063"/>
            <a:ext cx="1432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Roboto Medium"/>
                <a:ea typeface="Roboto Medium"/>
                <a:cs typeface="Roboto Medium"/>
                <a:sym typeface="Roboto Medium"/>
              </a:rPr>
              <a:t>Role</a:t>
            </a:r>
            <a:endParaRPr sz="1000">
              <a:solidFill>
                <a:schemeClr val="lt1"/>
              </a:solidFill>
              <a:latin typeface="Roboto Medium"/>
              <a:ea typeface="Roboto Medium"/>
              <a:cs typeface="Roboto Medium"/>
              <a:sym typeface="Roboto Medium"/>
            </a:endParaRPr>
          </a:p>
        </p:txBody>
      </p:sp>
      <p:sp>
        <p:nvSpPr>
          <p:cNvPr id="352" name="Google Shape;352;p38"/>
          <p:cNvSpPr txBox="1">
            <a:spLocks noGrp="1"/>
          </p:cNvSpPr>
          <p:nvPr>
            <p:ph type="subTitle" idx="21"/>
          </p:nvPr>
        </p:nvSpPr>
        <p:spPr>
          <a:xfrm>
            <a:off x="264275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53" name="Google Shape;353;p38"/>
          <p:cNvSpPr txBox="1">
            <a:spLocks noGrp="1"/>
          </p:cNvSpPr>
          <p:nvPr>
            <p:ph type="subTitle" idx="22"/>
          </p:nvPr>
        </p:nvSpPr>
        <p:spPr>
          <a:xfrm>
            <a:off x="472770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54" name="Google Shape;354;p38"/>
          <p:cNvSpPr txBox="1">
            <a:spLocks noGrp="1"/>
          </p:cNvSpPr>
          <p:nvPr>
            <p:ph type="subTitle" idx="23"/>
          </p:nvPr>
        </p:nvSpPr>
        <p:spPr>
          <a:xfrm>
            <a:off x="6810250" y="845050"/>
            <a:ext cx="2084700" cy="396300"/>
          </a:xfrm>
          <a:prstGeom prst="rect">
            <a:avLst/>
          </a:prstGeom>
        </p:spPr>
        <p:txBody>
          <a:bodyPr spcFirstLastPara="1" wrap="square" lIns="91425" tIns="91425" rIns="91425" bIns="91425" anchor="ctr" anchorCtr="0">
            <a:noAutofit/>
          </a:bodyPr>
          <a:lstStyle>
            <a:lvl1pPr lvl="0">
              <a:spcBef>
                <a:spcPts val="0"/>
              </a:spcBef>
              <a:spcAft>
                <a:spcPts val="0"/>
              </a:spcAft>
              <a:buSzPts val="10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cxnSp>
        <p:nvCxnSpPr>
          <p:cNvPr id="355" name="Google Shape;355;p38"/>
          <p:cNvCxnSpPr/>
          <p:nvPr/>
        </p:nvCxnSpPr>
        <p:spPr>
          <a:xfrm>
            <a:off x="251600" y="1244250"/>
            <a:ext cx="8642100" cy="0"/>
          </a:xfrm>
          <a:prstGeom prst="straightConnector1">
            <a:avLst/>
          </a:prstGeom>
          <a:noFill/>
          <a:ln w="19050" cap="flat" cmpd="sng">
            <a:solidFill>
              <a:schemeClr val="dk1"/>
            </a:solidFill>
            <a:prstDash val="solid"/>
            <a:round/>
            <a:headEnd type="none" w="med" len="med"/>
            <a:tailEnd type="none" w="med" len="med"/>
          </a:ln>
        </p:spPr>
      </p:cxnSp>
      <p:sp>
        <p:nvSpPr>
          <p:cNvPr id="356" name="Google Shape;356;p38"/>
          <p:cNvSpPr txBox="1">
            <a:spLocks noGrp="1"/>
          </p:cNvSpPr>
          <p:nvPr>
            <p:ph type="subTitle" idx="24"/>
          </p:nvPr>
        </p:nvSpPr>
        <p:spPr>
          <a:xfrm>
            <a:off x="251400" y="847950"/>
            <a:ext cx="2391300" cy="396300"/>
          </a:xfrm>
          <a:prstGeom prst="rect">
            <a:avLst/>
          </a:prstGeom>
          <a:solidFill>
            <a:schemeClr val="dk1"/>
          </a:solidFill>
        </p:spPr>
        <p:txBody>
          <a:bodyPr spcFirstLastPara="1" wrap="square" lIns="91425" tIns="91425" rIns="91425" bIns="91425" anchor="ctr"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cxnSp>
        <p:nvCxnSpPr>
          <p:cNvPr id="357" name="Google Shape;357;p38"/>
          <p:cNvCxnSpPr/>
          <p:nvPr/>
        </p:nvCxnSpPr>
        <p:spPr>
          <a:xfrm>
            <a:off x="4726475" y="845038"/>
            <a:ext cx="0" cy="392700"/>
          </a:xfrm>
          <a:prstGeom prst="straightConnector1">
            <a:avLst/>
          </a:prstGeom>
          <a:noFill/>
          <a:ln w="19050" cap="flat" cmpd="sng">
            <a:solidFill>
              <a:schemeClr val="dk1"/>
            </a:solidFill>
            <a:prstDash val="solid"/>
            <a:round/>
            <a:headEnd type="none" w="med" len="med"/>
            <a:tailEnd type="none" w="med" len="med"/>
          </a:ln>
        </p:spPr>
      </p:cxnSp>
      <p:cxnSp>
        <p:nvCxnSpPr>
          <p:cNvPr id="358" name="Google Shape;358;p38"/>
          <p:cNvCxnSpPr/>
          <p:nvPr/>
        </p:nvCxnSpPr>
        <p:spPr>
          <a:xfrm>
            <a:off x="6810250" y="855063"/>
            <a:ext cx="0" cy="392700"/>
          </a:xfrm>
          <a:prstGeom prst="straightConnector1">
            <a:avLst/>
          </a:prstGeom>
          <a:noFill/>
          <a:ln w="19050" cap="flat" cmpd="sng">
            <a:solidFill>
              <a:schemeClr val="dk1"/>
            </a:solidFill>
            <a:prstDash val="solid"/>
            <a:round/>
            <a:headEnd type="none" w="med" len="med"/>
            <a:tailEnd type="none" w="med" len="med"/>
          </a:ln>
        </p:spPr>
      </p:cxnSp>
      <p:sp>
        <p:nvSpPr>
          <p:cNvPr id="359" name="Google Shape;359;p38"/>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0" name="Google Shape;360;p3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cope">
  <p:cSld name="BIG_NUMBER_3">
    <p:spTree>
      <p:nvGrpSpPr>
        <p:cNvPr id="1" name="Shape 361"/>
        <p:cNvGrpSpPr/>
        <p:nvPr/>
      </p:nvGrpSpPr>
      <p:grpSpPr>
        <a:xfrm>
          <a:off x="0" y="0"/>
          <a:ext cx="0" cy="0"/>
          <a:chOff x="0" y="0"/>
          <a:chExt cx="0" cy="0"/>
        </a:xfrm>
      </p:grpSpPr>
      <p:sp>
        <p:nvSpPr>
          <p:cNvPr id="362" name="Google Shape;362;p39"/>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39"/>
          <p:cNvSpPr txBox="1">
            <a:spLocks noGrp="1"/>
          </p:cNvSpPr>
          <p:nvPr>
            <p:ph type="title"/>
          </p:nvPr>
        </p:nvSpPr>
        <p:spPr>
          <a:xfrm>
            <a:off x="2642600" y="1021700"/>
            <a:ext cx="3859800" cy="278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600"/>
              <a:buNone/>
              <a:defRPr/>
            </a:lvl1pPr>
            <a:lvl2pPr lvl="1" algn="ctr">
              <a:spcBef>
                <a:spcPts val="0"/>
              </a:spcBef>
              <a:spcAft>
                <a:spcPts val="0"/>
              </a:spcAft>
              <a:buSzPts val="5600"/>
              <a:buFont typeface="Libre Baskerville"/>
              <a:buNone/>
              <a:defRPr sz="5600"/>
            </a:lvl2pPr>
            <a:lvl3pPr lvl="2" algn="ctr">
              <a:spcBef>
                <a:spcPts val="0"/>
              </a:spcBef>
              <a:spcAft>
                <a:spcPts val="0"/>
              </a:spcAft>
              <a:buSzPts val="5600"/>
              <a:buFont typeface="Libre Baskerville"/>
              <a:buNone/>
              <a:defRPr sz="5600"/>
            </a:lvl3pPr>
            <a:lvl4pPr lvl="3" algn="ctr">
              <a:spcBef>
                <a:spcPts val="0"/>
              </a:spcBef>
              <a:spcAft>
                <a:spcPts val="0"/>
              </a:spcAft>
              <a:buSzPts val="5600"/>
              <a:buFont typeface="Libre Baskerville"/>
              <a:buNone/>
              <a:defRPr sz="5600"/>
            </a:lvl4pPr>
            <a:lvl5pPr lvl="4" algn="ctr">
              <a:spcBef>
                <a:spcPts val="0"/>
              </a:spcBef>
              <a:spcAft>
                <a:spcPts val="0"/>
              </a:spcAft>
              <a:buSzPts val="5600"/>
              <a:buFont typeface="Libre Baskerville"/>
              <a:buNone/>
              <a:defRPr sz="5600"/>
            </a:lvl5pPr>
            <a:lvl6pPr lvl="5" algn="ctr">
              <a:spcBef>
                <a:spcPts val="0"/>
              </a:spcBef>
              <a:spcAft>
                <a:spcPts val="0"/>
              </a:spcAft>
              <a:buSzPts val="5600"/>
              <a:buFont typeface="Libre Baskerville"/>
              <a:buNone/>
              <a:defRPr sz="5600"/>
            </a:lvl6pPr>
            <a:lvl7pPr lvl="6" algn="ctr">
              <a:spcBef>
                <a:spcPts val="0"/>
              </a:spcBef>
              <a:spcAft>
                <a:spcPts val="0"/>
              </a:spcAft>
              <a:buSzPts val="5600"/>
              <a:buFont typeface="Libre Baskerville"/>
              <a:buNone/>
              <a:defRPr sz="5600"/>
            </a:lvl7pPr>
            <a:lvl8pPr lvl="7" algn="ctr">
              <a:spcBef>
                <a:spcPts val="0"/>
              </a:spcBef>
              <a:spcAft>
                <a:spcPts val="0"/>
              </a:spcAft>
              <a:buSzPts val="5600"/>
              <a:buFont typeface="Libre Baskerville"/>
              <a:buNone/>
              <a:defRPr sz="5600"/>
            </a:lvl8pPr>
            <a:lvl9pPr lvl="8" algn="ctr">
              <a:spcBef>
                <a:spcPts val="0"/>
              </a:spcBef>
              <a:spcAft>
                <a:spcPts val="0"/>
              </a:spcAft>
              <a:buSzPts val="5600"/>
              <a:buFont typeface="Libre Baskerville"/>
              <a:buNone/>
              <a:defRPr sz="5600"/>
            </a:lvl9pPr>
          </a:lstStyle>
          <a:p>
            <a:endParaRPr/>
          </a:p>
        </p:txBody>
      </p:sp>
      <p:cxnSp>
        <p:nvCxnSpPr>
          <p:cNvPr id="364" name="Google Shape;364;p39"/>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65" name="Google Shape;365;p39"/>
          <p:cNvSpPr txBox="1">
            <a:spLocks noGrp="1"/>
          </p:cNvSpPr>
          <p:nvPr>
            <p:ph type="subTitle" idx="1"/>
          </p:nvPr>
        </p:nvSpPr>
        <p:spPr>
          <a:xfrm>
            <a:off x="25255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66" name="Google Shape;366;p39"/>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367" name="Google Shape;367;p39"/>
          <p:cNvSpPr/>
          <p:nvPr/>
        </p:nvSpPr>
        <p:spPr>
          <a:xfrm>
            <a:off x="2642600" y="1021650"/>
            <a:ext cx="3859800" cy="27837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8" name="Google Shape;368;p39"/>
          <p:cNvSpPr/>
          <p:nvPr/>
        </p:nvSpPr>
        <p:spPr>
          <a:xfrm>
            <a:off x="251400" y="1021650"/>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69" name="Google Shape;369;p39"/>
          <p:cNvSpPr/>
          <p:nvPr/>
        </p:nvSpPr>
        <p:spPr>
          <a:xfrm>
            <a:off x="251400" y="2964734"/>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0" name="Google Shape;370;p39"/>
          <p:cNvSpPr/>
          <p:nvPr/>
        </p:nvSpPr>
        <p:spPr>
          <a:xfrm>
            <a:off x="251400" y="1993206"/>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1" name="Google Shape;371;p39"/>
          <p:cNvSpPr/>
          <p:nvPr/>
        </p:nvSpPr>
        <p:spPr>
          <a:xfrm>
            <a:off x="6627150" y="1021650"/>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2" name="Google Shape;372;p39"/>
          <p:cNvSpPr/>
          <p:nvPr/>
        </p:nvSpPr>
        <p:spPr>
          <a:xfrm>
            <a:off x="6627150" y="2964700"/>
            <a:ext cx="2265600" cy="840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3" name="Google Shape;373;p39"/>
          <p:cNvSpPr/>
          <p:nvPr/>
        </p:nvSpPr>
        <p:spPr>
          <a:xfrm>
            <a:off x="6626850" y="1993200"/>
            <a:ext cx="2265600" cy="840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74" name="Google Shape;374;p39"/>
          <p:cNvSpPr txBox="1">
            <a:spLocks noGrp="1"/>
          </p:cNvSpPr>
          <p:nvPr>
            <p:ph type="subTitle" idx="3"/>
          </p:nvPr>
        </p:nvSpPr>
        <p:spPr>
          <a:xfrm>
            <a:off x="251300" y="1021650"/>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5" name="Google Shape;375;p39"/>
          <p:cNvSpPr txBox="1">
            <a:spLocks noGrp="1"/>
          </p:cNvSpPr>
          <p:nvPr>
            <p:ph type="subTitle" idx="4"/>
          </p:nvPr>
        </p:nvSpPr>
        <p:spPr>
          <a:xfrm>
            <a:off x="252550" y="199318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6" name="Google Shape;376;p39"/>
          <p:cNvSpPr txBox="1">
            <a:spLocks noGrp="1"/>
          </p:cNvSpPr>
          <p:nvPr>
            <p:ph type="subTitle" idx="5"/>
          </p:nvPr>
        </p:nvSpPr>
        <p:spPr>
          <a:xfrm>
            <a:off x="252250" y="29647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7" name="Google Shape;377;p39"/>
          <p:cNvSpPr txBox="1">
            <a:spLocks noGrp="1"/>
          </p:cNvSpPr>
          <p:nvPr>
            <p:ph type="subTitle" idx="6"/>
          </p:nvPr>
        </p:nvSpPr>
        <p:spPr>
          <a:xfrm>
            <a:off x="6627150" y="29647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8" name="Google Shape;378;p39"/>
          <p:cNvSpPr txBox="1">
            <a:spLocks noGrp="1"/>
          </p:cNvSpPr>
          <p:nvPr>
            <p:ph type="subTitle" idx="7"/>
          </p:nvPr>
        </p:nvSpPr>
        <p:spPr>
          <a:xfrm>
            <a:off x="6626850" y="1993163"/>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79" name="Google Shape;379;p39"/>
          <p:cNvSpPr txBox="1">
            <a:spLocks noGrp="1"/>
          </p:cNvSpPr>
          <p:nvPr>
            <p:ph type="subTitle" idx="8"/>
          </p:nvPr>
        </p:nvSpPr>
        <p:spPr>
          <a:xfrm>
            <a:off x="6628000" y="1021638"/>
            <a:ext cx="2265600" cy="84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sp>
        <p:nvSpPr>
          <p:cNvPr id="380" name="Google Shape;380;p39"/>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81" name="Google Shape;381;p3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Assignments">
  <p:cSld name="BIG_NUMBER_2">
    <p:spTree>
      <p:nvGrpSpPr>
        <p:cNvPr id="1" name="Shape 382"/>
        <p:cNvGrpSpPr/>
        <p:nvPr/>
      </p:nvGrpSpPr>
      <p:grpSpPr>
        <a:xfrm>
          <a:off x="0" y="0"/>
          <a:ext cx="0" cy="0"/>
          <a:chOff x="0" y="0"/>
          <a:chExt cx="0" cy="0"/>
        </a:xfrm>
      </p:grpSpPr>
      <p:sp>
        <p:nvSpPr>
          <p:cNvPr id="383" name="Google Shape;383;p40"/>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84" name="Google Shape;384;p40"/>
          <p:cNvSpPr txBox="1">
            <a:spLocks noGrp="1"/>
          </p:cNvSpPr>
          <p:nvPr>
            <p:ph type="title"/>
          </p:nvPr>
        </p:nvSpPr>
        <p:spPr>
          <a:xfrm>
            <a:off x="122600" y="125600"/>
            <a:ext cx="57084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385" name="Google Shape;385;p40"/>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386" name="Google Shape;386;p40"/>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387" name="Google Shape;387;p40"/>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cxnSp>
        <p:nvCxnSpPr>
          <p:cNvPr id="388" name="Google Shape;388;p40"/>
          <p:cNvCxnSpPr/>
          <p:nvPr/>
        </p:nvCxnSpPr>
        <p:spPr>
          <a:xfrm>
            <a:off x="2642715" y="16490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40"/>
          <p:cNvCxnSpPr/>
          <p:nvPr/>
        </p:nvCxnSpPr>
        <p:spPr>
          <a:xfrm>
            <a:off x="2642600" y="36857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0" name="Google Shape;390;p40"/>
          <p:cNvCxnSpPr/>
          <p:nvPr/>
        </p:nvCxnSpPr>
        <p:spPr>
          <a:xfrm>
            <a:off x="2642830" y="23279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1" name="Google Shape;391;p40"/>
          <p:cNvCxnSpPr/>
          <p:nvPr/>
        </p:nvCxnSpPr>
        <p:spPr>
          <a:xfrm>
            <a:off x="2642830" y="3006825"/>
            <a:ext cx="6251100" cy="6000"/>
          </a:xfrm>
          <a:prstGeom prst="straightConnector1">
            <a:avLst/>
          </a:prstGeom>
          <a:noFill/>
          <a:ln w="19050" cap="flat" cmpd="sng">
            <a:solidFill>
              <a:schemeClr val="dk1"/>
            </a:solidFill>
            <a:prstDash val="solid"/>
            <a:round/>
            <a:headEnd type="none" w="med" len="med"/>
            <a:tailEnd type="none" w="med" len="med"/>
          </a:ln>
        </p:spPr>
      </p:cxnSp>
      <p:cxnSp>
        <p:nvCxnSpPr>
          <p:cNvPr id="392" name="Google Shape;392;p40"/>
          <p:cNvCxnSpPr/>
          <p:nvPr/>
        </p:nvCxnSpPr>
        <p:spPr>
          <a:xfrm>
            <a:off x="2642830" y="4364625"/>
            <a:ext cx="6251100" cy="6000"/>
          </a:xfrm>
          <a:prstGeom prst="straightConnector1">
            <a:avLst/>
          </a:prstGeom>
          <a:noFill/>
          <a:ln w="19050" cap="flat" cmpd="sng">
            <a:solidFill>
              <a:schemeClr val="dk1"/>
            </a:solidFill>
            <a:prstDash val="solid"/>
            <a:round/>
            <a:headEnd type="none" w="med" len="med"/>
            <a:tailEnd type="none" w="med" len="med"/>
          </a:ln>
        </p:spPr>
      </p:cxnSp>
      <p:sp>
        <p:nvSpPr>
          <p:cNvPr id="393" name="Google Shape;393;p40"/>
          <p:cNvSpPr>
            <a:spLocks noGrp="1"/>
          </p:cNvSpPr>
          <p:nvPr>
            <p:ph type="pic" idx="3"/>
          </p:nvPr>
        </p:nvSpPr>
        <p:spPr>
          <a:xfrm>
            <a:off x="1942950" y="1369100"/>
            <a:ext cx="573900" cy="570600"/>
          </a:xfrm>
          <a:prstGeom prst="roundRect">
            <a:avLst>
              <a:gd name="adj" fmla="val 16667"/>
            </a:avLst>
          </a:prstGeom>
          <a:noFill/>
          <a:ln>
            <a:noFill/>
          </a:ln>
        </p:spPr>
      </p:sp>
      <p:sp>
        <p:nvSpPr>
          <p:cNvPr id="394" name="Google Shape;394;p40"/>
          <p:cNvSpPr txBox="1">
            <a:spLocks noGrp="1"/>
          </p:cNvSpPr>
          <p:nvPr>
            <p:ph type="title" idx="4"/>
          </p:nvPr>
        </p:nvSpPr>
        <p:spPr>
          <a:xfrm>
            <a:off x="251400" y="1487175"/>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95" name="Google Shape;395;p40"/>
          <p:cNvSpPr txBox="1">
            <a:spLocks noGrp="1"/>
          </p:cNvSpPr>
          <p:nvPr>
            <p:ph type="subTitle" idx="5"/>
          </p:nvPr>
        </p:nvSpPr>
        <p:spPr>
          <a:xfrm>
            <a:off x="251509" y="1663525"/>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96" name="Google Shape;396;p40"/>
          <p:cNvSpPr>
            <a:spLocks noGrp="1"/>
          </p:cNvSpPr>
          <p:nvPr>
            <p:ph type="pic" idx="6"/>
          </p:nvPr>
        </p:nvSpPr>
        <p:spPr>
          <a:xfrm>
            <a:off x="1943050" y="3402238"/>
            <a:ext cx="573900" cy="570600"/>
          </a:xfrm>
          <a:prstGeom prst="roundRect">
            <a:avLst>
              <a:gd name="adj" fmla="val 16667"/>
            </a:avLst>
          </a:prstGeom>
          <a:noFill/>
          <a:ln>
            <a:noFill/>
          </a:ln>
        </p:spPr>
      </p:sp>
      <p:sp>
        <p:nvSpPr>
          <p:cNvPr id="397" name="Google Shape;397;p40"/>
          <p:cNvSpPr txBox="1">
            <a:spLocks noGrp="1"/>
          </p:cNvSpPr>
          <p:nvPr>
            <p:ph type="title" idx="7"/>
          </p:nvPr>
        </p:nvSpPr>
        <p:spPr>
          <a:xfrm>
            <a:off x="251500" y="21637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398" name="Google Shape;398;p40"/>
          <p:cNvSpPr txBox="1">
            <a:spLocks noGrp="1"/>
          </p:cNvSpPr>
          <p:nvPr>
            <p:ph type="subTitle" idx="8"/>
          </p:nvPr>
        </p:nvSpPr>
        <p:spPr>
          <a:xfrm>
            <a:off x="251609" y="23400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399" name="Google Shape;399;p40"/>
          <p:cNvSpPr>
            <a:spLocks noGrp="1"/>
          </p:cNvSpPr>
          <p:nvPr>
            <p:ph type="pic" idx="9"/>
          </p:nvPr>
        </p:nvSpPr>
        <p:spPr>
          <a:xfrm>
            <a:off x="1942950" y="2724525"/>
            <a:ext cx="573900" cy="570600"/>
          </a:xfrm>
          <a:prstGeom prst="roundRect">
            <a:avLst>
              <a:gd name="adj" fmla="val 16667"/>
            </a:avLst>
          </a:prstGeom>
          <a:noFill/>
          <a:ln>
            <a:noFill/>
          </a:ln>
        </p:spPr>
      </p:sp>
      <p:sp>
        <p:nvSpPr>
          <p:cNvPr id="400" name="Google Shape;400;p40"/>
          <p:cNvSpPr txBox="1">
            <a:spLocks noGrp="1"/>
          </p:cNvSpPr>
          <p:nvPr>
            <p:ph type="title" idx="13"/>
          </p:nvPr>
        </p:nvSpPr>
        <p:spPr>
          <a:xfrm>
            <a:off x="251400" y="2842600"/>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1" name="Google Shape;401;p40"/>
          <p:cNvSpPr txBox="1">
            <a:spLocks noGrp="1"/>
          </p:cNvSpPr>
          <p:nvPr>
            <p:ph type="subTitle" idx="14"/>
          </p:nvPr>
        </p:nvSpPr>
        <p:spPr>
          <a:xfrm>
            <a:off x="251509" y="3018950"/>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2" name="Google Shape;402;p40"/>
          <p:cNvSpPr>
            <a:spLocks noGrp="1"/>
          </p:cNvSpPr>
          <p:nvPr>
            <p:ph type="pic" idx="15"/>
          </p:nvPr>
        </p:nvSpPr>
        <p:spPr>
          <a:xfrm>
            <a:off x="1942950" y="2046800"/>
            <a:ext cx="573900" cy="570600"/>
          </a:xfrm>
          <a:prstGeom prst="roundRect">
            <a:avLst>
              <a:gd name="adj" fmla="val 16667"/>
            </a:avLst>
          </a:prstGeom>
          <a:noFill/>
          <a:ln>
            <a:noFill/>
          </a:ln>
        </p:spPr>
      </p:sp>
      <p:sp>
        <p:nvSpPr>
          <p:cNvPr id="403" name="Google Shape;403;p40"/>
          <p:cNvSpPr txBox="1">
            <a:spLocks noGrp="1"/>
          </p:cNvSpPr>
          <p:nvPr>
            <p:ph type="title" idx="16"/>
          </p:nvPr>
        </p:nvSpPr>
        <p:spPr>
          <a:xfrm>
            <a:off x="251400" y="35203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4" name="Google Shape;404;p40"/>
          <p:cNvSpPr txBox="1">
            <a:spLocks noGrp="1"/>
          </p:cNvSpPr>
          <p:nvPr>
            <p:ph type="subTitle" idx="17"/>
          </p:nvPr>
        </p:nvSpPr>
        <p:spPr>
          <a:xfrm>
            <a:off x="251509" y="36966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5" name="Google Shape;405;p40"/>
          <p:cNvSpPr>
            <a:spLocks noGrp="1"/>
          </p:cNvSpPr>
          <p:nvPr>
            <p:ph type="pic" idx="18"/>
          </p:nvPr>
        </p:nvSpPr>
        <p:spPr>
          <a:xfrm>
            <a:off x="1942950" y="4079938"/>
            <a:ext cx="573900" cy="570600"/>
          </a:xfrm>
          <a:prstGeom prst="roundRect">
            <a:avLst>
              <a:gd name="adj" fmla="val 16667"/>
            </a:avLst>
          </a:prstGeom>
          <a:noFill/>
          <a:ln>
            <a:noFill/>
          </a:ln>
        </p:spPr>
      </p:sp>
      <p:sp>
        <p:nvSpPr>
          <p:cNvPr id="406" name="Google Shape;406;p40"/>
          <p:cNvSpPr txBox="1">
            <a:spLocks noGrp="1"/>
          </p:cNvSpPr>
          <p:nvPr>
            <p:ph type="title" idx="19"/>
          </p:nvPr>
        </p:nvSpPr>
        <p:spPr>
          <a:xfrm>
            <a:off x="251400" y="4198013"/>
            <a:ext cx="1593900" cy="176400"/>
          </a:xfrm>
          <a:prstGeom prst="rect">
            <a:avLst/>
          </a:prstGeom>
        </p:spPr>
        <p:txBody>
          <a:bodyPr spcFirstLastPara="1" wrap="square" lIns="0" tIns="0" rIns="0" bIns="0" anchor="t" anchorCtr="0">
            <a:no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a:endParaRPr/>
          </a:p>
        </p:txBody>
      </p:sp>
      <p:sp>
        <p:nvSpPr>
          <p:cNvPr id="407" name="Google Shape;407;p40"/>
          <p:cNvSpPr txBox="1">
            <a:spLocks noGrp="1"/>
          </p:cNvSpPr>
          <p:nvPr>
            <p:ph type="subTitle" idx="20"/>
          </p:nvPr>
        </p:nvSpPr>
        <p:spPr>
          <a:xfrm>
            <a:off x="251509" y="4374363"/>
            <a:ext cx="1593900" cy="158100"/>
          </a:xfrm>
          <a:prstGeom prst="rect">
            <a:avLst/>
          </a:prstGeom>
        </p:spPr>
        <p:txBody>
          <a:bodyPr spcFirstLastPara="1" wrap="square" lIns="0" tIns="0" rIns="0" bIns="0" anchor="t" anchorCtr="0">
            <a:noAutofit/>
          </a:bodyPr>
          <a:lstStyle>
            <a:lvl1pPr lvl="0" algn="r">
              <a:spcBef>
                <a:spcPts val="0"/>
              </a:spcBef>
              <a:spcAft>
                <a:spcPts val="0"/>
              </a:spcAft>
              <a:buSzPts val="800"/>
              <a:buNone/>
              <a:defRPr sz="800"/>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08" name="Google Shape;408;p40"/>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09" name="Google Shape;409;p4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nput">
  <p:cSld name="BIG_NUMBER_1">
    <p:spTree>
      <p:nvGrpSpPr>
        <p:cNvPr id="1" name="Shape 410"/>
        <p:cNvGrpSpPr/>
        <p:nvPr/>
      </p:nvGrpSpPr>
      <p:grpSpPr>
        <a:xfrm>
          <a:off x="0" y="0"/>
          <a:ext cx="0" cy="0"/>
          <a:chOff x="0" y="0"/>
          <a:chExt cx="0" cy="0"/>
        </a:xfrm>
      </p:grpSpPr>
      <p:sp>
        <p:nvSpPr>
          <p:cNvPr id="411" name="Google Shape;411;p41"/>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2" name="Google Shape;412;p41"/>
          <p:cNvSpPr txBox="1">
            <a:spLocks noGrp="1"/>
          </p:cNvSpPr>
          <p:nvPr>
            <p:ph type="title"/>
          </p:nvPr>
        </p:nvSpPr>
        <p:spPr>
          <a:xfrm>
            <a:off x="122600" y="125600"/>
            <a:ext cx="7176900" cy="543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Font typeface="Libre Baskerville"/>
              <a:buNone/>
              <a:defRPr sz="3600"/>
            </a:lvl2pPr>
            <a:lvl3pPr lvl="2">
              <a:spcBef>
                <a:spcPts val="0"/>
              </a:spcBef>
              <a:spcAft>
                <a:spcPts val="0"/>
              </a:spcAft>
              <a:buSzPts val="3600"/>
              <a:buFont typeface="Libre Baskerville"/>
              <a:buNone/>
              <a:defRPr sz="3600"/>
            </a:lvl3pPr>
            <a:lvl4pPr lvl="3">
              <a:spcBef>
                <a:spcPts val="0"/>
              </a:spcBef>
              <a:spcAft>
                <a:spcPts val="0"/>
              </a:spcAft>
              <a:buSzPts val="3600"/>
              <a:buFont typeface="Libre Baskerville"/>
              <a:buNone/>
              <a:defRPr sz="3600"/>
            </a:lvl4pPr>
            <a:lvl5pPr lvl="4">
              <a:spcBef>
                <a:spcPts val="0"/>
              </a:spcBef>
              <a:spcAft>
                <a:spcPts val="0"/>
              </a:spcAft>
              <a:buSzPts val="3600"/>
              <a:buFont typeface="Libre Baskerville"/>
              <a:buNone/>
              <a:defRPr sz="3600"/>
            </a:lvl5pPr>
            <a:lvl6pPr lvl="5">
              <a:spcBef>
                <a:spcPts val="0"/>
              </a:spcBef>
              <a:spcAft>
                <a:spcPts val="0"/>
              </a:spcAft>
              <a:buSzPts val="3600"/>
              <a:buFont typeface="Libre Baskerville"/>
              <a:buNone/>
              <a:defRPr sz="3600"/>
            </a:lvl6pPr>
            <a:lvl7pPr lvl="6">
              <a:spcBef>
                <a:spcPts val="0"/>
              </a:spcBef>
              <a:spcAft>
                <a:spcPts val="0"/>
              </a:spcAft>
              <a:buSzPts val="3600"/>
              <a:buFont typeface="Libre Baskerville"/>
              <a:buNone/>
              <a:defRPr sz="3600"/>
            </a:lvl7pPr>
            <a:lvl8pPr lvl="7">
              <a:spcBef>
                <a:spcPts val="0"/>
              </a:spcBef>
              <a:spcAft>
                <a:spcPts val="0"/>
              </a:spcAft>
              <a:buSzPts val="3600"/>
              <a:buFont typeface="Libre Baskerville"/>
              <a:buNone/>
              <a:defRPr sz="3600"/>
            </a:lvl8pPr>
            <a:lvl9pPr lvl="8">
              <a:spcBef>
                <a:spcPts val="0"/>
              </a:spcBef>
              <a:spcAft>
                <a:spcPts val="0"/>
              </a:spcAft>
              <a:buSzPts val="3600"/>
              <a:buFont typeface="Libre Baskerville"/>
              <a:buNone/>
              <a:defRPr sz="3600"/>
            </a:lvl9pPr>
          </a:lstStyle>
          <a:p>
            <a:endParaRPr/>
          </a:p>
        </p:txBody>
      </p:sp>
      <p:cxnSp>
        <p:nvCxnSpPr>
          <p:cNvPr id="413" name="Google Shape;413;p41"/>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14" name="Google Shape;414;p41"/>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15" name="Google Shape;415;p41"/>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16" name="Google Shape;416;p41"/>
          <p:cNvSpPr>
            <a:spLocks noGrp="1"/>
          </p:cNvSpPr>
          <p:nvPr>
            <p:ph type="pic" idx="3"/>
          </p:nvPr>
        </p:nvSpPr>
        <p:spPr>
          <a:xfrm>
            <a:off x="698650" y="1400050"/>
            <a:ext cx="573900" cy="570600"/>
          </a:xfrm>
          <a:prstGeom prst="roundRect">
            <a:avLst>
              <a:gd name="adj" fmla="val 16667"/>
            </a:avLst>
          </a:prstGeom>
          <a:noFill/>
          <a:ln>
            <a:noFill/>
          </a:ln>
        </p:spPr>
      </p:sp>
      <p:sp>
        <p:nvSpPr>
          <p:cNvPr id="417" name="Google Shape;417;p41"/>
          <p:cNvSpPr txBox="1">
            <a:spLocks noGrp="1"/>
          </p:cNvSpPr>
          <p:nvPr>
            <p:ph type="title" idx="4"/>
          </p:nvPr>
        </p:nvSpPr>
        <p:spPr>
          <a:xfrm>
            <a:off x="2514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18" name="Google Shape;418;p41"/>
          <p:cNvSpPr txBox="1">
            <a:spLocks noGrp="1"/>
          </p:cNvSpPr>
          <p:nvPr>
            <p:ph type="subTitle" idx="5"/>
          </p:nvPr>
        </p:nvSpPr>
        <p:spPr>
          <a:xfrm>
            <a:off x="2515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19" name="Google Shape;419;p41"/>
          <p:cNvSpPr>
            <a:spLocks noGrp="1"/>
          </p:cNvSpPr>
          <p:nvPr>
            <p:ph type="pic" idx="6"/>
          </p:nvPr>
        </p:nvSpPr>
        <p:spPr>
          <a:xfrm>
            <a:off x="6080550" y="1400050"/>
            <a:ext cx="573900" cy="570600"/>
          </a:xfrm>
          <a:prstGeom prst="roundRect">
            <a:avLst>
              <a:gd name="adj" fmla="val 16667"/>
            </a:avLst>
          </a:prstGeom>
          <a:noFill/>
          <a:ln>
            <a:noFill/>
          </a:ln>
        </p:spPr>
      </p:sp>
      <p:sp>
        <p:nvSpPr>
          <p:cNvPr id="420" name="Google Shape;420;p41"/>
          <p:cNvSpPr txBox="1">
            <a:spLocks noGrp="1"/>
          </p:cNvSpPr>
          <p:nvPr>
            <p:ph type="title" idx="7"/>
          </p:nvPr>
        </p:nvSpPr>
        <p:spPr>
          <a:xfrm>
            <a:off x="20281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1" name="Google Shape;421;p41"/>
          <p:cNvSpPr txBox="1">
            <a:spLocks noGrp="1"/>
          </p:cNvSpPr>
          <p:nvPr>
            <p:ph type="subTitle" idx="8"/>
          </p:nvPr>
        </p:nvSpPr>
        <p:spPr>
          <a:xfrm>
            <a:off x="20282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2" name="Google Shape;422;p41"/>
          <p:cNvSpPr>
            <a:spLocks noGrp="1"/>
          </p:cNvSpPr>
          <p:nvPr>
            <p:ph type="pic" idx="9"/>
          </p:nvPr>
        </p:nvSpPr>
        <p:spPr>
          <a:xfrm>
            <a:off x="4285500" y="1400050"/>
            <a:ext cx="573900" cy="570600"/>
          </a:xfrm>
          <a:prstGeom prst="roundRect">
            <a:avLst>
              <a:gd name="adj" fmla="val 16667"/>
            </a:avLst>
          </a:prstGeom>
          <a:noFill/>
          <a:ln>
            <a:noFill/>
          </a:ln>
        </p:spPr>
      </p:sp>
      <p:sp>
        <p:nvSpPr>
          <p:cNvPr id="423" name="Google Shape;423;p41"/>
          <p:cNvSpPr txBox="1">
            <a:spLocks noGrp="1"/>
          </p:cNvSpPr>
          <p:nvPr>
            <p:ph type="title" idx="13"/>
          </p:nvPr>
        </p:nvSpPr>
        <p:spPr>
          <a:xfrm>
            <a:off x="383825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4" name="Google Shape;424;p41"/>
          <p:cNvSpPr txBox="1">
            <a:spLocks noGrp="1"/>
          </p:cNvSpPr>
          <p:nvPr>
            <p:ph type="subTitle" idx="14"/>
          </p:nvPr>
        </p:nvSpPr>
        <p:spPr>
          <a:xfrm>
            <a:off x="383835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5" name="Google Shape;425;p41"/>
          <p:cNvSpPr>
            <a:spLocks noGrp="1"/>
          </p:cNvSpPr>
          <p:nvPr>
            <p:ph type="pic" idx="15"/>
          </p:nvPr>
        </p:nvSpPr>
        <p:spPr>
          <a:xfrm>
            <a:off x="2475250" y="1400050"/>
            <a:ext cx="573900" cy="570600"/>
          </a:xfrm>
          <a:prstGeom prst="roundRect">
            <a:avLst>
              <a:gd name="adj" fmla="val 16667"/>
            </a:avLst>
          </a:prstGeom>
          <a:noFill/>
          <a:ln>
            <a:noFill/>
          </a:ln>
        </p:spPr>
      </p:sp>
      <p:sp>
        <p:nvSpPr>
          <p:cNvPr id="426" name="Google Shape;426;p41"/>
          <p:cNvSpPr txBox="1">
            <a:spLocks noGrp="1"/>
          </p:cNvSpPr>
          <p:nvPr>
            <p:ph type="title" idx="16"/>
          </p:nvPr>
        </p:nvSpPr>
        <p:spPr>
          <a:xfrm>
            <a:off x="56333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27" name="Google Shape;427;p41"/>
          <p:cNvSpPr txBox="1">
            <a:spLocks noGrp="1"/>
          </p:cNvSpPr>
          <p:nvPr>
            <p:ph type="subTitle" idx="17"/>
          </p:nvPr>
        </p:nvSpPr>
        <p:spPr>
          <a:xfrm>
            <a:off x="56334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28" name="Google Shape;428;p41"/>
          <p:cNvSpPr>
            <a:spLocks noGrp="1"/>
          </p:cNvSpPr>
          <p:nvPr>
            <p:ph type="pic" idx="18"/>
          </p:nvPr>
        </p:nvSpPr>
        <p:spPr>
          <a:xfrm>
            <a:off x="7872450" y="1400050"/>
            <a:ext cx="573900" cy="570600"/>
          </a:xfrm>
          <a:prstGeom prst="roundRect">
            <a:avLst>
              <a:gd name="adj" fmla="val 16667"/>
            </a:avLst>
          </a:prstGeom>
          <a:noFill/>
          <a:ln>
            <a:noFill/>
          </a:ln>
        </p:spPr>
      </p:sp>
      <p:sp>
        <p:nvSpPr>
          <p:cNvPr id="429" name="Google Shape;429;p41"/>
          <p:cNvSpPr txBox="1">
            <a:spLocks noGrp="1"/>
          </p:cNvSpPr>
          <p:nvPr>
            <p:ph type="title" idx="19"/>
          </p:nvPr>
        </p:nvSpPr>
        <p:spPr>
          <a:xfrm>
            <a:off x="7425200" y="2042625"/>
            <a:ext cx="1468200" cy="176400"/>
          </a:xfrm>
          <a:prstGeom prst="rect">
            <a:avLst/>
          </a:prstGeom>
        </p:spPr>
        <p:txBody>
          <a:bodyPr spcFirstLastPara="1" wrap="square" lIns="0" tIns="0" rIns="0" bIns="0" anchor="t" anchorCtr="0">
            <a:noAutofit/>
          </a:bodyPr>
          <a:lstStyle>
            <a:lvl1pPr lvl="0" algn="ctr">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430" name="Google Shape;430;p41"/>
          <p:cNvSpPr txBox="1">
            <a:spLocks noGrp="1"/>
          </p:cNvSpPr>
          <p:nvPr>
            <p:ph type="subTitle" idx="20"/>
          </p:nvPr>
        </p:nvSpPr>
        <p:spPr>
          <a:xfrm>
            <a:off x="7425300" y="2218975"/>
            <a:ext cx="1468200" cy="158100"/>
          </a:xfrm>
          <a:prstGeom prst="rect">
            <a:avLst/>
          </a:prstGeom>
        </p:spPr>
        <p:txBody>
          <a:bodyPr spcFirstLastPara="1" wrap="square" lIns="0" tIns="0" rIns="0" bIns="0"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31" name="Google Shape;431;p41"/>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32" name="Google Shape;432;p4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What Went Well">
  <p:cSld name="CUSTOM">
    <p:spTree>
      <p:nvGrpSpPr>
        <p:cNvPr id="1" name="Shape 433"/>
        <p:cNvGrpSpPr/>
        <p:nvPr/>
      </p:nvGrpSpPr>
      <p:grpSpPr>
        <a:xfrm>
          <a:off x="0" y="0"/>
          <a:ext cx="0" cy="0"/>
          <a:chOff x="0" y="0"/>
          <a:chExt cx="0" cy="0"/>
        </a:xfrm>
      </p:grpSpPr>
      <p:sp>
        <p:nvSpPr>
          <p:cNvPr id="434" name="Google Shape;434;p42"/>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35" name="Google Shape;435;p42"/>
          <p:cNvSpPr/>
          <p:nvPr/>
        </p:nvSpPr>
        <p:spPr>
          <a:xfrm>
            <a:off x="4907100" y="125600"/>
            <a:ext cx="4111200" cy="45759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txBox="1">
            <a:spLocks noGrp="1"/>
          </p:cNvSpPr>
          <p:nvPr>
            <p:ph type="body" idx="1"/>
          </p:nvPr>
        </p:nvSpPr>
        <p:spPr>
          <a:xfrm>
            <a:off x="5218050" y="1222400"/>
            <a:ext cx="3489300" cy="2382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marL="914400" lvl="1"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marL="1371600" lvl="2"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marL="1828800" lvl="3"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marL="2286000" lvl="4"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marL="2743200" lvl="5"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marL="3200400" lvl="6"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marL="3657600" lvl="7"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marL="4114800" lvl="8"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a:endParaRPr/>
          </a:p>
        </p:txBody>
      </p:sp>
      <p:sp>
        <p:nvSpPr>
          <p:cNvPr id="437" name="Google Shape;437;p42"/>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cxnSp>
        <p:nvCxnSpPr>
          <p:cNvPr id="438" name="Google Shape;438;p42"/>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39" name="Google Shape;439;p42"/>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40" name="Google Shape;440;p42"/>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41" name="Google Shape;441;p42"/>
          <p:cNvSpPr/>
          <p:nvPr/>
        </p:nvSpPr>
        <p:spPr>
          <a:xfrm rot="-1123229">
            <a:off x="102017" y="4023335"/>
            <a:ext cx="1809188" cy="603006"/>
          </a:xfrm>
          <a:prstGeom prst="flowChartTerminator">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2" name="Google Shape;442;p42"/>
          <p:cNvSpPr/>
          <p:nvPr/>
        </p:nvSpPr>
        <p:spPr>
          <a:xfrm rot="127976">
            <a:off x="1454075" y="3264996"/>
            <a:ext cx="1809282" cy="603003"/>
          </a:xfrm>
          <a:prstGeom prst="flowChartTerminator">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3" name="Google Shape;443;p42"/>
          <p:cNvSpPr/>
          <p:nvPr/>
        </p:nvSpPr>
        <p:spPr>
          <a:xfrm rot="-1085817">
            <a:off x="1738007" y="4031653"/>
            <a:ext cx="1809180" cy="602992"/>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a:ea typeface="Roboto"/>
              <a:cs typeface="Roboto"/>
              <a:sym typeface="Roboto"/>
            </a:endParaRPr>
          </a:p>
        </p:txBody>
      </p:sp>
      <p:sp>
        <p:nvSpPr>
          <p:cNvPr id="444" name="Google Shape;444;p42"/>
          <p:cNvSpPr/>
          <p:nvPr/>
        </p:nvSpPr>
        <p:spPr>
          <a:xfrm rot="2535455">
            <a:off x="3182763" y="3812669"/>
            <a:ext cx="1809195" cy="603002"/>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45" name="Google Shape;445;p42"/>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46" name="Google Shape;446;p4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What Could Be Better">
  <p:cSld name="CUSTOM_11">
    <p:spTree>
      <p:nvGrpSpPr>
        <p:cNvPr id="1" name="Shape 447"/>
        <p:cNvGrpSpPr/>
        <p:nvPr/>
      </p:nvGrpSpPr>
      <p:grpSpPr>
        <a:xfrm>
          <a:off x="0" y="0"/>
          <a:ext cx="0" cy="0"/>
          <a:chOff x="0" y="0"/>
          <a:chExt cx="0" cy="0"/>
        </a:xfrm>
      </p:grpSpPr>
      <p:sp>
        <p:nvSpPr>
          <p:cNvPr id="448" name="Google Shape;448;p43"/>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49" name="Google Shape;449;p43"/>
          <p:cNvSpPr/>
          <p:nvPr/>
        </p:nvSpPr>
        <p:spPr>
          <a:xfrm>
            <a:off x="4907100" y="125600"/>
            <a:ext cx="4111200" cy="4575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cxnSp>
        <p:nvCxnSpPr>
          <p:cNvPr id="451" name="Google Shape;451;p43"/>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52" name="Google Shape;452;p43"/>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53" name="Google Shape;453;p43"/>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54" name="Google Shape;454;p43"/>
          <p:cNvSpPr/>
          <p:nvPr/>
        </p:nvSpPr>
        <p:spPr>
          <a:xfrm rot="-124589">
            <a:off x="2143221" y="3214879"/>
            <a:ext cx="1809270" cy="602983"/>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5" name="Google Shape;455;p43"/>
          <p:cNvSpPr/>
          <p:nvPr/>
        </p:nvSpPr>
        <p:spPr>
          <a:xfrm rot="1146885">
            <a:off x="2750590" y="4014983"/>
            <a:ext cx="1809173" cy="603007"/>
          </a:xfrm>
          <a:prstGeom prst="flowChartTerminator">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6" name="Google Shape;456;p43"/>
          <p:cNvSpPr/>
          <p:nvPr/>
        </p:nvSpPr>
        <p:spPr>
          <a:xfrm rot="103">
            <a:off x="222869" y="4218901"/>
            <a:ext cx="1809162" cy="60301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solidFill>
                <a:srgbClr val="FFFFFF"/>
              </a:solidFill>
              <a:latin typeface="Roboto"/>
              <a:ea typeface="Roboto"/>
              <a:cs typeface="Roboto"/>
              <a:sym typeface="Roboto"/>
            </a:endParaRPr>
          </a:p>
        </p:txBody>
      </p:sp>
      <p:sp>
        <p:nvSpPr>
          <p:cNvPr id="457" name="Google Shape;457;p43"/>
          <p:cNvSpPr/>
          <p:nvPr/>
        </p:nvSpPr>
        <p:spPr>
          <a:xfrm rot="2535455">
            <a:off x="1277300" y="3812669"/>
            <a:ext cx="1809195" cy="603002"/>
          </a:xfrm>
          <a:prstGeom prst="flowChartTerminator">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100">
              <a:latin typeface="Roboto"/>
              <a:ea typeface="Roboto"/>
              <a:cs typeface="Roboto"/>
              <a:sym typeface="Roboto"/>
            </a:endParaRPr>
          </a:p>
        </p:txBody>
      </p:sp>
      <p:sp>
        <p:nvSpPr>
          <p:cNvPr id="458" name="Google Shape;458;p43"/>
          <p:cNvSpPr txBox="1">
            <a:spLocks noGrp="1"/>
          </p:cNvSpPr>
          <p:nvPr>
            <p:ph type="body" idx="3"/>
          </p:nvPr>
        </p:nvSpPr>
        <p:spPr>
          <a:xfrm>
            <a:off x="5218050" y="1222400"/>
            <a:ext cx="3489300" cy="23823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1pPr>
            <a:lvl2pPr marL="914400" lvl="1"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2pPr>
            <a:lvl3pPr marL="1371600" lvl="2"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3pPr>
            <a:lvl4pPr marL="1828800" lvl="3"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4pPr>
            <a:lvl5pPr marL="2286000" lvl="4"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5pPr>
            <a:lvl6pPr marL="2743200" lvl="5"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6pPr>
            <a:lvl7pPr marL="3200400" lvl="6"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7pPr>
            <a:lvl8pPr marL="3657600" lvl="7"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8pPr>
            <a:lvl9pPr marL="4114800" lvl="8" indent="-317500">
              <a:spcBef>
                <a:spcPts val="0"/>
              </a:spcBef>
              <a:spcAft>
                <a:spcPts val="0"/>
              </a:spcAft>
              <a:buSzPts val="1400"/>
              <a:buFont typeface="Libre Baskerville"/>
              <a:buChar char="■"/>
              <a:defRPr>
                <a:latin typeface="Libre Baskerville"/>
                <a:ea typeface="Libre Baskerville"/>
                <a:cs typeface="Libre Baskerville"/>
                <a:sym typeface="Libre Baskerville"/>
              </a:defRPr>
            </a:lvl9pPr>
          </a:lstStyle>
          <a:p>
            <a:endParaRPr/>
          </a:p>
        </p:txBody>
      </p:sp>
      <p:sp>
        <p:nvSpPr>
          <p:cNvPr id="459" name="Google Shape;459;p43"/>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0" name="Google Shape;460;p4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p:cSld name="CUSTOM_8">
    <p:bg>
      <p:bgPr>
        <a:solidFill>
          <a:schemeClr val="dk1"/>
        </a:solidFill>
        <a:effectLst/>
      </p:bgPr>
    </p:bg>
    <p:spTree>
      <p:nvGrpSpPr>
        <p:cNvPr id="1" name="Shape 461"/>
        <p:cNvGrpSpPr/>
        <p:nvPr/>
      </p:nvGrpSpPr>
      <p:grpSpPr>
        <a:xfrm>
          <a:off x="0" y="0"/>
          <a:ext cx="0" cy="0"/>
          <a:chOff x="0" y="0"/>
          <a:chExt cx="0" cy="0"/>
        </a:xfrm>
      </p:grpSpPr>
      <p:sp>
        <p:nvSpPr>
          <p:cNvPr id="462" name="Google Shape;462;p44"/>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63" name="Google Shape;463;p44"/>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sp>
        <p:nvSpPr>
          <p:cNvPr id="464" name="Google Shape;464;p44"/>
          <p:cNvSpPr txBox="1">
            <a:spLocks noGrp="1"/>
          </p:cNvSpPr>
          <p:nvPr>
            <p:ph type="subTitle" idx="1"/>
          </p:nvPr>
        </p:nvSpPr>
        <p:spPr>
          <a:xfrm>
            <a:off x="58310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465" name="Google Shape;465;p44"/>
          <p:cNvSpPr txBox="1">
            <a:spLocks noGrp="1"/>
          </p:cNvSpPr>
          <p:nvPr>
            <p:ph type="body" idx="2"/>
          </p:nvPr>
        </p:nvSpPr>
        <p:spPr>
          <a:xfrm>
            <a:off x="5831000" y="773325"/>
            <a:ext cx="3187200" cy="2574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cxnSp>
        <p:nvCxnSpPr>
          <p:cNvPr id="466" name="Google Shape;466;p44"/>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467" name="Google Shape;467;p44"/>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468" name="Google Shape;468;p44"/>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sp>
        <p:nvSpPr>
          <p:cNvPr id="469" name="Google Shape;469;p44"/>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70" name="Google Shape;470;p4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71"/>
        <p:cNvGrpSpPr/>
        <p:nvPr/>
      </p:nvGrpSpPr>
      <p:grpSpPr>
        <a:xfrm>
          <a:off x="0" y="0"/>
          <a:ext cx="0" cy="0"/>
          <a:chOff x="0" y="0"/>
          <a:chExt cx="0" cy="0"/>
        </a:xfrm>
      </p:grpSpPr>
      <p:sp>
        <p:nvSpPr>
          <p:cNvPr id="472" name="Google Shape;472;p45"/>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73" name="Google Shape;473;p45"/>
          <p:cNvSpPr txBox="1">
            <a:spLocks noGrp="1"/>
          </p:cNvSpPr>
          <p:nvPr>
            <p:ph type="subTitle" idx="1"/>
          </p:nvPr>
        </p:nvSpPr>
        <p:spPr>
          <a:xfrm>
            <a:off x="2493575" y="4142817"/>
            <a:ext cx="4157100" cy="2697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
              <a:buNone/>
              <a:defRPr/>
            </a:lvl1pPr>
            <a:lvl2pPr lvl="1" algn="r">
              <a:spcBef>
                <a:spcPts val="0"/>
              </a:spcBef>
              <a:spcAft>
                <a:spcPts val="0"/>
              </a:spcAft>
              <a:buSzPts val="1000"/>
              <a:buNone/>
              <a:defRPr/>
            </a:lvl2pPr>
            <a:lvl3pPr lvl="2" algn="r">
              <a:spcBef>
                <a:spcPts val="0"/>
              </a:spcBef>
              <a:spcAft>
                <a:spcPts val="0"/>
              </a:spcAft>
              <a:buSzPts val="1000"/>
              <a:buNone/>
              <a:defRPr/>
            </a:lvl3pPr>
            <a:lvl4pPr lvl="3" algn="r">
              <a:spcBef>
                <a:spcPts val="0"/>
              </a:spcBef>
              <a:spcAft>
                <a:spcPts val="0"/>
              </a:spcAft>
              <a:buSzPts val="1000"/>
              <a:buNone/>
              <a:defRPr/>
            </a:lvl4pPr>
            <a:lvl5pPr lvl="4" algn="r">
              <a:spcBef>
                <a:spcPts val="0"/>
              </a:spcBef>
              <a:spcAft>
                <a:spcPts val="0"/>
              </a:spcAft>
              <a:buSzPts val="1000"/>
              <a:buNone/>
              <a:defRPr/>
            </a:lvl5pPr>
            <a:lvl6pPr lvl="5" algn="r">
              <a:spcBef>
                <a:spcPts val="0"/>
              </a:spcBef>
              <a:spcAft>
                <a:spcPts val="0"/>
              </a:spcAft>
              <a:buSzPts val="1000"/>
              <a:buNone/>
              <a:defRPr/>
            </a:lvl6pPr>
            <a:lvl7pPr lvl="6" algn="r">
              <a:spcBef>
                <a:spcPts val="0"/>
              </a:spcBef>
              <a:spcAft>
                <a:spcPts val="0"/>
              </a:spcAft>
              <a:buSzPts val="1000"/>
              <a:buNone/>
              <a:defRPr/>
            </a:lvl7pPr>
            <a:lvl8pPr lvl="7" algn="r">
              <a:spcBef>
                <a:spcPts val="0"/>
              </a:spcBef>
              <a:spcAft>
                <a:spcPts val="0"/>
              </a:spcAft>
              <a:buSzPts val="1000"/>
              <a:buNone/>
              <a:defRPr/>
            </a:lvl8pPr>
            <a:lvl9pPr lvl="8" algn="r">
              <a:spcBef>
                <a:spcPts val="0"/>
              </a:spcBef>
              <a:spcAft>
                <a:spcPts val="0"/>
              </a:spcAft>
              <a:buSzPts val="1000"/>
              <a:buNone/>
              <a:defRPr/>
            </a:lvl9pPr>
          </a:lstStyle>
          <a:p>
            <a:endParaRPr/>
          </a:p>
        </p:txBody>
      </p:sp>
      <p:sp>
        <p:nvSpPr>
          <p:cNvPr id="474" name="Google Shape;474;p45"/>
          <p:cNvSpPr/>
          <p:nvPr/>
        </p:nvSpPr>
        <p:spPr>
          <a:xfrm rot="5400000">
            <a:off x="251388" y="475250"/>
            <a:ext cx="3837300" cy="3837300"/>
          </a:xfrm>
          <a:prstGeom prst="pie">
            <a:avLst>
              <a:gd name="adj1" fmla="val 12366"/>
              <a:gd name="adj2" fmla="val 108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rot="-5400000">
            <a:off x="5033888" y="465200"/>
            <a:ext cx="3857400" cy="3857400"/>
          </a:xfrm>
          <a:prstGeom prst="pie">
            <a:avLst>
              <a:gd name="adj1" fmla="val 12366"/>
              <a:gd name="adj2" fmla="val 1081925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txBox="1">
            <a:spLocks noGrp="1"/>
          </p:cNvSpPr>
          <p:nvPr>
            <p:ph type="title"/>
          </p:nvPr>
        </p:nvSpPr>
        <p:spPr>
          <a:xfrm>
            <a:off x="2493450" y="658700"/>
            <a:ext cx="4157100" cy="3453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sz="3600"/>
            </a:lvl1pPr>
            <a:lvl2pPr lvl="1">
              <a:spcBef>
                <a:spcPts val="0"/>
              </a:spcBef>
              <a:spcAft>
                <a:spcPts val="0"/>
              </a:spcAft>
              <a:buClr>
                <a:schemeClr val="dk1"/>
              </a:buClr>
              <a:buSzPts val="3600"/>
              <a:buFont typeface="Libre Baskerville"/>
              <a:buNone/>
              <a:defRPr sz="3600">
                <a:solidFill>
                  <a:schemeClr val="dk1"/>
                </a:solidFill>
              </a:defRPr>
            </a:lvl2pPr>
            <a:lvl3pPr lvl="2">
              <a:spcBef>
                <a:spcPts val="0"/>
              </a:spcBef>
              <a:spcAft>
                <a:spcPts val="0"/>
              </a:spcAft>
              <a:buClr>
                <a:schemeClr val="dk1"/>
              </a:buClr>
              <a:buSzPts val="3600"/>
              <a:buFont typeface="Libre Baskerville"/>
              <a:buNone/>
              <a:defRPr sz="3600">
                <a:solidFill>
                  <a:schemeClr val="dk1"/>
                </a:solidFill>
              </a:defRPr>
            </a:lvl3pPr>
            <a:lvl4pPr lvl="3">
              <a:spcBef>
                <a:spcPts val="0"/>
              </a:spcBef>
              <a:spcAft>
                <a:spcPts val="0"/>
              </a:spcAft>
              <a:buClr>
                <a:schemeClr val="dk1"/>
              </a:buClr>
              <a:buSzPts val="3600"/>
              <a:buFont typeface="Libre Baskerville"/>
              <a:buNone/>
              <a:defRPr sz="3600">
                <a:solidFill>
                  <a:schemeClr val="dk1"/>
                </a:solidFill>
              </a:defRPr>
            </a:lvl4pPr>
            <a:lvl5pPr lvl="4">
              <a:spcBef>
                <a:spcPts val="0"/>
              </a:spcBef>
              <a:spcAft>
                <a:spcPts val="0"/>
              </a:spcAft>
              <a:buClr>
                <a:schemeClr val="dk1"/>
              </a:buClr>
              <a:buSzPts val="3600"/>
              <a:buFont typeface="Libre Baskerville"/>
              <a:buNone/>
              <a:defRPr sz="3600">
                <a:solidFill>
                  <a:schemeClr val="dk1"/>
                </a:solidFill>
              </a:defRPr>
            </a:lvl5pPr>
            <a:lvl6pPr lvl="5">
              <a:spcBef>
                <a:spcPts val="0"/>
              </a:spcBef>
              <a:spcAft>
                <a:spcPts val="0"/>
              </a:spcAft>
              <a:buClr>
                <a:schemeClr val="dk1"/>
              </a:buClr>
              <a:buSzPts val="3600"/>
              <a:buFont typeface="Libre Baskerville"/>
              <a:buNone/>
              <a:defRPr sz="3600">
                <a:solidFill>
                  <a:schemeClr val="dk1"/>
                </a:solidFill>
              </a:defRPr>
            </a:lvl6pPr>
            <a:lvl7pPr lvl="6">
              <a:spcBef>
                <a:spcPts val="0"/>
              </a:spcBef>
              <a:spcAft>
                <a:spcPts val="0"/>
              </a:spcAft>
              <a:buClr>
                <a:schemeClr val="dk1"/>
              </a:buClr>
              <a:buSzPts val="3600"/>
              <a:buFont typeface="Libre Baskerville"/>
              <a:buNone/>
              <a:defRPr sz="3600">
                <a:solidFill>
                  <a:schemeClr val="dk1"/>
                </a:solidFill>
              </a:defRPr>
            </a:lvl7pPr>
            <a:lvl8pPr lvl="7">
              <a:spcBef>
                <a:spcPts val="0"/>
              </a:spcBef>
              <a:spcAft>
                <a:spcPts val="0"/>
              </a:spcAft>
              <a:buClr>
                <a:schemeClr val="dk1"/>
              </a:buClr>
              <a:buSzPts val="3600"/>
              <a:buFont typeface="Libre Baskerville"/>
              <a:buNone/>
              <a:defRPr sz="3600">
                <a:solidFill>
                  <a:schemeClr val="dk1"/>
                </a:solidFill>
              </a:defRPr>
            </a:lvl8pPr>
            <a:lvl9pPr lvl="8">
              <a:spcBef>
                <a:spcPts val="0"/>
              </a:spcBef>
              <a:spcAft>
                <a:spcPts val="0"/>
              </a:spcAft>
              <a:buClr>
                <a:schemeClr val="dk1"/>
              </a:buClr>
              <a:buSzPts val="3600"/>
              <a:buFont typeface="Libre Baskerville"/>
              <a:buNone/>
              <a:defRPr sz="3600">
                <a:solidFill>
                  <a:schemeClr val="dk1"/>
                </a:solidFill>
              </a:defRPr>
            </a:lvl9pPr>
          </a:lstStyle>
          <a:p>
            <a:endParaRPr/>
          </a:p>
        </p:txBody>
      </p:sp>
      <p:cxnSp>
        <p:nvCxnSpPr>
          <p:cNvPr id="477" name="Google Shape;477;p45"/>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478" name="Google Shape;478;p45"/>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479" name="Google Shape;479;p45"/>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480" name="Google Shape;480;p45"/>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1" name="Google Shape;481;p4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 You" type="blank">
  <p:cSld name="BLANK">
    <p:spTree>
      <p:nvGrpSpPr>
        <p:cNvPr id="1" name="Shape 482"/>
        <p:cNvGrpSpPr/>
        <p:nvPr/>
      </p:nvGrpSpPr>
      <p:grpSpPr>
        <a:xfrm>
          <a:off x="0" y="0"/>
          <a:ext cx="0" cy="0"/>
          <a:chOff x="0" y="0"/>
          <a:chExt cx="0" cy="0"/>
        </a:xfrm>
      </p:grpSpPr>
      <p:sp>
        <p:nvSpPr>
          <p:cNvPr id="483" name="Google Shape;483;p46"/>
          <p:cNvSpPr>
            <a:spLocks noGrp="1"/>
          </p:cNvSpPr>
          <p:nvPr>
            <p:ph type="pic" idx="2"/>
          </p:nvPr>
        </p:nvSpPr>
        <p:spPr>
          <a:xfrm>
            <a:off x="125700" y="125600"/>
            <a:ext cx="8892900" cy="2452800"/>
          </a:xfrm>
          <a:prstGeom prst="roundRect">
            <a:avLst>
              <a:gd name="adj" fmla="val 16667"/>
            </a:avLst>
          </a:prstGeom>
          <a:noFill/>
          <a:ln>
            <a:noFill/>
          </a:ln>
        </p:spPr>
      </p:sp>
      <p:sp>
        <p:nvSpPr>
          <p:cNvPr id="484" name="Google Shape;484;p46"/>
          <p:cNvSpPr txBox="1">
            <a:spLocks noGrp="1"/>
          </p:cNvSpPr>
          <p:nvPr>
            <p:ph type="title"/>
          </p:nvPr>
        </p:nvSpPr>
        <p:spPr>
          <a:xfrm>
            <a:off x="125700" y="3233475"/>
            <a:ext cx="8768100" cy="1467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600"/>
              <a:buNone/>
              <a:defRPr sz="9600" b="1"/>
            </a:lvl1pPr>
            <a:lvl2pPr lvl="1">
              <a:spcBef>
                <a:spcPts val="0"/>
              </a:spcBef>
              <a:spcAft>
                <a:spcPts val="0"/>
              </a:spcAft>
              <a:buClr>
                <a:schemeClr val="dk1"/>
              </a:buClr>
              <a:buSzPts val="9600"/>
              <a:buFont typeface="Libre Baskerville"/>
              <a:buNone/>
              <a:defRPr sz="9600" b="1">
                <a:solidFill>
                  <a:schemeClr val="dk1"/>
                </a:solidFill>
              </a:defRPr>
            </a:lvl2pPr>
            <a:lvl3pPr lvl="2">
              <a:spcBef>
                <a:spcPts val="0"/>
              </a:spcBef>
              <a:spcAft>
                <a:spcPts val="0"/>
              </a:spcAft>
              <a:buClr>
                <a:schemeClr val="dk1"/>
              </a:buClr>
              <a:buSzPts val="9600"/>
              <a:buFont typeface="Libre Baskerville"/>
              <a:buNone/>
              <a:defRPr sz="9600" b="1">
                <a:solidFill>
                  <a:schemeClr val="dk1"/>
                </a:solidFill>
              </a:defRPr>
            </a:lvl3pPr>
            <a:lvl4pPr lvl="3">
              <a:spcBef>
                <a:spcPts val="0"/>
              </a:spcBef>
              <a:spcAft>
                <a:spcPts val="0"/>
              </a:spcAft>
              <a:buClr>
                <a:schemeClr val="dk1"/>
              </a:buClr>
              <a:buSzPts val="9600"/>
              <a:buFont typeface="Libre Baskerville"/>
              <a:buNone/>
              <a:defRPr sz="9600" b="1">
                <a:solidFill>
                  <a:schemeClr val="dk1"/>
                </a:solidFill>
              </a:defRPr>
            </a:lvl4pPr>
            <a:lvl5pPr lvl="4">
              <a:spcBef>
                <a:spcPts val="0"/>
              </a:spcBef>
              <a:spcAft>
                <a:spcPts val="0"/>
              </a:spcAft>
              <a:buClr>
                <a:schemeClr val="dk1"/>
              </a:buClr>
              <a:buSzPts val="9600"/>
              <a:buFont typeface="Libre Baskerville"/>
              <a:buNone/>
              <a:defRPr sz="9600" b="1">
                <a:solidFill>
                  <a:schemeClr val="dk1"/>
                </a:solidFill>
              </a:defRPr>
            </a:lvl5pPr>
            <a:lvl6pPr lvl="5">
              <a:spcBef>
                <a:spcPts val="0"/>
              </a:spcBef>
              <a:spcAft>
                <a:spcPts val="0"/>
              </a:spcAft>
              <a:buClr>
                <a:schemeClr val="dk1"/>
              </a:buClr>
              <a:buSzPts val="9600"/>
              <a:buFont typeface="Libre Baskerville"/>
              <a:buNone/>
              <a:defRPr sz="9600" b="1">
                <a:solidFill>
                  <a:schemeClr val="dk1"/>
                </a:solidFill>
              </a:defRPr>
            </a:lvl6pPr>
            <a:lvl7pPr lvl="6">
              <a:spcBef>
                <a:spcPts val="0"/>
              </a:spcBef>
              <a:spcAft>
                <a:spcPts val="0"/>
              </a:spcAft>
              <a:buClr>
                <a:schemeClr val="dk1"/>
              </a:buClr>
              <a:buSzPts val="9600"/>
              <a:buFont typeface="Libre Baskerville"/>
              <a:buNone/>
              <a:defRPr sz="9600" b="1">
                <a:solidFill>
                  <a:schemeClr val="dk1"/>
                </a:solidFill>
              </a:defRPr>
            </a:lvl7pPr>
            <a:lvl8pPr lvl="7">
              <a:spcBef>
                <a:spcPts val="0"/>
              </a:spcBef>
              <a:spcAft>
                <a:spcPts val="0"/>
              </a:spcAft>
              <a:buClr>
                <a:schemeClr val="dk1"/>
              </a:buClr>
              <a:buSzPts val="9600"/>
              <a:buFont typeface="Libre Baskerville"/>
              <a:buNone/>
              <a:defRPr sz="9600" b="1">
                <a:solidFill>
                  <a:schemeClr val="dk1"/>
                </a:solidFill>
              </a:defRPr>
            </a:lvl8pPr>
            <a:lvl9pPr lvl="8">
              <a:spcBef>
                <a:spcPts val="0"/>
              </a:spcBef>
              <a:spcAft>
                <a:spcPts val="0"/>
              </a:spcAft>
              <a:buClr>
                <a:schemeClr val="dk1"/>
              </a:buClr>
              <a:buSzPts val="9600"/>
              <a:buFont typeface="Libre Baskerville"/>
              <a:buNone/>
              <a:defRPr sz="9600" b="1">
                <a:solidFill>
                  <a:schemeClr val="dk1"/>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cope">
  <p:cSld name="CUSTOM_9">
    <p:spTree>
      <p:nvGrpSpPr>
        <p:cNvPr id="1" name="Shape 485"/>
        <p:cNvGrpSpPr/>
        <p:nvPr/>
      </p:nvGrpSpPr>
      <p:grpSpPr>
        <a:xfrm>
          <a:off x="0" y="0"/>
          <a:ext cx="0" cy="0"/>
          <a:chOff x="0" y="0"/>
          <a:chExt cx="0" cy="0"/>
        </a:xfrm>
      </p:grpSpPr>
      <p:sp>
        <p:nvSpPr>
          <p:cNvPr id="486" name="Google Shape;486;p47"/>
          <p:cNvSpPr txBox="1">
            <a:spLocks noGrp="1"/>
          </p:cNvSpPr>
          <p:nvPr>
            <p:ph type="title"/>
          </p:nvPr>
        </p:nvSpPr>
        <p:spPr>
          <a:xfrm>
            <a:off x="125700" y="125600"/>
            <a:ext cx="87681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487" name="Google Shape;487;p47"/>
          <p:cNvSpPr/>
          <p:nvPr/>
        </p:nvSpPr>
        <p:spPr>
          <a:xfrm>
            <a:off x="650" y="1395450"/>
            <a:ext cx="9143100" cy="5143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7"/>
          <p:cNvSpPr/>
          <p:nvPr/>
        </p:nvSpPr>
        <p:spPr>
          <a:xfrm>
            <a:off x="1488" y="2081250"/>
            <a:ext cx="9143100" cy="4131900"/>
          </a:xfrm>
          <a:prstGeom prst="roundRect">
            <a:avLst>
              <a:gd name="adj" fmla="val 1953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7"/>
          <p:cNvSpPr/>
          <p:nvPr/>
        </p:nvSpPr>
        <p:spPr>
          <a:xfrm>
            <a:off x="650" y="2767050"/>
            <a:ext cx="9143100" cy="3235200"/>
          </a:xfrm>
          <a:prstGeom prst="roundRect">
            <a:avLst>
              <a:gd name="adj" fmla="val 2530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7"/>
          <p:cNvSpPr/>
          <p:nvPr/>
        </p:nvSpPr>
        <p:spPr>
          <a:xfrm>
            <a:off x="1488" y="3452850"/>
            <a:ext cx="9143100" cy="2304000"/>
          </a:xfrm>
          <a:prstGeom prst="roundRect">
            <a:avLst>
              <a:gd name="adj" fmla="val 355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7"/>
          <p:cNvSpPr/>
          <p:nvPr/>
        </p:nvSpPr>
        <p:spPr>
          <a:xfrm>
            <a:off x="650" y="4138650"/>
            <a:ext cx="9143100" cy="2827200"/>
          </a:xfrm>
          <a:prstGeom prst="roundRect">
            <a:avLst>
              <a:gd name="adj" fmla="val 290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7"/>
          <p:cNvSpPr txBox="1">
            <a:spLocks noGrp="1"/>
          </p:cNvSpPr>
          <p:nvPr>
            <p:ph type="title" idx="2"/>
          </p:nvPr>
        </p:nvSpPr>
        <p:spPr>
          <a:xfrm>
            <a:off x="251300" y="13954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3" name="Google Shape;493;p47"/>
          <p:cNvSpPr txBox="1">
            <a:spLocks noGrp="1"/>
          </p:cNvSpPr>
          <p:nvPr>
            <p:ph type="title" idx="3"/>
          </p:nvPr>
        </p:nvSpPr>
        <p:spPr>
          <a:xfrm>
            <a:off x="1048400" y="20812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4" name="Google Shape;494;p47"/>
          <p:cNvSpPr txBox="1">
            <a:spLocks noGrp="1"/>
          </p:cNvSpPr>
          <p:nvPr>
            <p:ph type="title" idx="4"/>
          </p:nvPr>
        </p:nvSpPr>
        <p:spPr>
          <a:xfrm>
            <a:off x="2243550" y="27670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5" name="Google Shape;495;p47"/>
          <p:cNvSpPr txBox="1">
            <a:spLocks noGrp="1"/>
          </p:cNvSpPr>
          <p:nvPr>
            <p:ph type="title" idx="5"/>
          </p:nvPr>
        </p:nvSpPr>
        <p:spPr>
          <a:xfrm>
            <a:off x="3439700" y="34528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96" name="Google Shape;496;p47"/>
          <p:cNvSpPr txBox="1">
            <a:spLocks noGrp="1"/>
          </p:cNvSpPr>
          <p:nvPr>
            <p:ph type="title" idx="6"/>
          </p:nvPr>
        </p:nvSpPr>
        <p:spPr>
          <a:xfrm>
            <a:off x="4236800" y="4138650"/>
            <a:ext cx="4656900" cy="68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ction">
  <p:cSld name="CUSTOM_9_2">
    <p:bg>
      <p:bgPr>
        <a:solidFill>
          <a:schemeClr val="dk1"/>
        </a:solidFill>
        <a:effectLst/>
      </p:bgPr>
    </p:bg>
    <p:spTree>
      <p:nvGrpSpPr>
        <p:cNvPr id="1" name="Shape 497"/>
        <p:cNvGrpSpPr/>
        <p:nvPr/>
      </p:nvGrpSpPr>
      <p:grpSpPr>
        <a:xfrm>
          <a:off x="0" y="0"/>
          <a:ext cx="0" cy="0"/>
          <a:chOff x="0" y="0"/>
          <a:chExt cx="0" cy="0"/>
        </a:xfrm>
      </p:grpSpPr>
      <p:sp>
        <p:nvSpPr>
          <p:cNvPr id="498" name="Google Shape;498;p48"/>
          <p:cNvSpPr/>
          <p:nvPr/>
        </p:nvSpPr>
        <p:spPr>
          <a:xfrm rot="5400000">
            <a:off x="4391175" y="560850"/>
            <a:ext cx="321000" cy="8851800"/>
          </a:xfrm>
          <a:prstGeom prst="round2SameRect">
            <a:avLst>
              <a:gd name="adj1" fmla="val 5000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99" name="Google Shape;499;p48"/>
          <p:cNvSpPr txBox="1">
            <a:spLocks noGrp="1"/>
          </p:cNvSpPr>
          <p:nvPr>
            <p:ph type="title"/>
          </p:nvPr>
        </p:nvSpPr>
        <p:spPr>
          <a:xfrm>
            <a:off x="125700" y="125600"/>
            <a:ext cx="6376800" cy="1685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1400"/>
              <a:buNone/>
              <a:defRPr>
                <a:solidFill>
                  <a:schemeClr val="lt1"/>
                </a:solidFill>
                <a:latin typeface="Roboto"/>
                <a:ea typeface="Roboto"/>
                <a:cs typeface="Roboto"/>
                <a:sym typeface="Roboto"/>
              </a:defRPr>
            </a:lvl2pPr>
            <a:lvl3pPr lvl="2">
              <a:spcBef>
                <a:spcPts val="0"/>
              </a:spcBef>
              <a:spcAft>
                <a:spcPts val="0"/>
              </a:spcAft>
              <a:buClr>
                <a:schemeClr val="lt1"/>
              </a:buClr>
              <a:buSzPts val="1400"/>
              <a:buNone/>
              <a:defRPr>
                <a:solidFill>
                  <a:schemeClr val="lt1"/>
                </a:solidFill>
                <a:latin typeface="Roboto"/>
                <a:ea typeface="Roboto"/>
                <a:cs typeface="Roboto"/>
                <a:sym typeface="Roboto"/>
              </a:defRPr>
            </a:lvl3pPr>
            <a:lvl4pPr lvl="3">
              <a:spcBef>
                <a:spcPts val="0"/>
              </a:spcBef>
              <a:spcAft>
                <a:spcPts val="0"/>
              </a:spcAft>
              <a:buClr>
                <a:schemeClr val="lt1"/>
              </a:buClr>
              <a:buSzPts val="1400"/>
              <a:buNone/>
              <a:defRPr>
                <a:solidFill>
                  <a:schemeClr val="lt1"/>
                </a:solidFill>
                <a:latin typeface="Roboto"/>
                <a:ea typeface="Roboto"/>
                <a:cs typeface="Roboto"/>
                <a:sym typeface="Roboto"/>
              </a:defRPr>
            </a:lvl4pPr>
            <a:lvl5pPr lvl="4">
              <a:spcBef>
                <a:spcPts val="0"/>
              </a:spcBef>
              <a:spcAft>
                <a:spcPts val="0"/>
              </a:spcAft>
              <a:buClr>
                <a:schemeClr val="lt1"/>
              </a:buClr>
              <a:buSzPts val="1400"/>
              <a:buNone/>
              <a:defRPr>
                <a:solidFill>
                  <a:schemeClr val="lt1"/>
                </a:solidFill>
                <a:latin typeface="Roboto"/>
                <a:ea typeface="Roboto"/>
                <a:cs typeface="Roboto"/>
                <a:sym typeface="Roboto"/>
              </a:defRPr>
            </a:lvl5pPr>
            <a:lvl6pPr lvl="5">
              <a:spcBef>
                <a:spcPts val="0"/>
              </a:spcBef>
              <a:spcAft>
                <a:spcPts val="0"/>
              </a:spcAft>
              <a:buClr>
                <a:schemeClr val="lt1"/>
              </a:buClr>
              <a:buSzPts val="1400"/>
              <a:buNone/>
              <a:defRPr>
                <a:solidFill>
                  <a:schemeClr val="lt1"/>
                </a:solidFill>
                <a:latin typeface="Roboto"/>
                <a:ea typeface="Roboto"/>
                <a:cs typeface="Roboto"/>
                <a:sym typeface="Roboto"/>
              </a:defRPr>
            </a:lvl6pPr>
            <a:lvl7pPr lvl="6">
              <a:spcBef>
                <a:spcPts val="0"/>
              </a:spcBef>
              <a:spcAft>
                <a:spcPts val="0"/>
              </a:spcAft>
              <a:buClr>
                <a:schemeClr val="lt1"/>
              </a:buClr>
              <a:buSzPts val="1400"/>
              <a:buNone/>
              <a:defRPr>
                <a:solidFill>
                  <a:schemeClr val="lt1"/>
                </a:solidFill>
                <a:latin typeface="Roboto"/>
                <a:ea typeface="Roboto"/>
                <a:cs typeface="Roboto"/>
                <a:sym typeface="Roboto"/>
              </a:defRPr>
            </a:lvl7pPr>
            <a:lvl8pPr lvl="7">
              <a:spcBef>
                <a:spcPts val="0"/>
              </a:spcBef>
              <a:spcAft>
                <a:spcPts val="0"/>
              </a:spcAft>
              <a:buClr>
                <a:schemeClr val="lt1"/>
              </a:buClr>
              <a:buSzPts val="1400"/>
              <a:buNone/>
              <a:defRPr>
                <a:solidFill>
                  <a:schemeClr val="lt1"/>
                </a:solidFill>
                <a:latin typeface="Roboto"/>
                <a:ea typeface="Roboto"/>
                <a:cs typeface="Roboto"/>
                <a:sym typeface="Roboto"/>
              </a:defRPr>
            </a:lvl8pPr>
            <a:lvl9pPr lvl="8">
              <a:spcBef>
                <a:spcPts val="0"/>
              </a:spcBef>
              <a:spcAft>
                <a:spcPts val="0"/>
              </a:spcAft>
              <a:buClr>
                <a:schemeClr val="lt1"/>
              </a:buClr>
              <a:buSzPts val="1400"/>
              <a:buNone/>
              <a:defRPr>
                <a:solidFill>
                  <a:schemeClr val="lt1"/>
                </a:solidFill>
                <a:latin typeface="Roboto"/>
                <a:ea typeface="Roboto"/>
                <a:cs typeface="Roboto"/>
                <a:sym typeface="Roboto"/>
              </a:defRPr>
            </a:lvl9pPr>
          </a:lstStyle>
          <a:p>
            <a:endParaRPr/>
          </a:p>
        </p:txBody>
      </p:sp>
      <p:cxnSp>
        <p:nvCxnSpPr>
          <p:cNvPr id="500" name="Google Shape;500;p48"/>
          <p:cNvCxnSpPr/>
          <p:nvPr/>
        </p:nvCxnSpPr>
        <p:spPr>
          <a:xfrm>
            <a:off x="2762250" y="4827750"/>
            <a:ext cx="0" cy="316500"/>
          </a:xfrm>
          <a:prstGeom prst="straightConnector1">
            <a:avLst/>
          </a:prstGeom>
          <a:noFill/>
          <a:ln w="9525" cap="flat" cmpd="sng">
            <a:solidFill>
              <a:schemeClr val="lt1"/>
            </a:solidFill>
            <a:prstDash val="solid"/>
            <a:round/>
            <a:headEnd type="none" w="med" len="med"/>
            <a:tailEnd type="none" w="med" len="med"/>
          </a:ln>
        </p:spPr>
      </p:cxnSp>
      <p:sp>
        <p:nvSpPr>
          <p:cNvPr id="501" name="Google Shape;501;p48"/>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502" name="Google Shape;502;p48"/>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800"/>
              <a:buNone/>
              <a:defRPr sz="800">
                <a:solidFill>
                  <a:schemeClr val="lt1"/>
                </a:solidFill>
              </a:defRPr>
            </a:lvl1pPr>
            <a:lvl2pPr lvl="1" algn="ctr">
              <a:spcBef>
                <a:spcPts val="0"/>
              </a:spcBef>
              <a:spcAft>
                <a:spcPts val="0"/>
              </a:spcAft>
              <a:buClr>
                <a:schemeClr val="lt1"/>
              </a:buClr>
              <a:buSzPts val="1000"/>
              <a:buNone/>
              <a:defRPr>
                <a:solidFill>
                  <a:schemeClr val="lt1"/>
                </a:solidFill>
              </a:defRPr>
            </a:lvl2pPr>
            <a:lvl3pPr lvl="2" algn="ctr">
              <a:spcBef>
                <a:spcPts val="0"/>
              </a:spcBef>
              <a:spcAft>
                <a:spcPts val="0"/>
              </a:spcAft>
              <a:buClr>
                <a:schemeClr val="lt1"/>
              </a:buClr>
              <a:buSzPts val="1000"/>
              <a:buNone/>
              <a:defRPr>
                <a:solidFill>
                  <a:schemeClr val="lt1"/>
                </a:solidFill>
              </a:defRPr>
            </a:lvl3pPr>
            <a:lvl4pPr lvl="3" algn="ctr">
              <a:spcBef>
                <a:spcPts val="0"/>
              </a:spcBef>
              <a:spcAft>
                <a:spcPts val="0"/>
              </a:spcAft>
              <a:buClr>
                <a:schemeClr val="lt1"/>
              </a:buClr>
              <a:buSzPts val="1000"/>
              <a:buNone/>
              <a:defRPr>
                <a:solidFill>
                  <a:schemeClr val="lt1"/>
                </a:solidFill>
              </a:defRPr>
            </a:lvl4pPr>
            <a:lvl5pPr lvl="4" algn="ctr">
              <a:spcBef>
                <a:spcPts val="0"/>
              </a:spcBef>
              <a:spcAft>
                <a:spcPts val="0"/>
              </a:spcAft>
              <a:buClr>
                <a:schemeClr val="lt1"/>
              </a:buClr>
              <a:buSzPts val="1000"/>
              <a:buNone/>
              <a:defRPr>
                <a:solidFill>
                  <a:schemeClr val="lt1"/>
                </a:solidFill>
              </a:defRPr>
            </a:lvl5pPr>
            <a:lvl6pPr lvl="5" algn="ctr">
              <a:spcBef>
                <a:spcPts val="0"/>
              </a:spcBef>
              <a:spcAft>
                <a:spcPts val="0"/>
              </a:spcAft>
              <a:buClr>
                <a:schemeClr val="lt1"/>
              </a:buClr>
              <a:buSzPts val="1000"/>
              <a:buNone/>
              <a:defRPr>
                <a:solidFill>
                  <a:schemeClr val="lt1"/>
                </a:solidFill>
              </a:defRPr>
            </a:lvl6pPr>
            <a:lvl7pPr lvl="6" algn="ctr">
              <a:spcBef>
                <a:spcPts val="0"/>
              </a:spcBef>
              <a:spcAft>
                <a:spcPts val="0"/>
              </a:spcAft>
              <a:buClr>
                <a:schemeClr val="lt1"/>
              </a:buClr>
              <a:buSzPts val="1000"/>
              <a:buNone/>
              <a:defRPr>
                <a:solidFill>
                  <a:schemeClr val="lt1"/>
                </a:solidFill>
              </a:defRPr>
            </a:lvl7pPr>
            <a:lvl8pPr lvl="7" algn="ctr">
              <a:spcBef>
                <a:spcPts val="0"/>
              </a:spcBef>
              <a:spcAft>
                <a:spcPts val="0"/>
              </a:spcAft>
              <a:buClr>
                <a:schemeClr val="lt1"/>
              </a:buClr>
              <a:buSzPts val="1000"/>
              <a:buNone/>
              <a:defRPr>
                <a:solidFill>
                  <a:schemeClr val="lt1"/>
                </a:solidFill>
              </a:defRPr>
            </a:lvl8pPr>
            <a:lvl9pPr lvl="8" algn="ctr">
              <a:spcBef>
                <a:spcPts val="0"/>
              </a:spcBef>
              <a:spcAft>
                <a:spcPts val="0"/>
              </a:spcAft>
              <a:buClr>
                <a:schemeClr val="lt1"/>
              </a:buClr>
              <a:buSzPts val="1000"/>
              <a:buNone/>
              <a:defRPr>
                <a:solidFill>
                  <a:schemeClr val="lt1"/>
                </a:solidFill>
              </a:defRPr>
            </a:lvl9pPr>
          </a:lstStyle>
          <a:p>
            <a:endParaRPr/>
          </a:p>
        </p:txBody>
      </p:sp>
      <p:cxnSp>
        <p:nvCxnSpPr>
          <p:cNvPr id="503" name="Google Shape;503;p48"/>
          <p:cNvCxnSpPr/>
          <p:nvPr/>
        </p:nvCxnSpPr>
        <p:spPr>
          <a:xfrm>
            <a:off x="0" y="2448900"/>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504" name="Google Shape;504;p48"/>
          <p:cNvCxnSpPr/>
          <p:nvPr/>
        </p:nvCxnSpPr>
        <p:spPr>
          <a:xfrm>
            <a:off x="0" y="3382675"/>
            <a:ext cx="9144000" cy="0"/>
          </a:xfrm>
          <a:prstGeom prst="straightConnector1">
            <a:avLst/>
          </a:prstGeom>
          <a:noFill/>
          <a:ln w="19050" cap="flat" cmpd="sng">
            <a:solidFill>
              <a:schemeClr val="lt1"/>
            </a:solidFill>
            <a:prstDash val="solid"/>
            <a:round/>
            <a:headEnd type="none" w="med" len="med"/>
            <a:tailEnd type="none" w="med" len="med"/>
          </a:ln>
        </p:spPr>
      </p:cxnSp>
      <p:cxnSp>
        <p:nvCxnSpPr>
          <p:cNvPr id="505" name="Google Shape;505;p48"/>
          <p:cNvCxnSpPr/>
          <p:nvPr/>
        </p:nvCxnSpPr>
        <p:spPr>
          <a:xfrm>
            <a:off x="0" y="4313750"/>
            <a:ext cx="9144000" cy="0"/>
          </a:xfrm>
          <a:prstGeom prst="straightConnector1">
            <a:avLst/>
          </a:prstGeom>
          <a:noFill/>
          <a:ln w="19050" cap="flat" cmpd="sng">
            <a:solidFill>
              <a:schemeClr val="lt1"/>
            </a:solidFill>
            <a:prstDash val="solid"/>
            <a:round/>
            <a:headEnd type="none" w="med" len="med"/>
            <a:tailEnd type="none" w="med" len="med"/>
          </a:ln>
        </p:spPr>
      </p:cxnSp>
      <p:sp>
        <p:nvSpPr>
          <p:cNvPr id="506" name="Google Shape;506;p48"/>
          <p:cNvSpPr/>
          <p:nvPr/>
        </p:nvSpPr>
        <p:spPr>
          <a:xfrm>
            <a:off x="251400" y="2063988"/>
            <a:ext cx="4656900" cy="7752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07" name="Google Shape;507;p48"/>
          <p:cNvSpPr txBox="1">
            <a:spLocks noGrp="1"/>
          </p:cNvSpPr>
          <p:nvPr>
            <p:ph type="subTitle" idx="3"/>
          </p:nvPr>
        </p:nvSpPr>
        <p:spPr>
          <a:xfrm>
            <a:off x="251400" y="2063988"/>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08" name="Google Shape;508;p48"/>
          <p:cNvSpPr/>
          <p:nvPr/>
        </p:nvSpPr>
        <p:spPr>
          <a:xfrm>
            <a:off x="2243550" y="2995063"/>
            <a:ext cx="4656900" cy="77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09" name="Google Shape;509;p48"/>
          <p:cNvSpPr txBox="1">
            <a:spLocks noGrp="1"/>
          </p:cNvSpPr>
          <p:nvPr>
            <p:ph type="subTitle" idx="4"/>
          </p:nvPr>
        </p:nvSpPr>
        <p:spPr>
          <a:xfrm>
            <a:off x="2243550" y="2995075"/>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10" name="Google Shape;510;p48"/>
          <p:cNvSpPr/>
          <p:nvPr/>
        </p:nvSpPr>
        <p:spPr>
          <a:xfrm>
            <a:off x="4236800" y="3926150"/>
            <a:ext cx="4656900" cy="775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11" name="Google Shape;511;p48"/>
          <p:cNvSpPr txBox="1">
            <a:spLocks noGrp="1"/>
          </p:cNvSpPr>
          <p:nvPr>
            <p:ph type="subTitle" idx="5"/>
          </p:nvPr>
        </p:nvSpPr>
        <p:spPr>
          <a:xfrm>
            <a:off x="4236800" y="3926163"/>
            <a:ext cx="4656900" cy="77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Font typeface="Roboto Medium"/>
              <a:buNone/>
              <a:defRPr sz="2400" b="0">
                <a:latin typeface="Roboto Medium"/>
                <a:ea typeface="Roboto Medium"/>
                <a:cs typeface="Roboto Medium"/>
                <a:sym typeface="Roboto Medium"/>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512" name="Google Shape;512;p48"/>
          <p:cNvSpPr txBox="1">
            <a:spLocks noGrp="1"/>
          </p:cNvSpPr>
          <p:nvPr>
            <p:ph type="subTitle" idx="6"/>
          </p:nvPr>
        </p:nvSpPr>
        <p:spPr>
          <a:xfrm>
            <a:off x="5831000" y="125600"/>
            <a:ext cx="2140500" cy="405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None/>
              <a:defRPr>
                <a:solidFill>
                  <a:schemeClr val="lt1"/>
                </a:solidFill>
              </a:defRPr>
            </a:lvl1pPr>
            <a:lvl2pPr lvl="1">
              <a:spcBef>
                <a:spcPts val="0"/>
              </a:spcBef>
              <a:spcAft>
                <a:spcPts val="0"/>
              </a:spcAft>
              <a:buClr>
                <a:schemeClr val="lt1"/>
              </a:buClr>
              <a:buSzPts val="1000"/>
              <a:buNone/>
              <a:defRPr>
                <a:solidFill>
                  <a:schemeClr val="lt1"/>
                </a:solidFill>
              </a:defRPr>
            </a:lvl2pPr>
            <a:lvl3pPr lvl="2">
              <a:spcBef>
                <a:spcPts val="0"/>
              </a:spcBef>
              <a:spcAft>
                <a:spcPts val="0"/>
              </a:spcAft>
              <a:buClr>
                <a:schemeClr val="lt1"/>
              </a:buClr>
              <a:buSzPts val="1000"/>
              <a:buNone/>
              <a:defRPr>
                <a:solidFill>
                  <a:schemeClr val="lt1"/>
                </a:solidFill>
              </a:defRPr>
            </a:lvl3pPr>
            <a:lvl4pPr lvl="3">
              <a:spcBef>
                <a:spcPts val="0"/>
              </a:spcBef>
              <a:spcAft>
                <a:spcPts val="0"/>
              </a:spcAft>
              <a:buClr>
                <a:schemeClr val="lt1"/>
              </a:buClr>
              <a:buSzPts val="1000"/>
              <a:buNone/>
              <a:defRPr>
                <a:solidFill>
                  <a:schemeClr val="lt1"/>
                </a:solidFill>
              </a:defRPr>
            </a:lvl4pPr>
            <a:lvl5pPr lvl="4">
              <a:spcBef>
                <a:spcPts val="0"/>
              </a:spcBef>
              <a:spcAft>
                <a:spcPts val="0"/>
              </a:spcAft>
              <a:buClr>
                <a:schemeClr val="lt1"/>
              </a:buClr>
              <a:buSzPts val="1000"/>
              <a:buNone/>
              <a:defRPr>
                <a:solidFill>
                  <a:schemeClr val="lt1"/>
                </a:solidFill>
              </a:defRPr>
            </a:lvl5pPr>
            <a:lvl6pPr lvl="5">
              <a:spcBef>
                <a:spcPts val="0"/>
              </a:spcBef>
              <a:spcAft>
                <a:spcPts val="0"/>
              </a:spcAft>
              <a:buClr>
                <a:schemeClr val="lt1"/>
              </a:buClr>
              <a:buSzPts val="1000"/>
              <a:buNone/>
              <a:defRPr>
                <a:solidFill>
                  <a:schemeClr val="lt1"/>
                </a:solidFill>
              </a:defRPr>
            </a:lvl6pPr>
            <a:lvl7pPr lvl="6">
              <a:spcBef>
                <a:spcPts val="0"/>
              </a:spcBef>
              <a:spcAft>
                <a:spcPts val="0"/>
              </a:spcAft>
              <a:buClr>
                <a:schemeClr val="lt1"/>
              </a:buClr>
              <a:buSzPts val="1000"/>
              <a:buNone/>
              <a:defRPr>
                <a:solidFill>
                  <a:schemeClr val="lt1"/>
                </a:solidFill>
              </a:defRPr>
            </a:lvl7pPr>
            <a:lvl8pPr lvl="7">
              <a:spcBef>
                <a:spcPts val="0"/>
              </a:spcBef>
              <a:spcAft>
                <a:spcPts val="0"/>
              </a:spcAft>
              <a:buClr>
                <a:schemeClr val="lt1"/>
              </a:buClr>
              <a:buSzPts val="1000"/>
              <a:buNone/>
              <a:defRPr>
                <a:solidFill>
                  <a:schemeClr val="lt1"/>
                </a:solidFill>
              </a:defRPr>
            </a:lvl8pPr>
            <a:lvl9pPr lvl="8">
              <a:spcBef>
                <a:spcPts val="0"/>
              </a:spcBef>
              <a:spcAft>
                <a:spcPts val="0"/>
              </a:spcAft>
              <a:buClr>
                <a:schemeClr val="lt1"/>
              </a:buClr>
              <a:buSzPts val="1000"/>
              <a:buNone/>
              <a:defRPr>
                <a:solidFill>
                  <a:schemeClr val="lt1"/>
                </a:solidFill>
              </a:defRPr>
            </a:lvl9pPr>
          </a:lstStyle>
          <a:p>
            <a:endParaRPr/>
          </a:p>
        </p:txBody>
      </p:sp>
      <p:sp>
        <p:nvSpPr>
          <p:cNvPr id="513" name="Google Shape;513;p48"/>
          <p:cNvSpPr txBox="1">
            <a:spLocks noGrp="1"/>
          </p:cNvSpPr>
          <p:nvPr>
            <p:ph type="body" idx="7"/>
          </p:nvPr>
        </p:nvSpPr>
        <p:spPr>
          <a:xfrm>
            <a:off x="5831000" y="773325"/>
            <a:ext cx="3187200" cy="1164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4" name="Google Shape;514;p48"/>
          <p:cNvSpPr/>
          <p:nvPr/>
        </p:nvSpPr>
        <p:spPr>
          <a:xfrm rot="5400000">
            <a:off x="8611250" y="4735800"/>
            <a:ext cx="321000" cy="4941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15" name="Google Shape;515;p4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asks">
  <p:cSld name="CUSTOM_9_1_1">
    <p:spTree>
      <p:nvGrpSpPr>
        <p:cNvPr id="1" name="Shape 516"/>
        <p:cNvGrpSpPr/>
        <p:nvPr/>
      </p:nvGrpSpPr>
      <p:grpSpPr>
        <a:xfrm>
          <a:off x="0" y="0"/>
          <a:ext cx="0" cy="0"/>
          <a:chOff x="0" y="0"/>
          <a:chExt cx="0" cy="0"/>
        </a:xfrm>
      </p:grpSpPr>
      <p:sp>
        <p:nvSpPr>
          <p:cNvPr id="517" name="Google Shape;517;p49"/>
          <p:cNvSpPr/>
          <p:nvPr/>
        </p:nvSpPr>
        <p:spPr>
          <a:xfrm rot="5400000">
            <a:off x="4391175" y="560850"/>
            <a:ext cx="321000" cy="8851800"/>
          </a:xfrm>
          <a:prstGeom prst="round2SameRect">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518" name="Google Shape;518;p49"/>
          <p:cNvCxnSpPr/>
          <p:nvPr/>
        </p:nvCxnSpPr>
        <p:spPr>
          <a:xfrm>
            <a:off x="2762250" y="4827350"/>
            <a:ext cx="0" cy="316800"/>
          </a:xfrm>
          <a:prstGeom prst="straightConnector1">
            <a:avLst/>
          </a:prstGeom>
          <a:noFill/>
          <a:ln w="9525" cap="flat" cmpd="sng">
            <a:solidFill>
              <a:schemeClr val="dk1"/>
            </a:solidFill>
            <a:prstDash val="solid"/>
            <a:round/>
            <a:headEnd type="none" w="med" len="med"/>
            <a:tailEnd type="none" w="med" len="med"/>
          </a:ln>
        </p:spPr>
      </p:cxnSp>
      <p:sp>
        <p:nvSpPr>
          <p:cNvPr id="519" name="Google Shape;519;p49"/>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lvl1pPr lvl="0">
              <a:spcBef>
                <a:spcPts val="0"/>
              </a:spcBef>
              <a:spcAft>
                <a:spcPts val="0"/>
              </a:spcAft>
              <a:buSzPts val="800"/>
              <a:buNone/>
              <a:defRPr sz="8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a:endParaRPr/>
          </a:p>
        </p:txBody>
      </p:sp>
      <p:sp>
        <p:nvSpPr>
          <p:cNvPr id="520" name="Google Shape;520;p49"/>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lvl1pPr lvl="0" algn="ctr">
              <a:spcBef>
                <a:spcPts val="0"/>
              </a:spcBef>
              <a:spcAft>
                <a:spcPts val="0"/>
              </a:spcAft>
              <a:buSzPts val="800"/>
              <a:buNone/>
              <a:defRPr sz="800"/>
            </a:lvl1pPr>
            <a:lvl2pPr lvl="1" algn="ctr">
              <a:spcBef>
                <a:spcPts val="0"/>
              </a:spcBef>
              <a:spcAft>
                <a:spcPts val="0"/>
              </a:spcAft>
              <a:buSzPts val="1000"/>
              <a:buNone/>
              <a:defRPr/>
            </a:lvl2pPr>
            <a:lvl3pPr lvl="2" algn="ctr">
              <a:spcBef>
                <a:spcPts val="0"/>
              </a:spcBef>
              <a:spcAft>
                <a:spcPts val="0"/>
              </a:spcAft>
              <a:buSzPts val="1000"/>
              <a:buNone/>
              <a:defRPr/>
            </a:lvl3pPr>
            <a:lvl4pPr lvl="3" algn="ctr">
              <a:spcBef>
                <a:spcPts val="0"/>
              </a:spcBef>
              <a:spcAft>
                <a:spcPts val="0"/>
              </a:spcAft>
              <a:buSzPts val="1000"/>
              <a:buNone/>
              <a:defRPr/>
            </a:lvl4pPr>
            <a:lvl5pPr lvl="4" algn="ctr">
              <a:spcBef>
                <a:spcPts val="0"/>
              </a:spcBef>
              <a:spcAft>
                <a:spcPts val="0"/>
              </a:spcAft>
              <a:buSzPts val="1000"/>
              <a:buNone/>
              <a:defRPr/>
            </a:lvl5pPr>
            <a:lvl6pPr lvl="5" algn="ctr">
              <a:spcBef>
                <a:spcPts val="0"/>
              </a:spcBef>
              <a:spcAft>
                <a:spcPts val="0"/>
              </a:spcAft>
              <a:buSzPts val="1000"/>
              <a:buNone/>
              <a:defRPr/>
            </a:lvl6pPr>
            <a:lvl7pPr lvl="6" algn="ctr">
              <a:spcBef>
                <a:spcPts val="0"/>
              </a:spcBef>
              <a:spcAft>
                <a:spcPts val="0"/>
              </a:spcAft>
              <a:buSzPts val="1000"/>
              <a:buNone/>
              <a:defRPr/>
            </a:lvl7pPr>
            <a:lvl8pPr lvl="7" algn="ctr">
              <a:spcBef>
                <a:spcPts val="0"/>
              </a:spcBef>
              <a:spcAft>
                <a:spcPts val="0"/>
              </a:spcAft>
              <a:buSzPts val="1000"/>
              <a:buNone/>
              <a:defRPr/>
            </a:lvl8pPr>
            <a:lvl9pPr lvl="8" algn="ctr">
              <a:spcBef>
                <a:spcPts val="0"/>
              </a:spcBef>
              <a:spcAft>
                <a:spcPts val="0"/>
              </a:spcAft>
              <a:buSzPts val="1000"/>
              <a:buNone/>
              <a:defRPr/>
            </a:lvl9pPr>
          </a:lstStyle>
          <a:p>
            <a:endParaRPr/>
          </a:p>
        </p:txBody>
      </p:sp>
      <p:sp>
        <p:nvSpPr>
          <p:cNvPr id="521" name="Google Shape;521;p49"/>
          <p:cNvSpPr/>
          <p:nvPr/>
        </p:nvSpPr>
        <p:spPr>
          <a:xfrm>
            <a:off x="6628100" y="2061300"/>
            <a:ext cx="2265600" cy="2640300"/>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a:off x="3439750" y="2061300"/>
            <a:ext cx="2265600" cy="2640300"/>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9"/>
          <p:cNvSpPr/>
          <p:nvPr/>
        </p:nvSpPr>
        <p:spPr>
          <a:xfrm>
            <a:off x="251400" y="2061300"/>
            <a:ext cx="2265600" cy="2640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9"/>
          <p:cNvSpPr txBox="1">
            <a:spLocks noGrp="1"/>
          </p:cNvSpPr>
          <p:nvPr>
            <p:ph type="title"/>
          </p:nvPr>
        </p:nvSpPr>
        <p:spPr>
          <a:xfrm>
            <a:off x="125700" y="125600"/>
            <a:ext cx="6376800" cy="16851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a:endParaRPr/>
          </a:p>
        </p:txBody>
      </p:sp>
      <p:sp>
        <p:nvSpPr>
          <p:cNvPr id="525" name="Google Shape;525;p49"/>
          <p:cNvSpPr txBox="1">
            <a:spLocks noGrp="1"/>
          </p:cNvSpPr>
          <p:nvPr>
            <p:ph type="title" idx="3"/>
          </p:nvPr>
        </p:nvSpPr>
        <p:spPr>
          <a:xfrm>
            <a:off x="251525"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6" name="Google Shape;526;p49"/>
          <p:cNvSpPr txBox="1">
            <a:spLocks noGrp="1"/>
          </p:cNvSpPr>
          <p:nvPr>
            <p:ph type="title" idx="4"/>
          </p:nvPr>
        </p:nvSpPr>
        <p:spPr>
          <a:xfrm>
            <a:off x="3439750"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7" name="Google Shape;527;p49"/>
          <p:cNvSpPr txBox="1">
            <a:spLocks noGrp="1"/>
          </p:cNvSpPr>
          <p:nvPr>
            <p:ph type="title" idx="5"/>
          </p:nvPr>
        </p:nvSpPr>
        <p:spPr>
          <a:xfrm>
            <a:off x="6627975" y="1585400"/>
            <a:ext cx="2265600" cy="475800"/>
          </a:xfrm>
          <a:prstGeom prst="rect">
            <a:avLst/>
          </a:prstGeom>
        </p:spPr>
        <p:txBody>
          <a:bodyPr spcFirstLastPara="1" wrap="square" lIns="0" tIns="0" rIns="0" bIns="0" anchor="ctr" anchorCtr="0">
            <a:noAutofit/>
          </a:bodyPr>
          <a:lstStyle>
            <a:lvl1pPr lvl="0" algn="ctr">
              <a:spcBef>
                <a:spcPts val="0"/>
              </a:spcBef>
              <a:spcAft>
                <a:spcPts val="0"/>
              </a:spcAft>
              <a:buSzPts val="1800"/>
              <a:buNone/>
              <a:defRPr sz="1800"/>
            </a:lvl1pPr>
            <a:lvl2pPr lvl="1" algn="ctr">
              <a:spcBef>
                <a:spcPts val="0"/>
              </a:spcBef>
              <a:spcAft>
                <a:spcPts val="0"/>
              </a:spcAft>
              <a:buClr>
                <a:schemeClr val="dk1"/>
              </a:buClr>
              <a:buSzPts val="1400"/>
              <a:buNone/>
              <a:defRPr>
                <a:solidFill>
                  <a:schemeClr val="dk1"/>
                </a:solidFill>
              </a:defRPr>
            </a:lvl2pPr>
            <a:lvl3pPr lvl="2" algn="ctr">
              <a:spcBef>
                <a:spcPts val="0"/>
              </a:spcBef>
              <a:spcAft>
                <a:spcPts val="0"/>
              </a:spcAft>
              <a:buClr>
                <a:schemeClr val="dk1"/>
              </a:buClr>
              <a:buSzPts val="1400"/>
              <a:buNone/>
              <a:defRPr>
                <a:solidFill>
                  <a:schemeClr val="dk1"/>
                </a:solidFill>
              </a:defRPr>
            </a:lvl3pPr>
            <a:lvl4pPr lvl="3" algn="ctr">
              <a:spcBef>
                <a:spcPts val="0"/>
              </a:spcBef>
              <a:spcAft>
                <a:spcPts val="0"/>
              </a:spcAft>
              <a:buClr>
                <a:schemeClr val="dk1"/>
              </a:buClr>
              <a:buSzPts val="1400"/>
              <a:buNone/>
              <a:defRPr>
                <a:solidFill>
                  <a:schemeClr val="dk1"/>
                </a:solidFill>
              </a:defRPr>
            </a:lvl4pPr>
            <a:lvl5pPr lvl="4" algn="ctr">
              <a:spcBef>
                <a:spcPts val="0"/>
              </a:spcBef>
              <a:spcAft>
                <a:spcPts val="0"/>
              </a:spcAft>
              <a:buClr>
                <a:schemeClr val="dk1"/>
              </a:buClr>
              <a:buSzPts val="1400"/>
              <a:buNone/>
              <a:defRPr>
                <a:solidFill>
                  <a:schemeClr val="dk1"/>
                </a:solidFill>
              </a:defRPr>
            </a:lvl5pPr>
            <a:lvl6pPr lvl="5" algn="ctr">
              <a:spcBef>
                <a:spcPts val="0"/>
              </a:spcBef>
              <a:spcAft>
                <a:spcPts val="0"/>
              </a:spcAft>
              <a:buClr>
                <a:schemeClr val="dk1"/>
              </a:buClr>
              <a:buSzPts val="1400"/>
              <a:buNone/>
              <a:defRPr>
                <a:solidFill>
                  <a:schemeClr val="dk1"/>
                </a:solidFill>
              </a:defRPr>
            </a:lvl6pPr>
            <a:lvl7pPr lvl="6" algn="ctr">
              <a:spcBef>
                <a:spcPts val="0"/>
              </a:spcBef>
              <a:spcAft>
                <a:spcPts val="0"/>
              </a:spcAft>
              <a:buClr>
                <a:schemeClr val="dk1"/>
              </a:buClr>
              <a:buSzPts val="1400"/>
              <a:buNone/>
              <a:defRPr>
                <a:solidFill>
                  <a:schemeClr val="dk1"/>
                </a:solidFill>
              </a:defRPr>
            </a:lvl7pPr>
            <a:lvl8pPr lvl="7" algn="ctr">
              <a:spcBef>
                <a:spcPts val="0"/>
              </a:spcBef>
              <a:spcAft>
                <a:spcPts val="0"/>
              </a:spcAft>
              <a:buClr>
                <a:schemeClr val="dk1"/>
              </a:buClr>
              <a:buSzPts val="1400"/>
              <a:buNone/>
              <a:defRPr>
                <a:solidFill>
                  <a:schemeClr val="dk1"/>
                </a:solidFill>
              </a:defRPr>
            </a:lvl8pPr>
            <a:lvl9pPr lvl="8" algn="ctr">
              <a:spcBef>
                <a:spcPts val="0"/>
              </a:spcBef>
              <a:spcAft>
                <a:spcPts val="0"/>
              </a:spcAft>
              <a:buClr>
                <a:schemeClr val="dk1"/>
              </a:buClr>
              <a:buSzPts val="1400"/>
              <a:buNone/>
              <a:defRPr>
                <a:solidFill>
                  <a:schemeClr val="dk1"/>
                </a:solidFill>
              </a:defRPr>
            </a:lvl9pPr>
          </a:lstStyle>
          <a:p>
            <a:endParaRPr/>
          </a:p>
        </p:txBody>
      </p:sp>
      <p:sp>
        <p:nvSpPr>
          <p:cNvPr id="528" name="Google Shape;528;p49"/>
          <p:cNvSpPr/>
          <p:nvPr/>
        </p:nvSpPr>
        <p:spPr>
          <a:xfrm rot="5400000">
            <a:off x="8611250" y="4735800"/>
            <a:ext cx="321000" cy="4941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29" name="Google Shape;529;p4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_2">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_2">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4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9050" y="0"/>
            <a:ext cx="8685900" cy="20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600"/>
              <a:buFont typeface="Libre Baskerville"/>
              <a:buNone/>
              <a:defRPr sz="5600">
                <a:solidFill>
                  <a:schemeClr val="dk1"/>
                </a:solidFill>
                <a:latin typeface="Libre Baskerville"/>
                <a:ea typeface="Libre Baskerville"/>
                <a:cs typeface="Libre Baskerville"/>
                <a:sym typeface="Libre Baskerville"/>
              </a:defRPr>
            </a:lvl1pPr>
            <a:lvl2pPr lvl="1">
              <a:spcBef>
                <a:spcPts val="0"/>
              </a:spcBef>
              <a:spcAft>
                <a:spcPts val="0"/>
              </a:spcAft>
              <a:buSzPts val="1400"/>
              <a:buFont typeface="Libre Baskerville"/>
              <a:buNone/>
              <a:defRPr>
                <a:latin typeface="Libre Baskerville"/>
                <a:ea typeface="Libre Baskerville"/>
                <a:cs typeface="Libre Baskerville"/>
                <a:sym typeface="Libre Baskerville"/>
              </a:defRPr>
            </a:lvl2pPr>
            <a:lvl3pPr lvl="2">
              <a:spcBef>
                <a:spcPts val="0"/>
              </a:spcBef>
              <a:spcAft>
                <a:spcPts val="0"/>
              </a:spcAft>
              <a:buSzPts val="1400"/>
              <a:buFont typeface="Libre Baskerville"/>
              <a:buNone/>
              <a:defRPr>
                <a:latin typeface="Libre Baskerville"/>
                <a:ea typeface="Libre Baskerville"/>
                <a:cs typeface="Libre Baskerville"/>
                <a:sym typeface="Libre Baskerville"/>
              </a:defRPr>
            </a:lvl3pPr>
            <a:lvl4pPr lvl="3">
              <a:spcBef>
                <a:spcPts val="0"/>
              </a:spcBef>
              <a:spcAft>
                <a:spcPts val="0"/>
              </a:spcAft>
              <a:buSzPts val="1400"/>
              <a:buFont typeface="Libre Baskerville"/>
              <a:buNone/>
              <a:defRPr>
                <a:latin typeface="Libre Baskerville"/>
                <a:ea typeface="Libre Baskerville"/>
                <a:cs typeface="Libre Baskerville"/>
                <a:sym typeface="Libre Baskerville"/>
              </a:defRPr>
            </a:lvl4pPr>
            <a:lvl5pPr lvl="4">
              <a:spcBef>
                <a:spcPts val="0"/>
              </a:spcBef>
              <a:spcAft>
                <a:spcPts val="0"/>
              </a:spcAft>
              <a:buSzPts val="1400"/>
              <a:buFont typeface="Libre Baskerville"/>
              <a:buNone/>
              <a:defRPr>
                <a:latin typeface="Libre Baskerville"/>
                <a:ea typeface="Libre Baskerville"/>
                <a:cs typeface="Libre Baskerville"/>
                <a:sym typeface="Libre Baskerville"/>
              </a:defRPr>
            </a:lvl5pPr>
            <a:lvl6pPr lvl="5">
              <a:spcBef>
                <a:spcPts val="0"/>
              </a:spcBef>
              <a:spcAft>
                <a:spcPts val="0"/>
              </a:spcAft>
              <a:buSzPts val="1400"/>
              <a:buFont typeface="Libre Baskerville"/>
              <a:buNone/>
              <a:defRPr>
                <a:latin typeface="Libre Baskerville"/>
                <a:ea typeface="Libre Baskerville"/>
                <a:cs typeface="Libre Baskerville"/>
                <a:sym typeface="Libre Baskerville"/>
              </a:defRPr>
            </a:lvl6pPr>
            <a:lvl7pPr lvl="6">
              <a:spcBef>
                <a:spcPts val="0"/>
              </a:spcBef>
              <a:spcAft>
                <a:spcPts val="0"/>
              </a:spcAft>
              <a:buSzPts val="1400"/>
              <a:buFont typeface="Libre Baskerville"/>
              <a:buNone/>
              <a:defRPr>
                <a:latin typeface="Libre Baskerville"/>
                <a:ea typeface="Libre Baskerville"/>
                <a:cs typeface="Libre Baskerville"/>
                <a:sym typeface="Libre Baskerville"/>
              </a:defRPr>
            </a:lvl7pPr>
            <a:lvl8pPr lvl="7">
              <a:spcBef>
                <a:spcPts val="0"/>
              </a:spcBef>
              <a:spcAft>
                <a:spcPts val="0"/>
              </a:spcAft>
              <a:buSzPts val="1400"/>
              <a:buFont typeface="Libre Baskerville"/>
              <a:buNone/>
              <a:defRPr>
                <a:latin typeface="Libre Baskerville"/>
                <a:ea typeface="Libre Baskerville"/>
                <a:cs typeface="Libre Baskerville"/>
                <a:sym typeface="Libre Baskerville"/>
              </a:defRPr>
            </a:lvl8pPr>
            <a:lvl9pPr lvl="8">
              <a:spcBef>
                <a:spcPts val="0"/>
              </a:spcBef>
              <a:spcAft>
                <a:spcPts val="0"/>
              </a:spcAft>
              <a:buSzPts val="1400"/>
              <a:buFont typeface="Libre Baskerville"/>
              <a:buNone/>
              <a:defRPr>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280800" y="2705300"/>
            <a:ext cx="3906900" cy="19314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653375" y="4829350"/>
            <a:ext cx="490500" cy="311700"/>
          </a:xfrm>
          <a:prstGeom prst="rect">
            <a:avLst/>
          </a:prstGeom>
          <a:noFill/>
          <a:ln>
            <a:noFill/>
          </a:ln>
        </p:spPr>
        <p:txBody>
          <a:bodyPr spcFirstLastPara="1" wrap="square" lIns="91425" tIns="91425" rIns="91425" bIns="91425" anchor="t" anchorCtr="0">
            <a:noAutofit/>
          </a:bodyPr>
          <a:lstStyle>
            <a:lvl1pPr lvl="0" algn="ctr" rtl="0">
              <a:buNone/>
              <a:defRPr sz="800" b="1">
                <a:solidFill>
                  <a:schemeClr val="lt1"/>
                </a:solidFill>
                <a:latin typeface="Roboto"/>
                <a:ea typeface="Roboto"/>
                <a:cs typeface="Roboto"/>
                <a:sym typeface="Roboto"/>
              </a:defRPr>
            </a:lvl1pPr>
            <a:lvl2pPr lvl="1" algn="ctr" rtl="0">
              <a:buNone/>
              <a:defRPr sz="800" b="1">
                <a:solidFill>
                  <a:schemeClr val="lt1"/>
                </a:solidFill>
                <a:latin typeface="Roboto"/>
                <a:ea typeface="Roboto"/>
                <a:cs typeface="Roboto"/>
                <a:sym typeface="Roboto"/>
              </a:defRPr>
            </a:lvl2pPr>
            <a:lvl3pPr lvl="2" algn="ctr" rtl="0">
              <a:buNone/>
              <a:defRPr sz="800" b="1">
                <a:solidFill>
                  <a:schemeClr val="lt1"/>
                </a:solidFill>
                <a:latin typeface="Roboto"/>
                <a:ea typeface="Roboto"/>
                <a:cs typeface="Roboto"/>
                <a:sym typeface="Roboto"/>
              </a:defRPr>
            </a:lvl3pPr>
            <a:lvl4pPr lvl="3" algn="ctr" rtl="0">
              <a:buNone/>
              <a:defRPr sz="800" b="1">
                <a:solidFill>
                  <a:schemeClr val="lt1"/>
                </a:solidFill>
                <a:latin typeface="Roboto"/>
                <a:ea typeface="Roboto"/>
                <a:cs typeface="Roboto"/>
                <a:sym typeface="Roboto"/>
              </a:defRPr>
            </a:lvl4pPr>
            <a:lvl5pPr lvl="4" algn="ctr" rtl="0">
              <a:buNone/>
              <a:defRPr sz="800" b="1">
                <a:solidFill>
                  <a:schemeClr val="lt1"/>
                </a:solidFill>
                <a:latin typeface="Roboto"/>
                <a:ea typeface="Roboto"/>
                <a:cs typeface="Roboto"/>
                <a:sym typeface="Roboto"/>
              </a:defRPr>
            </a:lvl5pPr>
            <a:lvl6pPr lvl="5" algn="ctr" rtl="0">
              <a:buNone/>
              <a:defRPr sz="800" b="1">
                <a:solidFill>
                  <a:schemeClr val="lt1"/>
                </a:solidFill>
                <a:latin typeface="Roboto"/>
                <a:ea typeface="Roboto"/>
                <a:cs typeface="Roboto"/>
                <a:sym typeface="Roboto"/>
              </a:defRPr>
            </a:lvl6pPr>
            <a:lvl7pPr lvl="6" algn="ctr" rtl="0">
              <a:buNone/>
              <a:defRPr sz="800" b="1">
                <a:solidFill>
                  <a:schemeClr val="lt1"/>
                </a:solidFill>
                <a:latin typeface="Roboto"/>
                <a:ea typeface="Roboto"/>
                <a:cs typeface="Roboto"/>
                <a:sym typeface="Roboto"/>
              </a:defRPr>
            </a:lvl7pPr>
            <a:lvl8pPr lvl="7" algn="ctr" rtl="0">
              <a:buNone/>
              <a:defRPr sz="800" b="1">
                <a:solidFill>
                  <a:schemeClr val="lt1"/>
                </a:solidFill>
                <a:latin typeface="Roboto"/>
                <a:ea typeface="Roboto"/>
                <a:cs typeface="Roboto"/>
                <a:sym typeface="Roboto"/>
              </a:defRPr>
            </a:lvl8pPr>
            <a:lvl9pPr lvl="8" algn="ctr" rtl="0">
              <a:buNone/>
              <a:defRPr sz="8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2" r:id="rId24"/>
    <p:sldLayoutId id="2147483674" r:id="rId25"/>
    <p:sldLayoutId id="2147483675" r:id="rId26"/>
    <p:sldLayoutId id="2147483676" r:id="rId27"/>
    <p:sldLayoutId id="2147483677" r:id="rId28"/>
    <p:sldLayoutId id="2147483678" r:id="rId29"/>
    <p:sldLayoutId id="2147483679"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9">
          <p15:clr>
            <a:srgbClr val="E46962"/>
          </p15:clr>
        </p15:guide>
        <p15:guide id="2" pos="158">
          <p15:clr>
            <a:srgbClr val="E46962"/>
          </p15:clr>
        </p15:guide>
        <p15:guide id="3" orient="horz" pos="79">
          <p15:clr>
            <a:srgbClr val="E46962"/>
          </p15:clr>
        </p15:guide>
        <p15:guide id="4" pos="581">
          <p15:clr>
            <a:srgbClr val="E46962"/>
          </p15:clr>
        </p15:guide>
        <p15:guide id="5" pos="660">
          <p15:clr>
            <a:srgbClr val="E46962"/>
          </p15:clr>
        </p15:guide>
        <p15:guide id="6" pos="1083">
          <p15:clr>
            <a:srgbClr val="E46962"/>
          </p15:clr>
        </p15:guide>
        <p15:guide id="7" pos="1163">
          <p15:clr>
            <a:srgbClr val="E46962"/>
          </p15:clr>
        </p15:guide>
        <p15:guide id="8" pos="1585">
          <p15:clr>
            <a:srgbClr val="E46962"/>
          </p15:clr>
        </p15:guide>
        <p15:guide id="9" pos="1665">
          <p15:clr>
            <a:srgbClr val="E46962"/>
          </p15:clr>
        </p15:guide>
        <p15:guide id="10" pos="2088">
          <p15:clr>
            <a:srgbClr val="E46962"/>
          </p15:clr>
        </p15:guide>
        <p15:guide id="11" pos="2167">
          <p15:clr>
            <a:srgbClr val="E46962"/>
          </p15:clr>
        </p15:guide>
        <p15:guide id="12" pos="2590">
          <p15:clr>
            <a:srgbClr val="E46962"/>
          </p15:clr>
        </p15:guide>
        <p15:guide id="13" pos="2669">
          <p15:clr>
            <a:srgbClr val="E46962"/>
          </p15:clr>
        </p15:guide>
        <p15:guide id="14" pos="3092">
          <p15:clr>
            <a:srgbClr val="E46962"/>
          </p15:clr>
        </p15:guide>
        <p15:guide id="15" pos="3171">
          <p15:clr>
            <a:srgbClr val="E46962"/>
          </p15:clr>
        </p15:guide>
        <p15:guide id="16" pos="3594">
          <p15:clr>
            <a:srgbClr val="E46962"/>
          </p15:clr>
        </p15:guide>
        <p15:guide id="17" pos="3673">
          <p15:clr>
            <a:srgbClr val="E46962"/>
          </p15:clr>
        </p15:guide>
        <p15:guide id="18" pos="4096">
          <p15:clr>
            <a:srgbClr val="E46962"/>
          </p15:clr>
        </p15:guide>
        <p15:guide id="19" pos="4175">
          <p15:clr>
            <a:srgbClr val="E46962"/>
          </p15:clr>
        </p15:guide>
        <p15:guide id="20" pos="4598">
          <p15:clr>
            <a:srgbClr val="E46962"/>
          </p15:clr>
        </p15:guide>
        <p15:guide id="21" pos="4677">
          <p15:clr>
            <a:srgbClr val="E46962"/>
          </p15:clr>
        </p15:guide>
        <p15:guide id="22" pos="5100">
          <p15:clr>
            <a:srgbClr val="E46962"/>
          </p15:clr>
        </p15:guide>
        <p15:guide id="23" pos="5179">
          <p15:clr>
            <a:srgbClr val="E46962"/>
          </p15:clr>
        </p15:guide>
        <p15:guide id="24" pos="5602">
          <p15:clr>
            <a:srgbClr val="E46962"/>
          </p15:clr>
        </p15:guide>
        <p15:guide id="25" pos="5681">
          <p15:clr>
            <a:srgbClr val="E46962"/>
          </p15:clr>
        </p15:guide>
        <p15:guide id="26" orient="horz" pos="2961">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50" descr="Silhouette of person walking in front of striped facade."/>
          <p:cNvPicPr preferRelativeResize="0">
            <a:picLocks noGrp="1"/>
          </p:cNvPicPr>
          <p:nvPr>
            <p:ph type="pic" idx="2"/>
          </p:nvPr>
        </p:nvPicPr>
        <p:blipFill rotWithShape="1">
          <a:blip r:embed="rId3">
            <a:alphaModFix/>
          </a:blip>
          <a:srcRect t="29322" b="29326"/>
          <a:stretch/>
        </p:blipFill>
        <p:spPr>
          <a:xfrm>
            <a:off x="125700" y="125600"/>
            <a:ext cx="8892900" cy="2452800"/>
          </a:xfrm>
          <a:prstGeom prst="roundRect">
            <a:avLst>
              <a:gd name="adj" fmla="val 16667"/>
            </a:avLst>
          </a:prstGeom>
        </p:spPr>
      </p:pic>
      <p:sp>
        <p:nvSpPr>
          <p:cNvPr id="535" name="Google Shape;535;p50"/>
          <p:cNvSpPr txBox="1">
            <a:spLocks noGrp="1"/>
          </p:cNvSpPr>
          <p:nvPr>
            <p:ph type="title"/>
          </p:nvPr>
        </p:nvSpPr>
        <p:spPr>
          <a:xfrm>
            <a:off x="125700" y="2649900"/>
            <a:ext cx="5705400" cy="113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Census Income Inequality</a:t>
            </a:r>
            <a:endParaRPr sz="1800" dirty="0">
              <a:latin typeface="Roboto"/>
              <a:ea typeface="Roboto"/>
              <a:cs typeface="Roboto"/>
              <a:sym typeface="Roboto"/>
            </a:endParaRPr>
          </a:p>
          <a:p>
            <a:pPr marL="0" lvl="0" indent="0" algn="l" rtl="0">
              <a:lnSpc>
                <a:spcPct val="115000"/>
              </a:lnSpc>
              <a:spcBef>
                <a:spcPts val="0"/>
              </a:spcBef>
              <a:spcAft>
                <a:spcPts val="0"/>
              </a:spcAft>
              <a:buNone/>
            </a:pPr>
            <a:endParaRPr sz="1500" dirty="0">
              <a:latin typeface="Roboto"/>
              <a:ea typeface="Roboto"/>
              <a:cs typeface="Roboto"/>
              <a:sym typeface="Roboto"/>
            </a:endParaRPr>
          </a:p>
        </p:txBody>
      </p:sp>
      <p:sp>
        <p:nvSpPr>
          <p:cNvPr id="536" name="Google Shape;536;p50"/>
          <p:cNvSpPr txBox="1">
            <a:spLocks noGrp="1"/>
          </p:cNvSpPr>
          <p:nvPr>
            <p:ph type="body" idx="3"/>
          </p:nvPr>
        </p:nvSpPr>
        <p:spPr>
          <a:xfrm>
            <a:off x="72975" y="3879575"/>
            <a:ext cx="4786200" cy="113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Gboyega Adeaga</a:t>
            </a:r>
            <a:endParaRPr/>
          </a:p>
          <a:p>
            <a:pPr marL="0" lvl="0" indent="0" algn="l" rtl="0">
              <a:spcBef>
                <a:spcPts val="0"/>
              </a:spcBef>
              <a:spcAft>
                <a:spcPts val="0"/>
              </a:spcAft>
              <a:buNone/>
            </a:pPr>
            <a:r>
              <a:rPr lang="en"/>
              <a:t>Dawson Martin-Jones</a:t>
            </a:r>
            <a:endParaRPr/>
          </a:p>
          <a:p>
            <a:pPr marL="0" lvl="0" indent="0" algn="l" rtl="0">
              <a:spcBef>
                <a:spcPts val="0"/>
              </a:spcBef>
              <a:spcAft>
                <a:spcPts val="0"/>
              </a:spcAft>
              <a:buNone/>
            </a:pPr>
            <a:r>
              <a:rPr lang="en"/>
              <a:t>Daniel Montano</a:t>
            </a:r>
            <a:endParaRPr/>
          </a:p>
          <a:p>
            <a:pPr marL="0" lvl="0" indent="0" algn="l" rtl="0">
              <a:spcBef>
                <a:spcPts val="0"/>
              </a:spcBef>
              <a:spcAft>
                <a:spcPts val="0"/>
              </a:spcAft>
              <a:buNone/>
            </a:pPr>
            <a:r>
              <a:rPr lang="en"/>
              <a:t>Chris Purcell</a:t>
            </a:r>
            <a:endParaRPr/>
          </a:p>
        </p:txBody>
      </p:sp>
      <p:sp>
        <p:nvSpPr>
          <p:cNvPr id="537" name="Google Shape;537;p50"/>
          <p:cNvSpPr txBox="1">
            <a:spLocks noGrp="1"/>
          </p:cNvSpPr>
          <p:nvPr>
            <p:ph type="body" idx="4"/>
          </p:nvPr>
        </p:nvSpPr>
        <p:spPr>
          <a:xfrm>
            <a:off x="5675575" y="4701375"/>
            <a:ext cx="3342600" cy="316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December 2024</a:t>
            </a:r>
            <a:endParaRPr/>
          </a:p>
        </p:txBody>
      </p:sp>
      <p:sp>
        <p:nvSpPr>
          <p:cNvPr id="538" name="Google Shape;538;p50"/>
          <p:cNvSpPr txBox="1"/>
          <p:nvPr/>
        </p:nvSpPr>
        <p:spPr>
          <a:xfrm>
            <a:off x="175175" y="3074300"/>
            <a:ext cx="3342600" cy="80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Analyzing census inequality using machine learning algorithms</a:t>
            </a:r>
            <a:endParaRPr>
              <a:solidFill>
                <a:schemeClr val="dk1"/>
              </a:solidFill>
              <a:latin typeface="Roboto"/>
              <a:ea typeface="Roboto"/>
              <a:cs typeface="Roboto"/>
              <a:sym typeface="Roboto"/>
            </a:endParaRPr>
          </a:p>
        </p:txBody>
      </p:sp>
      <p:sp>
        <p:nvSpPr>
          <p:cNvPr id="539" name="Google Shape;539;p50"/>
          <p:cNvSpPr/>
          <p:nvPr/>
        </p:nvSpPr>
        <p:spPr>
          <a:xfrm>
            <a:off x="4291875" y="2896375"/>
            <a:ext cx="4782600" cy="2121500"/>
          </a:xfrm>
          <a:prstGeom prst="flowChartPunchedCar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540" name="Google Shape;540;p50"/>
          <p:cNvSpPr txBox="1"/>
          <p:nvPr/>
        </p:nvSpPr>
        <p:spPr>
          <a:xfrm>
            <a:off x="4991625" y="3104175"/>
            <a:ext cx="4026300" cy="18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George Washington Data Analytics Bootcamp</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Project 4</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December 2024</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45" name="Google Shape;645;p5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46" name="Google Shape;646;p5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47" name="Google Shape;647;p59"/>
          <p:cNvSpPr txBox="1"/>
          <p:nvPr/>
        </p:nvSpPr>
        <p:spPr>
          <a:xfrm>
            <a:off x="1281610" y="1465651"/>
            <a:ext cx="6075154" cy="280154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800" b="1" dirty="0">
                <a:solidFill>
                  <a:schemeClr val="dk1"/>
                </a:solidFill>
                <a:latin typeface="Roboto"/>
                <a:ea typeface="Roboto"/>
                <a:cs typeface="Roboto"/>
                <a:sym typeface="Roboto"/>
              </a:rPr>
              <a:t>Feature Changes:</a:t>
            </a:r>
          </a:p>
          <a:p>
            <a:pPr marL="0" lvl="0" indent="0" rtl="0">
              <a:spcBef>
                <a:spcPts val="0"/>
              </a:spcBef>
              <a:spcAft>
                <a:spcPts val="0"/>
              </a:spcAft>
              <a:buNone/>
            </a:pPr>
            <a:endParaRPr lang="en-US" sz="1800" b="1" dirty="0">
              <a:solidFill>
                <a:schemeClr val="dk1"/>
              </a:solidFill>
              <a:latin typeface="Roboto"/>
              <a:ea typeface="Roboto"/>
              <a:cs typeface="Roboto"/>
              <a:sym typeface="Roboto"/>
            </a:endParaRPr>
          </a:p>
          <a:p>
            <a:pPr marL="0" lvl="0" indent="0" rtl="0">
              <a:spcBef>
                <a:spcPts val="0"/>
              </a:spcBef>
              <a:spcAft>
                <a:spcPts val="0"/>
              </a:spcAft>
              <a:buNone/>
            </a:pPr>
            <a:r>
              <a:rPr lang="en-US" sz="1800" dirty="0">
                <a:solidFill>
                  <a:schemeClr val="dk1"/>
                </a:solidFill>
                <a:latin typeface="Roboto"/>
                <a:ea typeface="Roboto"/>
                <a:cs typeface="Roboto"/>
                <a:sym typeface="Roboto"/>
              </a:rPr>
              <a:t>Dropped the following features from the dataset:</a:t>
            </a:r>
          </a:p>
          <a:p>
            <a:pPr marL="0" lvl="0" indent="0" rtl="0">
              <a:spcBef>
                <a:spcPts val="0"/>
              </a:spcBef>
              <a:spcAft>
                <a:spcPts val="0"/>
              </a:spcAft>
              <a:buNone/>
            </a:pPr>
            <a:endParaRPr lang="en-US" sz="1800" b="1" dirty="0">
              <a:solidFill>
                <a:schemeClr val="dk1"/>
              </a:solidFill>
              <a:latin typeface="Roboto"/>
              <a:ea typeface="Roboto"/>
              <a:cs typeface="Roboto"/>
              <a:sym typeface="Roboto"/>
            </a:endParaRPr>
          </a:p>
          <a:p>
            <a:pPr marL="171450" lvl="0" indent="-171450" rtl="0">
              <a:spcBef>
                <a:spcPts val="0"/>
              </a:spcBef>
              <a:spcAft>
                <a:spcPts val="0"/>
              </a:spcAft>
              <a:buFont typeface="Arial" panose="020B0604020202020204" pitchFamily="34" charset="0"/>
              <a:buChar char="•"/>
            </a:pPr>
            <a:r>
              <a:rPr lang="en-US" sz="1800" b="1" dirty="0">
                <a:solidFill>
                  <a:schemeClr val="dk1"/>
                </a:solidFill>
                <a:latin typeface="Roboto"/>
                <a:ea typeface="Roboto"/>
                <a:cs typeface="Roboto"/>
                <a:sym typeface="Roboto"/>
              </a:rPr>
              <a:t>Native Country</a:t>
            </a:r>
          </a:p>
          <a:p>
            <a:pPr marL="171450" lvl="0" indent="-171450" rtl="0">
              <a:spcBef>
                <a:spcPts val="0"/>
              </a:spcBef>
              <a:spcAft>
                <a:spcPts val="0"/>
              </a:spcAft>
              <a:buFont typeface="Arial" panose="020B0604020202020204" pitchFamily="34" charset="0"/>
              <a:buChar char="•"/>
            </a:pPr>
            <a:r>
              <a:rPr lang="en-US" sz="1800" b="1" dirty="0">
                <a:solidFill>
                  <a:schemeClr val="dk1"/>
                </a:solidFill>
                <a:latin typeface="Roboto"/>
                <a:ea typeface="Roboto"/>
                <a:cs typeface="Roboto"/>
                <a:sym typeface="Roboto"/>
              </a:rPr>
              <a:t>Capital Gain</a:t>
            </a:r>
          </a:p>
          <a:p>
            <a:pPr marL="171450" lvl="0" indent="-171450" rtl="0">
              <a:spcBef>
                <a:spcPts val="0"/>
              </a:spcBef>
              <a:spcAft>
                <a:spcPts val="0"/>
              </a:spcAft>
              <a:buFont typeface="Arial" panose="020B0604020202020204" pitchFamily="34" charset="0"/>
              <a:buChar char="•"/>
            </a:pPr>
            <a:r>
              <a:rPr lang="en-US" sz="1800" b="1" dirty="0">
                <a:solidFill>
                  <a:schemeClr val="dk1"/>
                </a:solidFill>
                <a:latin typeface="Roboto"/>
                <a:ea typeface="Roboto"/>
                <a:cs typeface="Roboto"/>
                <a:sym typeface="Roboto"/>
              </a:rPr>
              <a:t>Capital Loss</a:t>
            </a:r>
          </a:p>
          <a:p>
            <a:pPr marL="171450" lvl="0" indent="-171450" rtl="0">
              <a:spcBef>
                <a:spcPts val="0"/>
              </a:spcBef>
              <a:spcAft>
                <a:spcPts val="0"/>
              </a:spcAft>
              <a:buFont typeface="Arial" panose="020B0604020202020204" pitchFamily="34" charset="0"/>
              <a:buChar char="•"/>
            </a:pPr>
            <a:r>
              <a:rPr lang="en-US" sz="1800" b="1" dirty="0">
                <a:solidFill>
                  <a:schemeClr val="dk1"/>
                </a:solidFill>
                <a:latin typeface="Roboto"/>
                <a:ea typeface="Roboto"/>
                <a:cs typeface="Roboto"/>
                <a:sym typeface="Roboto"/>
              </a:rPr>
              <a:t>Education</a:t>
            </a:r>
            <a:br>
              <a:rPr lang="en-US" sz="1800" b="1" dirty="0">
                <a:solidFill>
                  <a:schemeClr val="dk1"/>
                </a:solidFill>
                <a:latin typeface="Roboto"/>
                <a:ea typeface="Roboto"/>
                <a:cs typeface="Roboto"/>
                <a:sym typeface="Roboto"/>
              </a:rPr>
            </a:br>
            <a:endParaRPr sz="1800" b="1" dirty="0">
              <a:solidFill>
                <a:schemeClr val="dk1"/>
              </a:solidFill>
              <a:latin typeface="Roboto"/>
              <a:ea typeface="Roboto"/>
              <a:cs typeface="Roboto"/>
              <a:sym typeface="Roboto"/>
            </a:endParaRPr>
          </a:p>
          <a:p>
            <a:pPr marL="0" lvl="0" indent="0" algn="ctr" rtl="0">
              <a:spcBef>
                <a:spcPts val="0"/>
              </a:spcBef>
              <a:spcAft>
                <a:spcPts val="0"/>
              </a:spcAft>
              <a:buNone/>
            </a:pPr>
            <a:endParaRPr dirty="0">
              <a:solidFill>
                <a:schemeClr val="dk1"/>
              </a:solidFill>
              <a:latin typeface="Roboto"/>
              <a:ea typeface="Roboto"/>
              <a:cs typeface="Roboto"/>
              <a:sym typeface="Roboto"/>
            </a:endParaRPr>
          </a:p>
        </p:txBody>
      </p:sp>
      <p:sp>
        <p:nvSpPr>
          <p:cNvPr id="658" name="Google Shape;658;p5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Preprocessing Analysis </a:t>
            </a:r>
            <a:endParaRPr sz="3000" dirty="0"/>
          </a:p>
        </p:txBody>
      </p:sp>
    </p:spTree>
    <p:extLst>
      <p:ext uri="{BB962C8B-B14F-4D97-AF65-F5344CB8AC3E}">
        <p14:creationId xmlns:p14="http://schemas.microsoft.com/office/powerpoint/2010/main" val="274465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0"/>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67" name="Google Shape;667;p60"/>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68" name="Google Shape;668;p6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669" name="Google Shape;669;p60"/>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pic>
        <p:nvPicPr>
          <p:cNvPr id="670" name="Google Shape;670;p60"/>
          <p:cNvPicPr preferRelativeResize="0"/>
          <p:nvPr/>
        </p:nvPicPr>
        <p:blipFill>
          <a:blip r:embed="rId3">
            <a:alphaModFix/>
          </a:blip>
          <a:stretch>
            <a:fillRect/>
          </a:stretch>
        </p:blipFill>
        <p:spPr>
          <a:xfrm>
            <a:off x="125700" y="645400"/>
            <a:ext cx="4645604" cy="3852700"/>
          </a:xfrm>
          <a:prstGeom prst="rect">
            <a:avLst/>
          </a:prstGeom>
          <a:noFill/>
          <a:ln>
            <a:noFill/>
          </a:ln>
        </p:spPr>
      </p:pic>
      <p:sp>
        <p:nvSpPr>
          <p:cNvPr id="671" name="Google Shape;671;p60"/>
          <p:cNvSpPr txBox="1">
            <a:spLocks noGrp="1"/>
          </p:cNvSpPr>
          <p:nvPr>
            <p:ph type="body" idx="2"/>
          </p:nvPr>
        </p:nvSpPr>
        <p:spPr>
          <a:xfrm>
            <a:off x="5111875" y="270025"/>
            <a:ext cx="3570900" cy="44313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000" b="1"/>
              <a:t>Low Correlation Values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All the correlations are relatively weak, as most values range between -0.1 and 0.2. This suggests no strong linear relationships among the variables.</a:t>
            </a:r>
            <a:endParaRPr sz="1000"/>
          </a:p>
          <a:p>
            <a:pPr marL="0" lvl="0" indent="0" algn="l" rtl="0">
              <a:lnSpc>
                <a:spcPct val="110000"/>
              </a:lnSpc>
              <a:spcBef>
                <a:spcPts val="0"/>
              </a:spcBef>
              <a:spcAft>
                <a:spcPts val="0"/>
              </a:spcAft>
              <a:buNone/>
            </a:pPr>
            <a:endParaRPr sz="1000"/>
          </a:p>
          <a:p>
            <a:pPr marL="0" lvl="0" indent="0" algn="l" rtl="0">
              <a:lnSpc>
                <a:spcPct val="110000"/>
              </a:lnSpc>
              <a:spcBef>
                <a:spcPts val="0"/>
              </a:spcBef>
              <a:spcAft>
                <a:spcPts val="0"/>
              </a:spcAft>
              <a:buNone/>
            </a:pPr>
            <a:r>
              <a:rPr lang="en" sz="1000" b="1"/>
              <a:t>Notable Positive Correlations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education_num and hours_per_week have a correlation of 0.15, which is the highest in this matrix but still considered weak.</a:t>
            </a:r>
            <a:endParaRPr sz="1000"/>
          </a:p>
          <a:p>
            <a:pPr marL="457200" lvl="0" indent="-292100" algn="l" rtl="0">
              <a:lnSpc>
                <a:spcPct val="110000"/>
              </a:lnSpc>
              <a:spcBef>
                <a:spcPts val="0"/>
              </a:spcBef>
              <a:spcAft>
                <a:spcPts val="0"/>
              </a:spcAft>
              <a:buSzPts val="1000"/>
              <a:buChar char="●"/>
            </a:pPr>
            <a:r>
              <a:rPr lang="en" sz="1000"/>
              <a:t>education_num and capital_gain are weakly positively correlated (0.12).</a:t>
            </a:r>
            <a:endParaRPr sz="1000"/>
          </a:p>
          <a:p>
            <a:pPr marL="457200" lvl="0" indent="-292100" algn="l" rtl="0">
              <a:lnSpc>
                <a:spcPct val="110000"/>
              </a:lnSpc>
              <a:spcBef>
                <a:spcPts val="0"/>
              </a:spcBef>
              <a:spcAft>
                <a:spcPts val="0"/>
              </a:spcAft>
              <a:buSzPts val="1000"/>
              <a:buChar char="●"/>
            </a:pPr>
            <a:r>
              <a:rPr lang="en" sz="1000"/>
              <a:t>age and hours_per_week show a weak positive correlation (0.10).</a:t>
            </a:r>
            <a:endParaRPr sz="1000"/>
          </a:p>
          <a:p>
            <a:pPr marL="0" lvl="0" indent="0" algn="l" rtl="0">
              <a:lnSpc>
                <a:spcPct val="110000"/>
              </a:lnSpc>
              <a:spcBef>
                <a:spcPts val="0"/>
              </a:spcBef>
              <a:spcAft>
                <a:spcPts val="0"/>
              </a:spcAft>
              <a:buNone/>
            </a:pPr>
            <a:endParaRPr sz="1000"/>
          </a:p>
          <a:p>
            <a:pPr marL="0" lvl="0" indent="0" algn="l" rtl="0">
              <a:lnSpc>
                <a:spcPct val="110000"/>
              </a:lnSpc>
              <a:spcBef>
                <a:spcPts val="0"/>
              </a:spcBef>
              <a:spcAft>
                <a:spcPts val="0"/>
              </a:spcAft>
              <a:buNone/>
            </a:pPr>
            <a:r>
              <a:rPr lang="en" sz="1000" b="1"/>
              <a:t>Negligible or Negative Correlations</a:t>
            </a:r>
            <a:r>
              <a:rPr lang="en" sz="1000"/>
              <a:t>:</a:t>
            </a:r>
            <a:endParaRPr sz="1000"/>
          </a:p>
          <a:p>
            <a:pPr marL="0" lvl="0" indent="0" algn="l" rtl="0">
              <a:lnSpc>
                <a:spcPct val="110000"/>
              </a:lnSpc>
              <a:spcBef>
                <a:spcPts val="0"/>
              </a:spcBef>
              <a:spcAft>
                <a:spcPts val="0"/>
              </a:spcAft>
              <a:buNone/>
            </a:pPr>
            <a:endParaRPr sz="1000"/>
          </a:p>
          <a:p>
            <a:pPr marL="457200" lvl="0" indent="-292100" algn="l" rtl="0">
              <a:lnSpc>
                <a:spcPct val="110000"/>
              </a:lnSpc>
              <a:spcBef>
                <a:spcPts val="0"/>
              </a:spcBef>
              <a:spcAft>
                <a:spcPts val="0"/>
              </a:spcAft>
              <a:buSzPts val="1000"/>
              <a:buChar char="●"/>
            </a:pPr>
            <a:r>
              <a:rPr lang="en" sz="1000"/>
              <a:t>Most features, like fnlwgt and others, show negligible or very weak correlations close to 0 (e.g., fnlwgt and capital_gain: 0.00042).</a:t>
            </a:r>
            <a:endParaRPr sz="1000"/>
          </a:p>
          <a:p>
            <a:pPr marL="457200" lvl="0" indent="-292100" algn="l" rtl="0">
              <a:lnSpc>
                <a:spcPct val="110000"/>
              </a:lnSpc>
              <a:spcBef>
                <a:spcPts val="0"/>
              </a:spcBef>
              <a:spcAft>
                <a:spcPts val="0"/>
              </a:spcAft>
              <a:buSzPts val="1000"/>
              <a:buChar char="●"/>
            </a:pPr>
            <a:r>
              <a:rPr lang="en" sz="1000"/>
              <a:t>Weak negative correlations, such as fnlwgt and age (-0.077), suggest minimal inverse relationships.</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61"/>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77" name="Google Shape;677;p61"/>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78" name="Google Shape;678;p61"/>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679" name="Google Shape;679;p61"/>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80" name="Google Shape;680;p61"/>
          <p:cNvPicPr preferRelativeResize="0"/>
          <p:nvPr/>
        </p:nvPicPr>
        <p:blipFill>
          <a:blip r:embed="rId3">
            <a:alphaModFix/>
          </a:blip>
          <a:stretch>
            <a:fillRect/>
          </a:stretch>
        </p:blipFill>
        <p:spPr>
          <a:xfrm>
            <a:off x="152400" y="824600"/>
            <a:ext cx="8839199" cy="37821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2"/>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86" name="Google Shape;686;p62"/>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87" name="Google Shape;687;p62"/>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688" name="Google Shape;688;p62"/>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89" name="Google Shape;689;p62"/>
          <p:cNvPicPr preferRelativeResize="0"/>
          <p:nvPr/>
        </p:nvPicPr>
        <p:blipFill>
          <a:blip r:embed="rId3">
            <a:alphaModFix/>
          </a:blip>
          <a:stretch>
            <a:fillRect/>
          </a:stretch>
        </p:blipFill>
        <p:spPr>
          <a:xfrm>
            <a:off x="152400" y="824600"/>
            <a:ext cx="8839199" cy="3774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3"/>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95" name="Google Shape;695;p63"/>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96" name="Google Shape;696;p6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697" name="Google Shape;697;p63"/>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Principal Component Analysis (PCA)</a:t>
            </a:r>
            <a:endParaRPr sz="3000"/>
          </a:p>
        </p:txBody>
      </p:sp>
      <p:pic>
        <p:nvPicPr>
          <p:cNvPr id="698" name="Google Shape;698;p63"/>
          <p:cNvPicPr preferRelativeResize="0"/>
          <p:nvPr/>
        </p:nvPicPr>
        <p:blipFill>
          <a:blip r:embed="rId3">
            <a:alphaModFix/>
          </a:blip>
          <a:stretch>
            <a:fillRect/>
          </a:stretch>
        </p:blipFill>
        <p:spPr>
          <a:xfrm>
            <a:off x="152400" y="824600"/>
            <a:ext cx="8839199" cy="3774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64"/>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04" name="Google Shape;704;p64"/>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05" name="Google Shape;705;p6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06" name="Google Shape;706;p64"/>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Random Forest Model Results</a:t>
            </a:r>
            <a:endParaRPr sz="3000"/>
          </a:p>
        </p:txBody>
      </p:sp>
      <p:pic>
        <p:nvPicPr>
          <p:cNvPr id="707" name="Google Shape;707;p64"/>
          <p:cNvPicPr preferRelativeResize="0"/>
          <p:nvPr/>
        </p:nvPicPr>
        <p:blipFill>
          <a:blip r:embed="rId3">
            <a:alphaModFix/>
          </a:blip>
          <a:stretch>
            <a:fillRect/>
          </a:stretch>
        </p:blipFill>
        <p:spPr>
          <a:xfrm>
            <a:off x="3857625" y="824600"/>
            <a:ext cx="5133977" cy="3329868"/>
          </a:xfrm>
          <a:prstGeom prst="rect">
            <a:avLst/>
          </a:prstGeom>
          <a:noFill/>
          <a:ln>
            <a:noFill/>
          </a:ln>
        </p:spPr>
      </p:pic>
      <p:pic>
        <p:nvPicPr>
          <p:cNvPr id="708" name="Google Shape;708;p64"/>
          <p:cNvPicPr preferRelativeResize="0"/>
          <p:nvPr/>
        </p:nvPicPr>
        <p:blipFill>
          <a:blip r:embed="rId4">
            <a:alphaModFix/>
          </a:blip>
          <a:stretch>
            <a:fillRect/>
          </a:stretch>
        </p:blipFill>
        <p:spPr>
          <a:xfrm>
            <a:off x="188250" y="1148000"/>
            <a:ext cx="3552824" cy="26830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5"/>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14" name="Google Shape;714;p65"/>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15" name="Google Shape;715;p6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716" name="Google Shape;716;p65"/>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K Neighbors Model Results</a:t>
            </a:r>
            <a:endParaRPr sz="3000"/>
          </a:p>
        </p:txBody>
      </p:sp>
      <p:pic>
        <p:nvPicPr>
          <p:cNvPr id="717" name="Google Shape;717;p65"/>
          <p:cNvPicPr preferRelativeResize="0"/>
          <p:nvPr/>
        </p:nvPicPr>
        <p:blipFill>
          <a:blip r:embed="rId3">
            <a:alphaModFix/>
          </a:blip>
          <a:stretch>
            <a:fillRect/>
          </a:stretch>
        </p:blipFill>
        <p:spPr>
          <a:xfrm>
            <a:off x="410925" y="993975"/>
            <a:ext cx="3552826" cy="2808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6"/>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23" name="Google Shape;723;p66"/>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24" name="Google Shape;724;p6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725" name="Google Shape;725;p66"/>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Gradient Boosting Model Results</a:t>
            </a:r>
            <a:endParaRPr sz="3000"/>
          </a:p>
        </p:txBody>
      </p:sp>
      <p:pic>
        <p:nvPicPr>
          <p:cNvPr id="726" name="Google Shape;726;p66"/>
          <p:cNvPicPr preferRelativeResize="0"/>
          <p:nvPr/>
        </p:nvPicPr>
        <p:blipFill>
          <a:blip r:embed="rId3">
            <a:alphaModFix/>
          </a:blip>
          <a:stretch>
            <a:fillRect/>
          </a:stretch>
        </p:blipFill>
        <p:spPr>
          <a:xfrm>
            <a:off x="3959500" y="824600"/>
            <a:ext cx="5032099" cy="3281134"/>
          </a:xfrm>
          <a:prstGeom prst="rect">
            <a:avLst/>
          </a:prstGeom>
          <a:noFill/>
          <a:ln>
            <a:noFill/>
          </a:ln>
        </p:spPr>
      </p:pic>
      <p:pic>
        <p:nvPicPr>
          <p:cNvPr id="727" name="Google Shape;727;p66"/>
          <p:cNvPicPr preferRelativeResize="0"/>
          <p:nvPr/>
        </p:nvPicPr>
        <p:blipFill>
          <a:blip r:embed="rId4">
            <a:alphaModFix/>
          </a:blip>
          <a:stretch>
            <a:fillRect/>
          </a:stretch>
        </p:blipFill>
        <p:spPr>
          <a:xfrm>
            <a:off x="251400" y="1066550"/>
            <a:ext cx="3654701" cy="28748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7"/>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33" name="Google Shape;733;p67"/>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34" name="Google Shape;734;p67"/>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735" name="Google Shape;735;p67"/>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Logistic Regression Model Results</a:t>
            </a:r>
            <a:endParaRPr sz="3000"/>
          </a:p>
        </p:txBody>
      </p:sp>
      <p:pic>
        <p:nvPicPr>
          <p:cNvPr id="736" name="Google Shape;736;p67"/>
          <p:cNvPicPr preferRelativeResize="0"/>
          <p:nvPr/>
        </p:nvPicPr>
        <p:blipFill>
          <a:blip r:embed="rId3">
            <a:alphaModFix/>
          </a:blip>
          <a:stretch>
            <a:fillRect/>
          </a:stretch>
        </p:blipFill>
        <p:spPr>
          <a:xfrm>
            <a:off x="125700" y="1122850"/>
            <a:ext cx="3654700" cy="2684625"/>
          </a:xfrm>
          <a:prstGeom prst="rect">
            <a:avLst/>
          </a:prstGeom>
          <a:noFill/>
          <a:ln>
            <a:noFill/>
          </a:ln>
        </p:spPr>
      </p:pic>
      <p:pic>
        <p:nvPicPr>
          <p:cNvPr id="737" name="Google Shape;737;p67"/>
          <p:cNvPicPr preferRelativeResize="0"/>
          <p:nvPr/>
        </p:nvPicPr>
        <p:blipFill>
          <a:blip r:embed="rId4">
            <a:alphaModFix/>
          </a:blip>
          <a:stretch>
            <a:fillRect/>
          </a:stretch>
        </p:blipFill>
        <p:spPr>
          <a:xfrm>
            <a:off x="3932800" y="824600"/>
            <a:ext cx="5058799" cy="3309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8"/>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43" name="Google Shape;743;p68"/>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44" name="Google Shape;744;p6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745" name="Google Shape;745;p68"/>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Decision Tree Model Results</a:t>
            </a:r>
            <a:endParaRPr sz="3000"/>
          </a:p>
        </p:txBody>
      </p:sp>
      <p:pic>
        <p:nvPicPr>
          <p:cNvPr id="746" name="Google Shape;746;p68"/>
          <p:cNvPicPr preferRelativeResize="0"/>
          <p:nvPr/>
        </p:nvPicPr>
        <p:blipFill>
          <a:blip r:embed="rId3">
            <a:alphaModFix/>
          </a:blip>
          <a:stretch>
            <a:fillRect/>
          </a:stretch>
        </p:blipFill>
        <p:spPr>
          <a:xfrm>
            <a:off x="152400" y="824600"/>
            <a:ext cx="3627999" cy="2796350"/>
          </a:xfrm>
          <a:prstGeom prst="rect">
            <a:avLst/>
          </a:prstGeom>
          <a:noFill/>
          <a:ln>
            <a:noFill/>
          </a:ln>
        </p:spPr>
      </p:pic>
      <p:pic>
        <p:nvPicPr>
          <p:cNvPr id="747" name="Google Shape;747;p68"/>
          <p:cNvPicPr preferRelativeResize="0"/>
          <p:nvPr/>
        </p:nvPicPr>
        <p:blipFill>
          <a:blip r:embed="rId4">
            <a:alphaModFix/>
          </a:blip>
          <a:stretch>
            <a:fillRect/>
          </a:stretch>
        </p:blipFill>
        <p:spPr>
          <a:xfrm>
            <a:off x="3932799" y="824600"/>
            <a:ext cx="5058800" cy="33638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4"/>
        <p:cNvGrpSpPr/>
        <p:nvPr/>
      </p:nvGrpSpPr>
      <p:grpSpPr>
        <a:xfrm>
          <a:off x="0" y="0"/>
          <a:ext cx="0" cy="0"/>
          <a:chOff x="0" y="0"/>
          <a:chExt cx="0" cy="0"/>
        </a:xfrm>
      </p:grpSpPr>
      <p:sp>
        <p:nvSpPr>
          <p:cNvPr id="545" name="Google Shape;545;p51"/>
          <p:cNvSpPr txBox="1">
            <a:spLocks noGrp="1"/>
          </p:cNvSpPr>
          <p:nvPr>
            <p:ph type="title"/>
          </p:nvPr>
        </p:nvSpPr>
        <p:spPr>
          <a:xfrm>
            <a:off x="351550" y="445025"/>
            <a:ext cx="2596800" cy="16008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4600">
                <a:solidFill>
                  <a:schemeClr val="accent1"/>
                </a:solidFill>
              </a:rPr>
              <a:t>Why Care?</a:t>
            </a:r>
            <a:endParaRPr sz="4600">
              <a:solidFill>
                <a:schemeClr val="accent1"/>
              </a:solidFill>
            </a:endParaRPr>
          </a:p>
        </p:txBody>
      </p:sp>
      <p:pic>
        <p:nvPicPr>
          <p:cNvPr id="546" name="Google Shape;546;p51"/>
          <p:cNvPicPr preferRelativeResize="0"/>
          <p:nvPr/>
        </p:nvPicPr>
        <p:blipFill>
          <a:blip r:embed="rId3">
            <a:alphaModFix/>
          </a:blip>
          <a:stretch>
            <a:fillRect/>
          </a:stretch>
        </p:blipFill>
        <p:spPr>
          <a:xfrm>
            <a:off x="3314000" y="445025"/>
            <a:ext cx="5704299" cy="4546074"/>
          </a:xfrm>
          <a:prstGeom prst="rect">
            <a:avLst/>
          </a:prstGeom>
          <a:noFill/>
          <a:ln>
            <a:noFill/>
          </a:ln>
        </p:spPr>
      </p:pic>
      <p:sp>
        <p:nvSpPr>
          <p:cNvPr id="547" name="Google Shape;547;p51"/>
          <p:cNvSpPr txBox="1"/>
          <p:nvPr/>
        </p:nvSpPr>
        <p:spPr>
          <a:xfrm>
            <a:off x="212650" y="2182150"/>
            <a:ext cx="2874600" cy="18531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a:solidFill>
                  <a:schemeClr val="lt1"/>
                </a:solidFill>
                <a:latin typeface="Roboto"/>
                <a:ea typeface="Roboto"/>
                <a:cs typeface="Roboto"/>
                <a:sym typeface="Roboto"/>
              </a:rPr>
              <a:t>Income inequality is a big problem within modern day America, it’s important to understand which factors are most important in determining why income inequality is as prevalent as it is today. </a:t>
            </a:r>
            <a:endParaRPr>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753" name="Google Shape;753;p6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54" name="Google Shape;754;p6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755" name="Google Shape;755;p6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Neural Network Model Results</a:t>
            </a:r>
            <a:endParaRPr sz="3000" dirty="0"/>
          </a:p>
        </p:txBody>
      </p:sp>
      <p:pic>
        <p:nvPicPr>
          <p:cNvPr id="756" name="Google Shape;756;p69"/>
          <p:cNvPicPr preferRelativeResize="0"/>
          <p:nvPr/>
        </p:nvPicPr>
        <p:blipFill>
          <a:blip r:embed="rId3">
            <a:alphaModFix/>
          </a:blip>
          <a:stretch>
            <a:fillRect/>
          </a:stretch>
        </p:blipFill>
        <p:spPr>
          <a:xfrm>
            <a:off x="483100" y="1558975"/>
            <a:ext cx="3627999" cy="2025558"/>
          </a:xfrm>
          <a:prstGeom prst="rect">
            <a:avLst/>
          </a:prstGeom>
          <a:noFill/>
          <a:ln>
            <a:noFill/>
          </a:ln>
        </p:spPr>
      </p:pic>
      <p:pic>
        <p:nvPicPr>
          <p:cNvPr id="757" name="Google Shape;757;p69"/>
          <p:cNvPicPr preferRelativeResize="0"/>
          <p:nvPr/>
        </p:nvPicPr>
        <p:blipFill>
          <a:blip r:embed="rId4">
            <a:alphaModFix/>
          </a:blip>
          <a:stretch>
            <a:fillRect/>
          </a:stretch>
        </p:blipFill>
        <p:spPr>
          <a:xfrm>
            <a:off x="4441800" y="1317658"/>
            <a:ext cx="3228395" cy="2508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3" name="Google Shape;763;p70"/>
          <p:cNvSpPr txBox="1">
            <a:spLocks noGrp="1"/>
          </p:cNvSpPr>
          <p:nvPr>
            <p:ph type="subTitle" idx="2"/>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764" name="Google Shape;764;p70"/>
          <p:cNvSpPr txBox="1">
            <a:spLocks noGrp="1"/>
          </p:cNvSpPr>
          <p:nvPr>
            <p:ph type="subTitle" idx="3"/>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765" name="Google Shape;765;p70"/>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2" name="Table 1">
            <a:extLst>
              <a:ext uri="{FF2B5EF4-FFF2-40B4-BE49-F238E27FC236}">
                <a16:creationId xmlns:a16="http://schemas.microsoft.com/office/drawing/2014/main" id="{641747CB-DF7E-3FC1-51FF-34A1246AADB7}"/>
              </a:ext>
            </a:extLst>
          </p:cNvPr>
          <p:cNvGraphicFramePr>
            <a:graphicFrameLocks noGrp="1"/>
          </p:cNvGraphicFramePr>
          <p:nvPr>
            <p:extLst>
              <p:ext uri="{D42A27DB-BD31-4B8C-83A1-F6EECF244321}">
                <p14:modId xmlns:p14="http://schemas.microsoft.com/office/powerpoint/2010/main" val="1643763692"/>
              </p:ext>
            </p:extLst>
          </p:nvPr>
        </p:nvGraphicFramePr>
        <p:xfrm>
          <a:off x="2563089" y="1121641"/>
          <a:ext cx="3916219" cy="2595880"/>
        </p:xfrm>
        <a:graphic>
          <a:graphicData uri="http://schemas.openxmlformats.org/drawingml/2006/table">
            <a:tbl>
              <a:tblPr firstRow="1" bandRow="1">
                <a:tableStyleId>{5C22544A-7EE6-4342-B048-85BDC9FD1C3A}</a:tableStyleId>
              </a:tblPr>
              <a:tblGrid>
                <a:gridCol w="2563092">
                  <a:extLst>
                    <a:ext uri="{9D8B030D-6E8A-4147-A177-3AD203B41FA5}">
                      <a16:colId xmlns:a16="http://schemas.microsoft.com/office/drawing/2014/main" val="144971222"/>
                    </a:ext>
                  </a:extLst>
                </a:gridCol>
                <a:gridCol w="1353127">
                  <a:extLst>
                    <a:ext uri="{9D8B030D-6E8A-4147-A177-3AD203B41FA5}">
                      <a16:colId xmlns:a16="http://schemas.microsoft.com/office/drawing/2014/main" val="70894863"/>
                    </a:ext>
                  </a:extLst>
                </a:gridCol>
              </a:tblGrid>
              <a:tr h="370840">
                <a:tc>
                  <a:txBody>
                    <a:bodyPr/>
                    <a:lstStyle/>
                    <a:p>
                      <a:pPr algn="ctr"/>
                      <a:r>
                        <a:rPr lang="en-US" baseline="0" dirty="0">
                          <a:solidFill>
                            <a:schemeClr val="tx1"/>
                          </a:solidFill>
                          <a:latin typeface="Roboto" panose="02000000000000000000" pitchFamily="2" charset="0"/>
                        </a:rPr>
                        <a:t>Model</a:t>
                      </a:r>
                    </a:p>
                  </a:txBody>
                  <a:tcPr/>
                </a:tc>
                <a:tc>
                  <a:txBody>
                    <a:bodyPr/>
                    <a:lstStyle/>
                    <a:p>
                      <a:pPr algn="ctr"/>
                      <a:r>
                        <a:rPr lang="en-US" baseline="0" dirty="0">
                          <a:solidFill>
                            <a:schemeClr val="tx1"/>
                          </a:solidFill>
                          <a:latin typeface="Roboto" panose="02000000000000000000" pitchFamily="2" charset="0"/>
                        </a:rPr>
                        <a:t>Accuracy</a:t>
                      </a:r>
                    </a:p>
                  </a:txBody>
                  <a:tcPr/>
                </a:tc>
                <a:extLst>
                  <a:ext uri="{0D108BD9-81ED-4DB2-BD59-A6C34878D82A}">
                    <a16:rowId xmlns:a16="http://schemas.microsoft.com/office/drawing/2014/main" val="17295434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KNeighborsClassifier</a:t>
                      </a:r>
                      <a:endParaRPr lang="en-US" dirty="0"/>
                    </a:p>
                  </a:txBody>
                  <a:tcPr/>
                </a:tc>
                <a:tc>
                  <a:txBody>
                    <a:bodyPr/>
                    <a:lstStyle/>
                    <a:p>
                      <a:pPr algn="ctr"/>
                      <a:r>
                        <a:rPr lang="en-US" baseline="0" dirty="0">
                          <a:solidFill>
                            <a:schemeClr val="tx1"/>
                          </a:solidFill>
                          <a:latin typeface="Roboto" panose="02000000000000000000" pitchFamily="2" charset="0"/>
                        </a:rPr>
                        <a:t>81%</a:t>
                      </a:r>
                    </a:p>
                  </a:txBody>
                  <a:tcPr/>
                </a:tc>
                <a:extLst>
                  <a:ext uri="{0D108BD9-81ED-4DB2-BD59-A6C34878D82A}">
                    <a16:rowId xmlns:a16="http://schemas.microsoft.com/office/drawing/2014/main" val="3335665269"/>
                  </a:ext>
                </a:extLst>
              </a:tr>
              <a:tr h="370840">
                <a:tc>
                  <a:txBody>
                    <a:bodyPr/>
                    <a:lstStyle/>
                    <a:p>
                      <a:r>
                        <a:rPr lang="en-US" baseline="0" dirty="0">
                          <a:solidFill>
                            <a:schemeClr val="tx1"/>
                          </a:solidFill>
                          <a:latin typeface="Roboto" panose="02000000000000000000" pitchFamily="2" charset="0"/>
                        </a:rPr>
                        <a:t>Principal Component Analysis</a:t>
                      </a:r>
                    </a:p>
                  </a:txBody>
                  <a:tcPr/>
                </a:tc>
                <a:tc>
                  <a:txBody>
                    <a:bodyPr/>
                    <a:lstStyle/>
                    <a:p>
                      <a:pPr algn="ctr"/>
                      <a:endParaRPr lang="en-US" baseline="0" dirty="0">
                        <a:solidFill>
                          <a:schemeClr val="tx1"/>
                        </a:solidFill>
                        <a:latin typeface="Roboto" panose="02000000000000000000" pitchFamily="2" charset="0"/>
                      </a:endParaRPr>
                    </a:p>
                  </a:txBody>
                  <a:tcPr/>
                </a:tc>
                <a:extLst>
                  <a:ext uri="{0D108BD9-81ED-4DB2-BD59-A6C34878D82A}">
                    <a16:rowId xmlns:a16="http://schemas.microsoft.com/office/drawing/2014/main" val="1636386581"/>
                  </a:ext>
                </a:extLst>
              </a:tr>
              <a:tr h="370840">
                <a:tc>
                  <a:txBody>
                    <a:bodyPr/>
                    <a:lstStyle/>
                    <a:p>
                      <a:r>
                        <a:rPr lang="en-US" baseline="0" dirty="0">
                          <a:solidFill>
                            <a:schemeClr val="tx1"/>
                          </a:solidFill>
                          <a:latin typeface="Roboto" panose="02000000000000000000" pitchFamily="2" charset="0"/>
                        </a:rPr>
                        <a:t>Neural Network</a:t>
                      </a:r>
                    </a:p>
                  </a:txBody>
                  <a:tcPr/>
                </a:tc>
                <a:tc>
                  <a:txBody>
                    <a:bodyPr/>
                    <a:lstStyle/>
                    <a:p>
                      <a:pPr algn="ctr"/>
                      <a:r>
                        <a:rPr lang="en-US" baseline="0" dirty="0">
                          <a:solidFill>
                            <a:schemeClr val="tx1"/>
                          </a:solidFill>
                          <a:latin typeface="Roboto" panose="02000000000000000000" pitchFamily="2" charset="0"/>
                        </a:rPr>
                        <a:t>82.3%</a:t>
                      </a:r>
                    </a:p>
                  </a:txBody>
                  <a:tcPr/>
                </a:tc>
                <a:extLst>
                  <a:ext uri="{0D108BD9-81ED-4DB2-BD59-A6C34878D82A}">
                    <a16:rowId xmlns:a16="http://schemas.microsoft.com/office/drawing/2014/main" val="1226267287"/>
                  </a:ext>
                </a:extLst>
              </a:tr>
              <a:tr h="370840">
                <a:tc>
                  <a:txBody>
                    <a:bodyPr/>
                    <a:lstStyle/>
                    <a:p>
                      <a:r>
                        <a:rPr lang="en-US" baseline="0" dirty="0">
                          <a:solidFill>
                            <a:schemeClr val="tx1"/>
                          </a:solidFill>
                          <a:latin typeface="Roboto" panose="02000000000000000000" pitchFamily="2" charset="0"/>
                        </a:rPr>
                        <a:t>Random Forest</a:t>
                      </a:r>
                    </a:p>
                  </a:txBody>
                  <a:tcPr/>
                </a:tc>
                <a:tc>
                  <a:txBody>
                    <a:bodyPr/>
                    <a:lstStyle/>
                    <a:p>
                      <a:pPr algn="ctr"/>
                      <a:r>
                        <a:rPr lang="en-US" baseline="0" dirty="0">
                          <a:solidFill>
                            <a:schemeClr val="tx1"/>
                          </a:solidFill>
                          <a:latin typeface="Roboto" panose="02000000000000000000" pitchFamily="2" charset="0"/>
                        </a:rPr>
                        <a:t>82.1%</a:t>
                      </a:r>
                    </a:p>
                  </a:txBody>
                  <a:tcPr/>
                </a:tc>
                <a:extLst>
                  <a:ext uri="{0D108BD9-81ED-4DB2-BD59-A6C34878D82A}">
                    <a16:rowId xmlns:a16="http://schemas.microsoft.com/office/drawing/2014/main" val="3486898149"/>
                  </a:ext>
                </a:extLst>
              </a:tr>
              <a:tr h="370840">
                <a:tc>
                  <a:txBody>
                    <a:bodyPr/>
                    <a:lstStyle/>
                    <a:p>
                      <a:r>
                        <a:rPr lang="en-US" baseline="0" dirty="0">
                          <a:solidFill>
                            <a:schemeClr val="tx1"/>
                          </a:solidFill>
                          <a:latin typeface="Roboto" panose="02000000000000000000" pitchFamily="2" charset="0"/>
                        </a:rPr>
                        <a:t>Gradient Boosting</a:t>
                      </a:r>
                    </a:p>
                  </a:txBody>
                  <a:tcPr/>
                </a:tc>
                <a:tc>
                  <a:txBody>
                    <a:bodyPr/>
                    <a:lstStyle/>
                    <a:p>
                      <a:pPr algn="ctr"/>
                      <a:r>
                        <a:rPr lang="en-US" baseline="0" dirty="0">
                          <a:solidFill>
                            <a:schemeClr val="tx1"/>
                          </a:solidFill>
                          <a:latin typeface="Roboto" panose="02000000000000000000" pitchFamily="2" charset="0"/>
                        </a:rPr>
                        <a:t>83.4%</a:t>
                      </a:r>
                    </a:p>
                  </a:txBody>
                  <a:tcPr/>
                </a:tc>
                <a:extLst>
                  <a:ext uri="{0D108BD9-81ED-4DB2-BD59-A6C34878D82A}">
                    <a16:rowId xmlns:a16="http://schemas.microsoft.com/office/drawing/2014/main" val="2877627887"/>
                  </a:ext>
                </a:extLst>
              </a:tr>
              <a:tr h="370840">
                <a:tc>
                  <a:txBody>
                    <a:bodyPr/>
                    <a:lstStyle/>
                    <a:p>
                      <a:r>
                        <a:rPr lang="en-US" baseline="0" dirty="0">
                          <a:solidFill>
                            <a:schemeClr val="tx1"/>
                          </a:solidFill>
                          <a:latin typeface="Roboto" panose="02000000000000000000" pitchFamily="2" charset="0"/>
                        </a:rPr>
                        <a:t>Decision Tree</a:t>
                      </a:r>
                    </a:p>
                  </a:txBody>
                  <a:tcPr/>
                </a:tc>
                <a:tc>
                  <a:txBody>
                    <a:bodyPr/>
                    <a:lstStyle/>
                    <a:p>
                      <a:pPr algn="ctr"/>
                      <a:r>
                        <a:rPr lang="en-US" baseline="0" dirty="0">
                          <a:solidFill>
                            <a:schemeClr val="tx1"/>
                          </a:solidFill>
                          <a:latin typeface="Roboto" panose="02000000000000000000" pitchFamily="2" charset="0"/>
                        </a:rPr>
                        <a:t>77.3%</a:t>
                      </a:r>
                    </a:p>
                  </a:txBody>
                  <a:tcPr/>
                </a:tc>
                <a:extLst>
                  <a:ext uri="{0D108BD9-81ED-4DB2-BD59-A6C34878D82A}">
                    <a16:rowId xmlns:a16="http://schemas.microsoft.com/office/drawing/2014/main" val="3141206464"/>
                  </a:ext>
                </a:extLst>
              </a:tr>
            </a:tbl>
          </a:graphicData>
        </a:graphic>
      </p:graphicFrame>
      <p:sp>
        <p:nvSpPr>
          <p:cNvPr id="6" name="Google Shape;755;p69">
            <a:extLst>
              <a:ext uri="{FF2B5EF4-FFF2-40B4-BE49-F238E27FC236}">
                <a16:creationId xmlns:a16="http://schemas.microsoft.com/office/drawing/2014/main" id="{7A6DBAB3-1DE4-A07C-58E0-EB78638521BE}"/>
              </a:ext>
            </a:extLst>
          </p:cNvPr>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Model Accuracies</a:t>
            </a:r>
            <a:endParaRPr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125700" y="134475"/>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205531" y="1411837"/>
            <a:ext cx="2093083" cy="1686721"/>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400" dirty="0"/>
              <a:t>Gradient Boosting model had the highest accuracy.</a:t>
            </a:r>
          </a:p>
          <a:p>
            <a:pPr marL="0" lvl="0" indent="0" rtl="0">
              <a:lnSpc>
                <a:spcPct val="110000"/>
              </a:lnSpc>
              <a:spcBef>
                <a:spcPts val="0"/>
              </a:spcBef>
              <a:spcAft>
                <a:spcPts val="0"/>
              </a:spcAft>
              <a:buNone/>
            </a:pPr>
            <a:endParaRPr lang="en-US" dirty="0"/>
          </a:p>
        </p:txBody>
      </p:sp>
      <p:sp>
        <p:nvSpPr>
          <p:cNvPr id="2" name="Google Shape;810;p73">
            <a:extLst>
              <a:ext uri="{FF2B5EF4-FFF2-40B4-BE49-F238E27FC236}">
                <a16:creationId xmlns:a16="http://schemas.microsoft.com/office/drawing/2014/main" id="{EC1A25DA-2C52-AAD4-2AB6-BA8B3B35B71B}"/>
              </a:ext>
            </a:extLst>
          </p:cNvPr>
          <p:cNvSpPr txBox="1">
            <a:spLocks/>
          </p:cNvSpPr>
          <p:nvPr/>
        </p:nvSpPr>
        <p:spPr>
          <a:xfrm>
            <a:off x="333000" y="2692551"/>
            <a:ext cx="3570900" cy="6987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nSpc>
                <a:spcPct val="110000"/>
              </a:lnSpc>
              <a:buFont typeface="Roboto"/>
              <a:buNone/>
            </a:pPr>
            <a:endParaRPr lang="en-US" dirty="0"/>
          </a:p>
        </p:txBody>
      </p:sp>
      <p:sp>
        <p:nvSpPr>
          <p:cNvPr id="4" name="Google Shape;810;p73">
            <a:extLst>
              <a:ext uri="{FF2B5EF4-FFF2-40B4-BE49-F238E27FC236}">
                <a16:creationId xmlns:a16="http://schemas.microsoft.com/office/drawing/2014/main" id="{F6279E07-1459-44E4-8E99-73184471AEC3}"/>
              </a:ext>
            </a:extLst>
          </p:cNvPr>
          <p:cNvSpPr txBox="1">
            <a:spLocks/>
          </p:cNvSpPr>
          <p:nvPr/>
        </p:nvSpPr>
        <p:spPr>
          <a:xfrm>
            <a:off x="17133" y="1533236"/>
            <a:ext cx="4047604" cy="27258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39700" indent="0">
              <a:buNone/>
            </a:pPr>
            <a:r>
              <a:rPr lang="en-US" sz="1200" b="1" dirty="0"/>
              <a:t>Overall Metrics</a:t>
            </a:r>
          </a:p>
          <a:p>
            <a:pPr marL="139700" indent="0">
              <a:buNone/>
            </a:pPr>
            <a:endParaRPr lang="en-US" sz="1200" b="1" dirty="0"/>
          </a:p>
          <a:p>
            <a:pPr>
              <a:buFont typeface="Arial" panose="020B0604020202020204" pitchFamily="34" charset="0"/>
              <a:buChar char="•"/>
            </a:pPr>
            <a:r>
              <a:rPr lang="en-US" sz="1200" b="1" dirty="0"/>
              <a:t>Accuracy</a:t>
            </a:r>
            <a:r>
              <a:rPr lang="en-US" sz="1200" dirty="0"/>
              <a:t>: 0.834 - The model correctly classified 83.4% of the samples.</a:t>
            </a:r>
          </a:p>
          <a:p>
            <a:pPr marL="139700" indent="0">
              <a:buNone/>
            </a:pPr>
            <a:endParaRPr lang="en-US" sz="1200" dirty="0"/>
          </a:p>
          <a:p>
            <a:pPr>
              <a:buFont typeface="Arial" panose="020B0604020202020204" pitchFamily="34" charset="0"/>
              <a:buChar char="•"/>
            </a:pPr>
            <a:r>
              <a:rPr lang="en-US" sz="1200" b="1" dirty="0"/>
              <a:t>Macro Average</a:t>
            </a:r>
            <a:r>
              <a:rPr lang="en-US" sz="1200" dirty="0"/>
              <a:t>:</a:t>
            </a:r>
          </a:p>
          <a:p>
            <a:pPr marL="742950" lvl="1" indent="-285750">
              <a:buFont typeface="Arial" panose="020B0604020202020204" pitchFamily="34" charset="0"/>
              <a:buChar char="•"/>
            </a:pPr>
            <a:r>
              <a:rPr lang="en-US" sz="1200" b="1" dirty="0"/>
              <a:t>Precision</a:t>
            </a:r>
            <a:r>
              <a:rPr lang="en-US" sz="1200" dirty="0"/>
              <a:t>: 0.787, </a:t>
            </a:r>
            <a:r>
              <a:rPr lang="en-US" sz="1200" b="1" dirty="0"/>
              <a:t>Recall</a:t>
            </a:r>
            <a:r>
              <a:rPr lang="en-US" sz="1200" dirty="0"/>
              <a:t>: 0.751, </a:t>
            </a:r>
            <a:r>
              <a:rPr lang="en-US" sz="1200" b="1" dirty="0"/>
              <a:t>F1-score</a:t>
            </a:r>
            <a:r>
              <a:rPr lang="en-US" sz="1200" dirty="0"/>
              <a:t>: 0.766 - Indicates moderate balance in performance across classes.</a:t>
            </a:r>
          </a:p>
          <a:p>
            <a:pPr marL="457200" lvl="1" indent="0">
              <a:buNone/>
            </a:pPr>
            <a:endParaRPr lang="en-US" sz="1200" dirty="0"/>
          </a:p>
          <a:p>
            <a:pPr>
              <a:buFont typeface="Arial" panose="020B0604020202020204" pitchFamily="34" charset="0"/>
              <a:buChar char="•"/>
            </a:pPr>
            <a:r>
              <a:rPr lang="en-US" sz="1200" b="1" dirty="0"/>
              <a:t>Weighted Average</a:t>
            </a:r>
            <a:r>
              <a:rPr lang="en-US" sz="1200" dirty="0"/>
              <a:t>:</a:t>
            </a:r>
          </a:p>
          <a:p>
            <a:pPr marL="742950" lvl="1" indent="-285750">
              <a:buFont typeface="Arial" panose="020B0604020202020204" pitchFamily="34" charset="0"/>
              <a:buChar char="•"/>
            </a:pPr>
            <a:r>
              <a:rPr lang="en-US" sz="1200" b="1" dirty="0"/>
              <a:t>Precision</a:t>
            </a:r>
            <a:r>
              <a:rPr lang="en-US" sz="1200" dirty="0"/>
              <a:t>: 0.827, </a:t>
            </a:r>
            <a:r>
              <a:rPr lang="en-US" sz="1200" b="1" dirty="0"/>
              <a:t>Recall</a:t>
            </a:r>
            <a:r>
              <a:rPr lang="en-US" sz="1200" dirty="0"/>
              <a:t>: 0.834, </a:t>
            </a:r>
            <a:r>
              <a:rPr lang="en-US" sz="1200" b="1" dirty="0"/>
              <a:t>F1-score</a:t>
            </a:r>
            <a:r>
              <a:rPr lang="en-US" sz="1200" dirty="0"/>
              <a:t>: 0.829 - Accounts for class imbalance, emphasizing overall performance.</a:t>
            </a:r>
          </a:p>
          <a:p>
            <a:pPr marL="0" indent="0">
              <a:lnSpc>
                <a:spcPct val="110000"/>
              </a:lnSpc>
              <a:buFont typeface="Roboto"/>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0" y="9410"/>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353130" y="2019783"/>
            <a:ext cx="2227365" cy="1520145"/>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000" dirty="0"/>
              <a:t>Gradient</a:t>
            </a:r>
          </a:p>
          <a:p>
            <a:pPr marL="0" lvl="0" indent="0" algn="ctr" rtl="0">
              <a:lnSpc>
                <a:spcPct val="110000"/>
              </a:lnSpc>
              <a:spcBef>
                <a:spcPts val="0"/>
              </a:spcBef>
              <a:spcAft>
                <a:spcPts val="0"/>
              </a:spcAft>
              <a:buNone/>
            </a:pPr>
            <a:r>
              <a:rPr lang="en" sz="2000" dirty="0"/>
              <a:t>Boosting</a:t>
            </a:r>
          </a:p>
          <a:p>
            <a:pPr marL="0" lvl="0" indent="0" algn="ctr" rtl="0">
              <a:lnSpc>
                <a:spcPct val="110000"/>
              </a:lnSpc>
              <a:spcBef>
                <a:spcPts val="0"/>
              </a:spcBef>
              <a:spcAft>
                <a:spcPts val="0"/>
              </a:spcAft>
              <a:buNone/>
            </a:pPr>
            <a:endParaRPr lang="en-US" dirty="0"/>
          </a:p>
        </p:txBody>
      </p:sp>
      <p:sp>
        <p:nvSpPr>
          <p:cNvPr id="11" name="TextBox 10">
            <a:extLst>
              <a:ext uri="{FF2B5EF4-FFF2-40B4-BE49-F238E27FC236}">
                <a16:creationId xmlns:a16="http://schemas.microsoft.com/office/drawing/2014/main" id="{13BC4586-9E02-05B6-E97D-B8A754E6CA3C}"/>
              </a:ext>
            </a:extLst>
          </p:cNvPr>
          <p:cNvSpPr txBox="1"/>
          <p:nvPr/>
        </p:nvSpPr>
        <p:spPr>
          <a:xfrm>
            <a:off x="129317" y="1256362"/>
            <a:ext cx="3978266" cy="3046988"/>
          </a:xfrm>
          <a:prstGeom prst="rect">
            <a:avLst/>
          </a:prstGeom>
          <a:noFill/>
        </p:spPr>
        <p:txBody>
          <a:bodyPr wrap="square">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Class-wise Metrics</a:t>
            </a:r>
          </a:p>
          <a:p>
            <a:r>
              <a:rPr lang="en-US" sz="1200" dirty="0">
                <a:latin typeface="Roboto" panose="02000000000000000000" pitchFamily="2" charset="0"/>
                <a:ea typeface="Roboto" panose="02000000000000000000" pitchFamily="2" charset="0"/>
                <a:cs typeface="Roboto" panose="02000000000000000000" pitchFamily="2" charset="0"/>
              </a:rPr>
              <a:t> </a:t>
            </a:r>
          </a:p>
          <a:p>
            <a:r>
              <a:rPr lang="en-US" sz="1200" dirty="0">
                <a:latin typeface="Roboto" panose="02000000000000000000" pitchFamily="2" charset="0"/>
                <a:ea typeface="Roboto" panose="02000000000000000000" pitchFamily="2" charset="0"/>
                <a:cs typeface="Roboto" panose="02000000000000000000" pitchFamily="2" charset="0"/>
              </a:rPr>
              <a:t>For class &lt;=50K:</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Precision: 0.868 (Good) - The proportion of true positives among all predicted positives.</a:t>
            </a:r>
          </a:p>
          <a:p>
            <a:pPr lvl="5"/>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Recall: 0.919 (Very Good) - The proportion of true positives detected among actual positives.</a:t>
            </a:r>
          </a:p>
          <a:p>
            <a:pPr lvl="5"/>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F1-score: 0.893 - A balance between precision and recall, indicating strong performance.</a:t>
            </a:r>
          </a:p>
          <a:p>
            <a:pPr lvl="5"/>
            <a:endParaRPr lang="en-US" sz="1200" dirty="0">
              <a:latin typeface="Roboto" panose="02000000000000000000" pitchFamily="2" charset="0"/>
              <a:ea typeface="Roboto" panose="02000000000000000000" pitchFamily="2" charset="0"/>
              <a:cs typeface="Roboto" panose="02000000000000000000" pitchFamily="2" charset="0"/>
            </a:endParaRPr>
          </a:p>
          <a:p>
            <a:pPr marL="171450" lvl="5"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Support: 5752 - The number of true instances of this class.</a:t>
            </a:r>
          </a:p>
          <a:p>
            <a:pPr lvl="5"/>
            <a:endParaRPr lang="en-US" sz="1200" dirty="0"/>
          </a:p>
        </p:txBody>
      </p:sp>
      <p:sp>
        <p:nvSpPr>
          <p:cNvPr id="12" name="TextBox 11">
            <a:extLst>
              <a:ext uri="{FF2B5EF4-FFF2-40B4-BE49-F238E27FC236}">
                <a16:creationId xmlns:a16="http://schemas.microsoft.com/office/drawing/2014/main" id="{AA49CC47-2F3E-CC16-FD2E-92D1E6386B6C}"/>
              </a:ext>
            </a:extLst>
          </p:cNvPr>
          <p:cNvSpPr txBox="1"/>
          <p:nvPr/>
        </p:nvSpPr>
        <p:spPr>
          <a:xfrm>
            <a:off x="6353130" y="3328243"/>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1670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9" name="Google Shape;809;p73"/>
          <p:cNvSpPr txBox="1">
            <a:spLocks noGrp="1"/>
          </p:cNvSpPr>
          <p:nvPr>
            <p:ph type="title"/>
          </p:nvPr>
        </p:nvSpPr>
        <p:spPr>
          <a:xfrm>
            <a:off x="0" y="9410"/>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043668" y="1894316"/>
            <a:ext cx="2718839" cy="1971387"/>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000" dirty="0"/>
              <a:t>Gradient</a:t>
            </a:r>
          </a:p>
          <a:p>
            <a:pPr marL="0" lvl="0" indent="0" algn="ctr" rtl="0">
              <a:lnSpc>
                <a:spcPct val="110000"/>
              </a:lnSpc>
              <a:spcBef>
                <a:spcPts val="0"/>
              </a:spcBef>
              <a:spcAft>
                <a:spcPts val="0"/>
              </a:spcAft>
              <a:buNone/>
            </a:pPr>
            <a:r>
              <a:rPr lang="en" sz="2000" dirty="0"/>
              <a:t>Boosting</a:t>
            </a:r>
          </a:p>
          <a:p>
            <a:pPr marL="0" lvl="0" indent="0" algn="ctr" rtl="0">
              <a:lnSpc>
                <a:spcPct val="110000"/>
              </a:lnSpc>
              <a:spcBef>
                <a:spcPts val="0"/>
              </a:spcBef>
              <a:spcAft>
                <a:spcPts val="0"/>
              </a:spcAft>
              <a:buNone/>
            </a:pPr>
            <a:endParaRPr lang="en-US" dirty="0"/>
          </a:p>
        </p:txBody>
      </p:sp>
      <p:sp>
        <p:nvSpPr>
          <p:cNvPr id="12" name="TextBox 11">
            <a:extLst>
              <a:ext uri="{FF2B5EF4-FFF2-40B4-BE49-F238E27FC236}">
                <a16:creationId xmlns:a16="http://schemas.microsoft.com/office/drawing/2014/main" id="{AA49CC47-2F3E-CC16-FD2E-92D1E6386B6C}"/>
              </a:ext>
            </a:extLst>
          </p:cNvPr>
          <p:cNvSpPr txBox="1"/>
          <p:nvPr/>
        </p:nvSpPr>
        <p:spPr>
          <a:xfrm>
            <a:off x="6353130" y="3328243"/>
            <a:ext cx="184731" cy="307777"/>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7096AFDE-59CE-12EF-4B20-834BEAE4BB8D}"/>
              </a:ext>
            </a:extLst>
          </p:cNvPr>
          <p:cNvSpPr txBox="1"/>
          <p:nvPr/>
        </p:nvSpPr>
        <p:spPr>
          <a:xfrm>
            <a:off x="203468" y="1477069"/>
            <a:ext cx="3948167" cy="3046988"/>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Class-wide Metrics</a:t>
            </a: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For class &gt;50K:</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Precision: 0.706 (Moderate) - Lower precision compared to the &lt;=50K class.</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Recall: 0.582 (Low) - Indicates the model struggles to identify instances of this class.</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F1-score: 0.638 - Reflects moderate performance, highlighting imbalance in identifying &gt;50K.</a:t>
            </a:r>
          </a:p>
          <a:p>
            <a:pPr marL="285750" indent="-285750">
              <a:buFont typeface="Arial" panose="020B0604020202020204" pitchFamily="34" charset="0"/>
              <a:buChar char="•"/>
            </a:pPr>
            <a:endParaRPr lang="en-US" sz="1200"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Support: 1928 - There are fewer instances of this class, potentially contributing to poorer performance.</a:t>
            </a:r>
          </a:p>
        </p:txBody>
      </p:sp>
    </p:spTree>
    <p:extLst>
      <p:ext uri="{BB962C8B-B14F-4D97-AF65-F5344CB8AC3E}">
        <p14:creationId xmlns:p14="http://schemas.microsoft.com/office/powerpoint/2010/main" val="74062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3" descr="3D rendered architecture."/>
          <p:cNvPicPr preferRelativeResize="0">
            <a:picLocks noGrp="1"/>
          </p:cNvPicPr>
          <p:nvPr>
            <p:ph type="pic" idx="2"/>
          </p:nvPr>
        </p:nvPicPr>
        <p:blipFill rotWithShape="1">
          <a:blip r:embed="rId3">
            <a:alphaModFix/>
          </a:blip>
          <a:srcRect r="38362"/>
          <a:stretch/>
        </p:blipFill>
        <p:spPr>
          <a:xfrm>
            <a:off x="3822106" y="0"/>
            <a:ext cx="5321999" cy="5143499"/>
          </a:xfrm>
          <a:prstGeom prst="rect">
            <a:avLst/>
          </a:prstGeom>
        </p:spPr>
      </p:pic>
      <p:sp>
        <p:nvSpPr>
          <p:cNvPr id="806" name="Google Shape;806;p73"/>
          <p:cNvSpPr/>
          <p:nvPr/>
        </p:nvSpPr>
        <p:spPr>
          <a:xfrm>
            <a:off x="1619549" y="0"/>
            <a:ext cx="4248000" cy="5143500"/>
          </a:xfrm>
          <a:prstGeom prst="roundRect">
            <a:avLst>
              <a:gd name="adj" fmla="val 115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7" name="Google Shape;807;p73"/>
          <p:cNvSpPr/>
          <p:nvPr/>
        </p:nvSpPr>
        <p:spPr>
          <a:xfrm>
            <a:off x="845386" y="0"/>
            <a:ext cx="4248000" cy="5143500"/>
          </a:xfrm>
          <a:prstGeom prst="roundRect">
            <a:avLst>
              <a:gd name="adj" fmla="val 115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3030"/>
              </a:solidFill>
            </a:endParaRPr>
          </a:p>
        </p:txBody>
      </p:sp>
      <p:sp>
        <p:nvSpPr>
          <p:cNvPr id="808" name="Google Shape;808;p73"/>
          <p:cNvSpPr/>
          <p:nvPr/>
        </p:nvSpPr>
        <p:spPr>
          <a:xfrm>
            <a:off x="-5550" y="0"/>
            <a:ext cx="4248000" cy="5143500"/>
          </a:xfrm>
          <a:prstGeom prst="roundRect">
            <a:avLst>
              <a:gd name="adj" fmla="val 115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solidFill>
                <a:srgbClr val="303030"/>
              </a:solidFill>
            </a:endParaRPr>
          </a:p>
        </p:txBody>
      </p:sp>
      <p:sp>
        <p:nvSpPr>
          <p:cNvPr id="809" name="Google Shape;809;p73"/>
          <p:cNvSpPr txBox="1">
            <a:spLocks noGrp="1"/>
          </p:cNvSpPr>
          <p:nvPr>
            <p:ph type="title"/>
          </p:nvPr>
        </p:nvSpPr>
        <p:spPr>
          <a:xfrm>
            <a:off x="0" y="9410"/>
            <a:ext cx="3744336" cy="1398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Best Model</a:t>
            </a:r>
            <a:br>
              <a:rPr lang="en" sz="4000" dirty="0"/>
            </a:br>
            <a:r>
              <a:rPr lang="en" sz="4000" dirty="0"/>
              <a:t>Evaluation</a:t>
            </a:r>
            <a:endParaRPr sz="4000" dirty="0"/>
          </a:p>
        </p:txBody>
      </p:sp>
      <p:sp>
        <p:nvSpPr>
          <p:cNvPr id="810" name="Google Shape;810;p73"/>
          <p:cNvSpPr txBox="1">
            <a:spLocks noGrp="1"/>
          </p:cNvSpPr>
          <p:nvPr>
            <p:ph type="body" idx="1"/>
          </p:nvPr>
        </p:nvSpPr>
        <p:spPr>
          <a:xfrm>
            <a:off x="6643755" y="1966545"/>
            <a:ext cx="1304375" cy="1361698"/>
          </a:xfrm>
          <a:prstGeom prst="rect">
            <a:avLst/>
          </a:prstGeom>
        </p:spPr>
        <p:txBody>
          <a:bodyPr spcFirstLastPara="1" wrap="square" lIns="91425" tIns="91425" rIns="91425" bIns="91425" anchor="t" anchorCtr="0">
            <a:noAutofit/>
          </a:bodyPr>
          <a:lstStyle/>
          <a:p>
            <a:pPr marL="0" lvl="0" indent="0" algn="ctr" rtl="0">
              <a:lnSpc>
                <a:spcPct val="110000"/>
              </a:lnSpc>
              <a:spcBef>
                <a:spcPts val="0"/>
              </a:spcBef>
              <a:spcAft>
                <a:spcPts val="0"/>
              </a:spcAft>
              <a:buNone/>
            </a:pPr>
            <a:r>
              <a:rPr lang="en" sz="2000" dirty="0"/>
              <a:t>Gradient Boosting</a:t>
            </a:r>
          </a:p>
          <a:p>
            <a:pPr marL="0" lvl="0" indent="0" algn="ctr" rtl="0">
              <a:lnSpc>
                <a:spcPct val="110000"/>
              </a:lnSpc>
              <a:spcBef>
                <a:spcPts val="0"/>
              </a:spcBef>
              <a:spcAft>
                <a:spcPts val="0"/>
              </a:spcAft>
              <a:buNone/>
            </a:pPr>
            <a:endParaRPr lang="en-US" dirty="0"/>
          </a:p>
        </p:txBody>
      </p:sp>
      <p:sp>
        <p:nvSpPr>
          <p:cNvPr id="11" name="TextBox 10">
            <a:extLst>
              <a:ext uri="{FF2B5EF4-FFF2-40B4-BE49-F238E27FC236}">
                <a16:creationId xmlns:a16="http://schemas.microsoft.com/office/drawing/2014/main" id="{13BC4586-9E02-05B6-E97D-B8A754E6CA3C}"/>
              </a:ext>
            </a:extLst>
          </p:cNvPr>
          <p:cNvSpPr txBox="1"/>
          <p:nvPr/>
        </p:nvSpPr>
        <p:spPr>
          <a:xfrm>
            <a:off x="125700" y="1408039"/>
            <a:ext cx="4116750" cy="1569660"/>
          </a:xfrm>
          <a:prstGeom prst="rect">
            <a:avLst/>
          </a:prstGeom>
          <a:noFill/>
        </p:spPr>
        <p:txBody>
          <a:bodyPr wrap="square">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Observations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The model performs better for the majority class (&lt;=50K), which is reflected in higher precision, recall, and F1-score.</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The minority class (&gt;50K) has lower recall and F1-score, suggesting the model might benefit from:</a:t>
            </a:r>
          </a:p>
        </p:txBody>
      </p:sp>
      <p:sp>
        <p:nvSpPr>
          <p:cNvPr id="4" name="TextBox 3">
            <a:extLst>
              <a:ext uri="{FF2B5EF4-FFF2-40B4-BE49-F238E27FC236}">
                <a16:creationId xmlns:a16="http://schemas.microsoft.com/office/drawing/2014/main" id="{E88A3DA6-C026-B6D1-FA6D-36E469917077}"/>
              </a:ext>
            </a:extLst>
          </p:cNvPr>
          <p:cNvSpPr txBox="1"/>
          <p:nvPr/>
        </p:nvSpPr>
        <p:spPr>
          <a:xfrm>
            <a:off x="531672" y="3084896"/>
            <a:ext cx="3658967" cy="1569660"/>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Class Balancing: Techniques like SMOTE* or class-weight adjustments.</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Hyperparameter Tuning: Optimizing parameters for better minority class recognition.</a:t>
            </a:r>
          </a:p>
          <a:p>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n-US" sz="1200" dirty="0">
                <a:latin typeface="Roboto" panose="02000000000000000000" pitchFamily="2" charset="0"/>
                <a:ea typeface="Roboto" panose="02000000000000000000" pitchFamily="2" charset="0"/>
                <a:cs typeface="Roboto" panose="02000000000000000000" pitchFamily="2" charset="0"/>
              </a:rPr>
              <a:t>Feature Engineering: Adding or modifying features to enhance differentiation.</a:t>
            </a:r>
          </a:p>
        </p:txBody>
      </p:sp>
      <p:sp>
        <p:nvSpPr>
          <p:cNvPr id="6" name="TextBox 5">
            <a:extLst>
              <a:ext uri="{FF2B5EF4-FFF2-40B4-BE49-F238E27FC236}">
                <a16:creationId xmlns:a16="http://schemas.microsoft.com/office/drawing/2014/main" id="{A4FCF168-9E3C-05C7-7669-57E6D3933DCF}"/>
              </a:ext>
            </a:extLst>
          </p:cNvPr>
          <p:cNvSpPr txBox="1"/>
          <p:nvPr/>
        </p:nvSpPr>
        <p:spPr>
          <a:xfrm>
            <a:off x="125700" y="4791305"/>
            <a:ext cx="2660836" cy="215444"/>
          </a:xfrm>
          <a:prstGeom prst="rect">
            <a:avLst/>
          </a:prstGeom>
          <a:noFill/>
        </p:spPr>
        <p:txBody>
          <a:bodyPr wrap="square">
            <a:spAutoFit/>
          </a:bodyPr>
          <a:lstStyle/>
          <a:p>
            <a:r>
              <a:rPr lang="en-US" sz="800" i="1" dirty="0"/>
              <a:t>* SMOTE: Synthetic Minority Oversampling Technique</a:t>
            </a:r>
          </a:p>
        </p:txBody>
      </p:sp>
    </p:spTree>
    <p:extLst>
      <p:ext uri="{BB962C8B-B14F-4D97-AF65-F5344CB8AC3E}">
        <p14:creationId xmlns:p14="http://schemas.microsoft.com/office/powerpoint/2010/main" val="3318117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4"/>
          <p:cNvSpPr txBox="1">
            <a:spLocks noGrp="1"/>
          </p:cNvSpPr>
          <p:nvPr>
            <p:ph type="title"/>
          </p:nvPr>
        </p:nvSpPr>
        <p:spPr>
          <a:xfrm>
            <a:off x="125700" y="2664475"/>
            <a:ext cx="8768100" cy="306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 You</a:t>
            </a:r>
            <a:br>
              <a:rPr lang="en" sz="7200" dirty="0"/>
            </a:br>
            <a:r>
              <a:rPr lang="en" sz="4400"/>
              <a:t>Tableau Demo</a:t>
            </a:r>
            <a:endParaRPr sz="4400" dirty="0"/>
          </a:p>
        </p:txBody>
      </p:sp>
      <p:pic>
        <p:nvPicPr>
          <p:cNvPr id="816" name="Google Shape;816;p74" descr="Brick apartment building with exposed fire escapes."/>
          <p:cNvPicPr preferRelativeResize="0">
            <a:picLocks noGrp="1"/>
          </p:cNvPicPr>
          <p:nvPr>
            <p:ph type="pic" idx="2"/>
          </p:nvPr>
        </p:nvPicPr>
        <p:blipFill rotWithShape="1">
          <a:blip r:embed="rId3">
            <a:alphaModFix/>
          </a:blip>
          <a:srcRect t="29322" b="29326"/>
          <a:stretch/>
        </p:blipFill>
        <p:spPr>
          <a:xfrm>
            <a:off x="125700" y="125600"/>
            <a:ext cx="8892900" cy="2452800"/>
          </a:xfrm>
          <a:prstGeom prst="roundRect">
            <a:avLst>
              <a:gd name="adj" fmla="val 16667"/>
            </a:avLst>
          </a:prstGeom>
        </p:spPr>
      </p:pic>
      <p:sp>
        <p:nvSpPr>
          <p:cNvPr id="817" name="Google Shape;817;p74"/>
          <p:cNvSpPr txBox="1">
            <a:spLocks noGrp="1"/>
          </p:cNvSpPr>
          <p:nvPr>
            <p:ph type="sldNum" idx="4294967295"/>
          </p:nvPr>
        </p:nvSpPr>
        <p:spPr>
          <a:xfrm>
            <a:off x="8653375" y="4829350"/>
            <a:ext cx="490500" cy="31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2"/>
          <p:cNvSpPr txBox="1">
            <a:spLocks noGrp="1"/>
          </p:cNvSpPr>
          <p:nvPr>
            <p:ph type="title"/>
          </p:nvPr>
        </p:nvSpPr>
        <p:spPr>
          <a:xfrm>
            <a:off x="125700" y="125600"/>
            <a:ext cx="8768100" cy="1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Success</a:t>
            </a:r>
            <a:endParaRPr/>
          </a:p>
        </p:txBody>
      </p:sp>
      <p:sp>
        <p:nvSpPr>
          <p:cNvPr id="553" name="Google Shape;553;p52"/>
          <p:cNvSpPr txBox="1">
            <a:spLocks noGrp="1"/>
          </p:cNvSpPr>
          <p:nvPr>
            <p:ph type="title" idx="2"/>
          </p:nvPr>
        </p:nvSpPr>
        <p:spPr>
          <a:xfrm>
            <a:off x="251300" y="13954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Find Census Data</a:t>
            </a:r>
            <a:endParaRPr/>
          </a:p>
        </p:txBody>
      </p:sp>
      <p:sp>
        <p:nvSpPr>
          <p:cNvPr id="554" name="Google Shape;554;p52"/>
          <p:cNvSpPr txBox="1">
            <a:spLocks noGrp="1"/>
          </p:cNvSpPr>
          <p:nvPr>
            <p:ph type="title" idx="3"/>
          </p:nvPr>
        </p:nvSpPr>
        <p:spPr>
          <a:xfrm>
            <a:off x="1048400" y="20812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Create Models</a:t>
            </a:r>
            <a:endParaRPr/>
          </a:p>
        </p:txBody>
      </p:sp>
      <p:sp>
        <p:nvSpPr>
          <p:cNvPr id="555" name="Google Shape;555;p52"/>
          <p:cNvSpPr txBox="1">
            <a:spLocks noGrp="1"/>
          </p:cNvSpPr>
          <p:nvPr>
            <p:ph type="title" idx="4"/>
          </p:nvPr>
        </p:nvSpPr>
        <p:spPr>
          <a:xfrm>
            <a:off x="2243550" y="27670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Optimize Models </a:t>
            </a:r>
            <a:endParaRPr/>
          </a:p>
        </p:txBody>
      </p:sp>
      <p:sp>
        <p:nvSpPr>
          <p:cNvPr id="556" name="Google Shape;556;p52"/>
          <p:cNvSpPr txBox="1">
            <a:spLocks noGrp="1"/>
          </p:cNvSpPr>
          <p:nvPr>
            <p:ph type="title" idx="5"/>
          </p:nvPr>
        </p:nvSpPr>
        <p:spPr>
          <a:xfrm>
            <a:off x="3439700" y="34528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Models</a:t>
            </a:r>
            <a:endParaRPr/>
          </a:p>
        </p:txBody>
      </p:sp>
      <p:sp>
        <p:nvSpPr>
          <p:cNvPr id="557" name="Google Shape;557;p52"/>
          <p:cNvSpPr txBox="1">
            <a:spLocks noGrp="1"/>
          </p:cNvSpPr>
          <p:nvPr>
            <p:ph type="title" idx="6"/>
          </p:nvPr>
        </p:nvSpPr>
        <p:spPr>
          <a:xfrm>
            <a:off x="4236800" y="4138650"/>
            <a:ext cx="46569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Visualize Findings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p53" descr="Person smiling wearing denim jacket in urban setting."/>
          <p:cNvPicPr preferRelativeResize="0">
            <a:picLocks noGrp="1"/>
          </p:cNvPicPr>
          <p:nvPr>
            <p:ph type="pic" idx="2"/>
          </p:nvPr>
        </p:nvPicPr>
        <p:blipFill rotWithShape="1">
          <a:blip r:embed="rId3">
            <a:alphaModFix/>
          </a:blip>
          <a:srcRect l="20985" r="20979"/>
          <a:stretch/>
        </p:blipFill>
        <p:spPr>
          <a:xfrm>
            <a:off x="5033900" y="125600"/>
            <a:ext cx="3984300" cy="4575900"/>
          </a:xfrm>
          <a:prstGeom prst="roundRect">
            <a:avLst>
              <a:gd name="adj" fmla="val 16667"/>
            </a:avLst>
          </a:prstGeom>
        </p:spPr>
      </p:pic>
      <p:sp>
        <p:nvSpPr>
          <p:cNvPr id="563" name="Google Shape;563;p53"/>
          <p:cNvSpPr txBox="1">
            <a:spLocks noGrp="1"/>
          </p:cNvSpPr>
          <p:nvPr>
            <p:ph type="body" idx="3"/>
          </p:nvPr>
        </p:nvSpPr>
        <p:spPr>
          <a:xfrm>
            <a:off x="251400" y="2826520"/>
            <a:ext cx="4454400" cy="17610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800"/>
              <a:t>To Create Machine Learning models to predict personal income on the Adult Census Income dataset</a:t>
            </a:r>
            <a:endParaRPr sz="1800"/>
          </a:p>
        </p:txBody>
      </p:sp>
      <p:sp>
        <p:nvSpPr>
          <p:cNvPr id="564" name="Google Shape;564;p53"/>
          <p:cNvSpPr txBox="1">
            <a:spLocks noGrp="1"/>
          </p:cNvSpPr>
          <p:nvPr>
            <p:ph type="title"/>
          </p:nvPr>
        </p:nvSpPr>
        <p:spPr>
          <a:xfrm>
            <a:off x="125700" y="125600"/>
            <a:ext cx="4580100" cy="168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We’re Here</a:t>
            </a:r>
            <a:endParaRPr/>
          </a:p>
        </p:txBody>
      </p:sp>
      <p:sp>
        <p:nvSpPr>
          <p:cNvPr id="565" name="Google Shape;565;p53"/>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66" name="Google Shape;566;p53"/>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67" name="Google Shape;567;p53"/>
          <p:cNvSpPr/>
          <p:nvPr/>
        </p:nvSpPr>
        <p:spPr>
          <a:xfrm>
            <a:off x="251400" y="201800"/>
            <a:ext cx="1974780" cy="775062"/>
          </a:xfrm>
          <a:prstGeom prst="flowChartTerminator">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dk1"/>
                </a:solidFill>
                <a:latin typeface="Roboto"/>
                <a:ea typeface="Roboto"/>
                <a:cs typeface="Roboto"/>
                <a:sym typeface="Roboto"/>
              </a:rPr>
              <a:t>Why</a:t>
            </a:r>
            <a:endParaRPr sz="4800">
              <a:solidFill>
                <a:schemeClr val="dk1"/>
              </a:solidFill>
              <a:latin typeface="Roboto"/>
              <a:ea typeface="Roboto"/>
              <a:cs typeface="Roboto"/>
              <a:sym typeface="Roboto"/>
            </a:endParaRPr>
          </a:p>
        </p:txBody>
      </p:sp>
      <p:sp>
        <p:nvSpPr>
          <p:cNvPr id="568" name="Google Shape;568;p53"/>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4"/>
          <p:cNvSpPr txBox="1">
            <a:spLocks noGrp="1"/>
          </p:cNvSpPr>
          <p:nvPr>
            <p:ph type="body" idx="3"/>
          </p:nvPr>
        </p:nvSpPr>
        <p:spPr>
          <a:xfrm>
            <a:off x="4111100" y="878250"/>
            <a:ext cx="4908300" cy="34725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None/>
            </a:pPr>
            <a:r>
              <a:rPr lang="en" sz="1200"/>
              <a:t>The Adult Census Income dataset is a rich resource for understanding the socio-economic factors that influence income levels. It contains demographic and employment information from the U.S. Census Bureau, including age, work class, education level, marital status, occupation, relationship, race, gender, hours per week worked, and native country. The dataset also includes an ‘income’ column, indicating whether the individual’s income exceeds 50K per year. This dataset is often used for classification tasks in machine learning, where the goal is to predict whether an individual’s income exceeds 50K based on the other attributes. Please note that all personal data in this dataset has been anonymized to protect privacy.</a:t>
            </a:r>
            <a:endParaRPr sz="1200"/>
          </a:p>
          <a:p>
            <a:pPr marL="0" lvl="0" indent="0" algn="l" rtl="0">
              <a:lnSpc>
                <a:spcPct val="110000"/>
              </a:lnSpc>
              <a:spcBef>
                <a:spcPts val="0"/>
              </a:spcBef>
              <a:spcAft>
                <a:spcPts val="0"/>
              </a:spcAft>
              <a:buNone/>
            </a:pPr>
            <a:endParaRPr sz="1200"/>
          </a:p>
          <a:p>
            <a:pPr marL="0" lvl="0" indent="0" algn="l" rtl="0">
              <a:lnSpc>
                <a:spcPct val="110000"/>
              </a:lnSpc>
              <a:spcBef>
                <a:spcPts val="0"/>
              </a:spcBef>
              <a:spcAft>
                <a:spcPts val="0"/>
              </a:spcAft>
              <a:buNone/>
            </a:pPr>
            <a:r>
              <a:rPr lang="en" sz="1200"/>
              <a:t>This data was extracted from the 1994 Census bureau database by Ronny Kohavi and Barry Becker (Data Mining and Visualization, Silicon Graphics). A set of reasonably clean records was extracted using the following conditions: ((AAGE&gt;16) &amp;&amp; (AGI&gt;100) &amp;&amp; (AFNLWGT&gt;1) &amp;&amp; (HRSWK&gt;0)). The prediction task is to determine whether a person makes over $50K a year.</a:t>
            </a:r>
            <a:endParaRPr sz="1200"/>
          </a:p>
        </p:txBody>
      </p:sp>
      <p:sp>
        <p:nvSpPr>
          <p:cNvPr id="574" name="Google Shape;574;p54"/>
          <p:cNvSpPr txBox="1">
            <a:spLocks noGrp="1"/>
          </p:cNvSpPr>
          <p:nvPr>
            <p:ph type="title"/>
          </p:nvPr>
        </p:nvSpPr>
        <p:spPr>
          <a:xfrm>
            <a:off x="125700" y="35850"/>
            <a:ext cx="6326100" cy="8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Dataset</a:t>
            </a:r>
            <a:endParaRPr/>
          </a:p>
        </p:txBody>
      </p:sp>
      <p:sp>
        <p:nvSpPr>
          <p:cNvPr id="575" name="Google Shape;575;p54"/>
          <p:cNvSpPr txBox="1">
            <a:spLocks noGrp="1"/>
          </p:cNvSpPr>
          <p:nvPr>
            <p:ph type="subTitle" idx="4"/>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76" name="Google Shape;576;p54"/>
          <p:cNvSpPr txBox="1">
            <a:spLocks noGrp="1"/>
          </p:cNvSpPr>
          <p:nvPr>
            <p:ph type="subTitle" idx="5"/>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77" name="Google Shape;577;p54"/>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pic>
        <p:nvPicPr>
          <p:cNvPr id="578" name="Google Shape;578;p54"/>
          <p:cNvPicPr preferRelativeResize="0"/>
          <p:nvPr/>
        </p:nvPicPr>
        <p:blipFill>
          <a:blip r:embed="rId3">
            <a:alphaModFix/>
          </a:blip>
          <a:stretch>
            <a:fillRect/>
          </a:stretch>
        </p:blipFill>
        <p:spPr>
          <a:xfrm>
            <a:off x="212763" y="1773700"/>
            <a:ext cx="3786188"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5"/>
          <p:cNvSpPr txBox="1">
            <a:spLocks noGrp="1"/>
          </p:cNvSpPr>
          <p:nvPr>
            <p:ph type="subTitle" idx="1"/>
          </p:nvPr>
        </p:nvSpPr>
        <p:spPr>
          <a:xfrm>
            <a:off x="25255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84" name="Google Shape;584;p55"/>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85" name="Google Shape;585;p55"/>
          <p:cNvSpPr txBox="1">
            <a:spLocks noGrp="1"/>
          </p:cNvSpPr>
          <p:nvPr>
            <p:ph type="subTitle" idx="3"/>
          </p:nvPr>
        </p:nvSpPr>
        <p:spPr>
          <a:xfrm>
            <a:off x="251300" y="1021650"/>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KNeighborsClassifier</a:t>
            </a:r>
            <a:endParaRPr dirty="0"/>
          </a:p>
        </p:txBody>
      </p:sp>
      <p:sp>
        <p:nvSpPr>
          <p:cNvPr id="586" name="Google Shape;586;p55"/>
          <p:cNvSpPr txBox="1">
            <a:spLocks noGrp="1"/>
          </p:cNvSpPr>
          <p:nvPr>
            <p:ph type="subTitle" idx="4"/>
          </p:nvPr>
        </p:nvSpPr>
        <p:spPr>
          <a:xfrm>
            <a:off x="252550" y="199318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Neural Network</a:t>
            </a:r>
            <a:endParaRPr/>
          </a:p>
        </p:txBody>
      </p:sp>
      <p:sp>
        <p:nvSpPr>
          <p:cNvPr id="587" name="Google Shape;587;p55"/>
          <p:cNvSpPr txBox="1">
            <a:spLocks noGrp="1"/>
          </p:cNvSpPr>
          <p:nvPr>
            <p:ph type="subTitle" idx="5"/>
          </p:nvPr>
        </p:nvSpPr>
        <p:spPr>
          <a:xfrm>
            <a:off x="252250" y="2964750"/>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Principal Component Analysis</a:t>
            </a:r>
            <a:endParaRPr/>
          </a:p>
        </p:txBody>
      </p:sp>
      <p:sp>
        <p:nvSpPr>
          <p:cNvPr id="588" name="Google Shape;588;p55"/>
          <p:cNvSpPr txBox="1">
            <a:spLocks noGrp="1"/>
          </p:cNvSpPr>
          <p:nvPr>
            <p:ph type="subTitle" idx="6"/>
          </p:nvPr>
        </p:nvSpPr>
        <p:spPr>
          <a:xfrm>
            <a:off x="6627150" y="296473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Decision Tree</a:t>
            </a:r>
            <a:endParaRPr/>
          </a:p>
        </p:txBody>
      </p:sp>
      <p:sp>
        <p:nvSpPr>
          <p:cNvPr id="589" name="Google Shape;589;p55"/>
          <p:cNvSpPr txBox="1">
            <a:spLocks noGrp="1"/>
          </p:cNvSpPr>
          <p:nvPr>
            <p:ph type="subTitle" idx="7"/>
          </p:nvPr>
        </p:nvSpPr>
        <p:spPr>
          <a:xfrm>
            <a:off x="6626850" y="1993163"/>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Gradient Boosting</a:t>
            </a:r>
            <a:endParaRPr/>
          </a:p>
        </p:txBody>
      </p:sp>
      <p:sp>
        <p:nvSpPr>
          <p:cNvPr id="590" name="Google Shape;590;p55"/>
          <p:cNvSpPr txBox="1">
            <a:spLocks noGrp="1"/>
          </p:cNvSpPr>
          <p:nvPr>
            <p:ph type="subTitle" idx="8"/>
          </p:nvPr>
        </p:nvSpPr>
        <p:spPr>
          <a:xfrm>
            <a:off x="6628000" y="1021638"/>
            <a:ext cx="2265600" cy="8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Random Forest</a:t>
            </a:r>
            <a:endParaRPr/>
          </a:p>
        </p:txBody>
      </p:sp>
      <p:sp>
        <p:nvSpPr>
          <p:cNvPr id="591" name="Google Shape;591;p55"/>
          <p:cNvSpPr txBox="1">
            <a:spLocks noGrp="1"/>
          </p:cNvSpPr>
          <p:nvPr>
            <p:ph type="title"/>
          </p:nvPr>
        </p:nvSpPr>
        <p:spPr>
          <a:xfrm>
            <a:off x="2642600" y="1021700"/>
            <a:ext cx="3859800" cy="278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Which Models?</a:t>
            </a:r>
            <a:endParaRPr/>
          </a:p>
        </p:txBody>
      </p:sp>
      <p:sp>
        <p:nvSpPr>
          <p:cNvPr id="592" name="Google Shape;592;p55"/>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6"/>
          <p:cNvSpPr txBox="1">
            <a:spLocks noGrp="1"/>
          </p:cNvSpPr>
          <p:nvPr>
            <p:ph type="subTitle" idx="1"/>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p:txBody>
      </p:sp>
      <p:sp>
        <p:nvSpPr>
          <p:cNvPr id="598" name="Google Shape;598;p56"/>
          <p:cNvSpPr txBox="1">
            <a:spLocks noGrp="1"/>
          </p:cNvSpPr>
          <p:nvPr>
            <p:ph type="subTitle" idx="2"/>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599" name="Google Shape;599;p56"/>
          <p:cNvSpPr txBox="1">
            <a:spLocks noGrp="1"/>
          </p:cNvSpPr>
          <p:nvPr>
            <p:ph type="body" idx="3"/>
          </p:nvPr>
        </p:nvSpPr>
        <p:spPr>
          <a:xfrm>
            <a:off x="3314000" y="288600"/>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Import Adult Census Income dataset</a:t>
            </a:r>
            <a:endParaRPr/>
          </a:p>
          <a:p>
            <a:pPr marL="0" lvl="0" indent="0" algn="ctr" rtl="0">
              <a:spcBef>
                <a:spcPts val="0"/>
              </a:spcBef>
              <a:spcAft>
                <a:spcPts val="0"/>
              </a:spcAft>
              <a:buNone/>
            </a:pPr>
            <a:endParaRPr/>
          </a:p>
        </p:txBody>
      </p:sp>
      <p:sp>
        <p:nvSpPr>
          <p:cNvPr id="600" name="Google Shape;600;p56"/>
          <p:cNvSpPr txBox="1">
            <a:spLocks noGrp="1"/>
          </p:cNvSpPr>
          <p:nvPr>
            <p:ph type="title"/>
          </p:nvPr>
        </p:nvSpPr>
        <p:spPr>
          <a:xfrm>
            <a:off x="125700" y="134475"/>
            <a:ext cx="2517000" cy="35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a:t>
            </a:r>
            <a:endParaRPr/>
          </a:p>
        </p:txBody>
      </p:sp>
      <p:sp>
        <p:nvSpPr>
          <p:cNvPr id="601" name="Google Shape;601;p56"/>
          <p:cNvSpPr txBox="1">
            <a:spLocks noGrp="1"/>
          </p:cNvSpPr>
          <p:nvPr>
            <p:ph type="body" idx="4"/>
          </p:nvPr>
        </p:nvSpPr>
        <p:spPr>
          <a:xfrm>
            <a:off x="3314050" y="1808985"/>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Analyze and process Features and outcomes</a:t>
            </a:r>
            <a:endParaRPr/>
          </a:p>
        </p:txBody>
      </p:sp>
      <p:sp>
        <p:nvSpPr>
          <p:cNvPr id="602" name="Google Shape;602;p56"/>
          <p:cNvSpPr txBox="1">
            <a:spLocks noGrp="1"/>
          </p:cNvSpPr>
          <p:nvPr>
            <p:ph type="body" idx="5"/>
          </p:nvPr>
        </p:nvSpPr>
        <p:spPr>
          <a:xfrm>
            <a:off x="6502500" y="288300"/>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Visualizations and insights</a:t>
            </a:r>
            <a:endParaRPr/>
          </a:p>
        </p:txBody>
      </p:sp>
      <p:sp>
        <p:nvSpPr>
          <p:cNvPr id="604" name="Google Shape;604;p56"/>
          <p:cNvSpPr txBox="1">
            <a:spLocks noGrp="1"/>
          </p:cNvSpPr>
          <p:nvPr>
            <p:ph type="body" idx="7"/>
          </p:nvPr>
        </p:nvSpPr>
        <p:spPr>
          <a:xfrm>
            <a:off x="3314000" y="3329144"/>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Apply machine learning predictive modeling</a:t>
            </a:r>
            <a:endParaRPr/>
          </a:p>
        </p:txBody>
      </p:sp>
      <p:sp>
        <p:nvSpPr>
          <p:cNvPr id="605" name="Google Shape;605;p56"/>
          <p:cNvSpPr txBox="1">
            <a:spLocks noGrp="1"/>
          </p:cNvSpPr>
          <p:nvPr>
            <p:ph type="body" idx="8"/>
          </p:nvPr>
        </p:nvSpPr>
        <p:spPr>
          <a:xfrm>
            <a:off x="6502450" y="3328994"/>
            <a:ext cx="2391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Conclusions</a:t>
            </a:r>
            <a:endParaRPr dirty="0"/>
          </a:p>
        </p:txBody>
      </p:sp>
      <p:sp>
        <p:nvSpPr>
          <p:cNvPr id="606" name="Google Shape;606;p56"/>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3" name="Text Placeholder 2">
            <a:extLst>
              <a:ext uri="{FF2B5EF4-FFF2-40B4-BE49-F238E27FC236}">
                <a16:creationId xmlns:a16="http://schemas.microsoft.com/office/drawing/2014/main" id="{03222F43-5F4C-860D-E5BF-9D7AE3922BCE}"/>
              </a:ext>
            </a:extLst>
          </p:cNvPr>
          <p:cNvSpPr>
            <a:spLocks noGrp="1"/>
          </p:cNvSpPr>
          <p:nvPr>
            <p:ph type="body" idx="6"/>
          </p:nvPr>
        </p:nvSpPr>
        <p:spPr/>
        <p:txBody>
          <a:bodyPr/>
          <a:lstStyle/>
          <a:p>
            <a:pPr marL="139700" indent="0">
              <a:buNone/>
            </a:pPr>
            <a:r>
              <a:rPr lang="en-US" dirty="0"/>
              <a:t>Feature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58"/>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21" name="Google Shape;621;p58"/>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22" name="Google Shape;622;p58"/>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pic>
        <p:nvPicPr>
          <p:cNvPr id="623" name="Google Shape;623;p58"/>
          <p:cNvPicPr preferRelativeResize="0"/>
          <p:nvPr/>
        </p:nvPicPr>
        <p:blipFill>
          <a:blip r:embed="rId3">
            <a:alphaModFix/>
          </a:blip>
          <a:stretch>
            <a:fillRect/>
          </a:stretch>
        </p:blipFill>
        <p:spPr>
          <a:xfrm>
            <a:off x="76200" y="685800"/>
            <a:ext cx="2057400" cy="1600200"/>
          </a:xfrm>
          <a:prstGeom prst="rect">
            <a:avLst/>
          </a:prstGeom>
          <a:noFill/>
          <a:ln>
            <a:noFill/>
          </a:ln>
        </p:spPr>
      </p:pic>
      <p:pic>
        <p:nvPicPr>
          <p:cNvPr id="624" name="Google Shape;624;p58"/>
          <p:cNvPicPr preferRelativeResize="0"/>
          <p:nvPr/>
        </p:nvPicPr>
        <p:blipFill>
          <a:blip r:embed="rId4">
            <a:alphaModFix/>
          </a:blip>
          <a:stretch>
            <a:fillRect/>
          </a:stretch>
        </p:blipFill>
        <p:spPr>
          <a:xfrm>
            <a:off x="2336802" y="685800"/>
            <a:ext cx="2057400" cy="1600200"/>
          </a:xfrm>
          <a:prstGeom prst="rect">
            <a:avLst/>
          </a:prstGeom>
          <a:noFill/>
          <a:ln>
            <a:noFill/>
          </a:ln>
        </p:spPr>
      </p:pic>
      <p:pic>
        <p:nvPicPr>
          <p:cNvPr id="625" name="Google Shape;625;p58"/>
          <p:cNvPicPr preferRelativeResize="0"/>
          <p:nvPr/>
        </p:nvPicPr>
        <p:blipFill>
          <a:blip r:embed="rId5">
            <a:alphaModFix/>
          </a:blip>
          <a:stretch>
            <a:fillRect/>
          </a:stretch>
        </p:blipFill>
        <p:spPr>
          <a:xfrm>
            <a:off x="50803" y="2707300"/>
            <a:ext cx="2057400" cy="1600200"/>
          </a:xfrm>
          <a:prstGeom prst="rect">
            <a:avLst/>
          </a:prstGeom>
          <a:noFill/>
          <a:ln>
            <a:noFill/>
          </a:ln>
        </p:spPr>
      </p:pic>
      <p:sp>
        <p:nvSpPr>
          <p:cNvPr id="626" name="Google Shape;626;p58"/>
          <p:cNvSpPr txBox="1"/>
          <p:nvPr/>
        </p:nvSpPr>
        <p:spPr>
          <a:xfrm>
            <a:off x="76125" y="2296850"/>
            <a:ext cx="2058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workclass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27" name="Google Shape;627;p58"/>
          <p:cNvSpPr txBox="1"/>
          <p:nvPr/>
        </p:nvSpPr>
        <p:spPr>
          <a:xfrm>
            <a:off x="2329425" y="2296850"/>
            <a:ext cx="20583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education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28" name="Google Shape;628;p58"/>
          <p:cNvSpPr txBox="1"/>
          <p:nvPr/>
        </p:nvSpPr>
        <p:spPr>
          <a:xfrm>
            <a:off x="4597402" y="2296850"/>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workclass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29" name="Google Shape;629;p58"/>
          <p:cNvPicPr preferRelativeResize="0"/>
          <p:nvPr/>
        </p:nvPicPr>
        <p:blipFill>
          <a:blip r:embed="rId6">
            <a:alphaModFix/>
          </a:blip>
          <a:stretch>
            <a:fillRect/>
          </a:stretch>
        </p:blipFill>
        <p:spPr>
          <a:xfrm>
            <a:off x="4597402" y="685800"/>
            <a:ext cx="2058376" cy="1600200"/>
          </a:xfrm>
          <a:prstGeom prst="rect">
            <a:avLst/>
          </a:prstGeom>
          <a:noFill/>
          <a:ln>
            <a:noFill/>
          </a:ln>
        </p:spPr>
      </p:pic>
      <p:pic>
        <p:nvPicPr>
          <p:cNvPr id="630" name="Google Shape;630;p58"/>
          <p:cNvPicPr preferRelativeResize="0"/>
          <p:nvPr/>
        </p:nvPicPr>
        <p:blipFill>
          <a:blip r:embed="rId7">
            <a:alphaModFix/>
          </a:blip>
          <a:stretch>
            <a:fillRect/>
          </a:stretch>
        </p:blipFill>
        <p:spPr>
          <a:xfrm>
            <a:off x="6808177" y="685800"/>
            <a:ext cx="2058376" cy="1600200"/>
          </a:xfrm>
          <a:prstGeom prst="rect">
            <a:avLst/>
          </a:prstGeom>
          <a:noFill/>
          <a:ln>
            <a:noFill/>
          </a:ln>
        </p:spPr>
      </p:pic>
      <p:sp>
        <p:nvSpPr>
          <p:cNvPr id="631" name="Google Shape;631;p58"/>
          <p:cNvSpPr txBox="1"/>
          <p:nvPr/>
        </p:nvSpPr>
        <p:spPr>
          <a:xfrm>
            <a:off x="6808177" y="2296850"/>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occupation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32" name="Google Shape;632;p58"/>
          <p:cNvSpPr txBox="1"/>
          <p:nvPr/>
        </p:nvSpPr>
        <p:spPr>
          <a:xfrm>
            <a:off x="49500"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relationship</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3" name="Google Shape;633;p58"/>
          <p:cNvPicPr preferRelativeResize="0"/>
          <p:nvPr/>
        </p:nvPicPr>
        <p:blipFill>
          <a:blip r:embed="rId8">
            <a:alphaModFix/>
          </a:blip>
          <a:stretch>
            <a:fillRect/>
          </a:stretch>
        </p:blipFill>
        <p:spPr>
          <a:xfrm>
            <a:off x="2330413" y="2721563"/>
            <a:ext cx="2057400" cy="1600200"/>
          </a:xfrm>
          <a:prstGeom prst="rect">
            <a:avLst/>
          </a:prstGeom>
          <a:noFill/>
          <a:ln>
            <a:noFill/>
          </a:ln>
        </p:spPr>
      </p:pic>
      <p:sp>
        <p:nvSpPr>
          <p:cNvPr id="634" name="Google Shape;634;p58"/>
          <p:cNvSpPr txBox="1"/>
          <p:nvPr/>
        </p:nvSpPr>
        <p:spPr>
          <a:xfrm>
            <a:off x="2330413"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race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5" name="Google Shape;635;p58"/>
          <p:cNvPicPr preferRelativeResize="0"/>
          <p:nvPr/>
        </p:nvPicPr>
        <p:blipFill>
          <a:blip r:embed="rId9">
            <a:alphaModFix/>
          </a:blip>
          <a:stretch>
            <a:fillRect/>
          </a:stretch>
        </p:blipFill>
        <p:spPr>
          <a:xfrm>
            <a:off x="4571996" y="2721563"/>
            <a:ext cx="2057400" cy="1600200"/>
          </a:xfrm>
          <a:prstGeom prst="rect">
            <a:avLst/>
          </a:prstGeom>
          <a:noFill/>
          <a:ln>
            <a:noFill/>
          </a:ln>
        </p:spPr>
      </p:pic>
      <p:sp>
        <p:nvSpPr>
          <p:cNvPr id="636" name="Google Shape;636;p58"/>
          <p:cNvSpPr txBox="1"/>
          <p:nvPr/>
        </p:nvSpPr>
        <p:spPr>
          <a:xfrm>
            <a:off x="4571996"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sex</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37" name="Google Shape;637;p58"/>
          <p:cNvPicPr preferRelativeResize="0"/>
          <p:nvPr/>
        </p:nvPicPr>
        <p:blipFill>
          <a:blip r:embed="rId10">
            <a:alphaModFix/>
          </a:blip>
          <a:stretch>
            <a:fillRect/>
          </a:stretch>
        </p:blipFill>
        <p:spPr>
          <a:xfrm>
            <a:off x="6837250" y="2725875"/>
            <a:ext cx="2057400" cy="1600200"/>
          </a:xfrm>
          <a:prstGeom prst="rect">
            <a:avLst/>
          </a:prstGeom>
          <a:noFill/>
          <a:ln>
            <a:noFill/>
          </a:ln>
        </p:spPr>
      </p:pic>
      <p:sp>
        <p:nvSpPr>
          <p:cNvPr id="638" name="Google Shape;638;p58"/>
          <p:cNvSpPr txBox="1"/>
          <p:nvPr/>
        </p:nvSpPr>
        <p:spPr>
          <a:xfrm>
            <a:off x="6837250" y="441717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native_country</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39" name="Google Shape;639;p58"/>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9"/>
          <p:cNvSpPr txBox="1">
            <a:spLocks noGrp="1"/>
          </p:cNvSpPr>
          <p:nvPr>
            <p:ph type="subTitle" idx="3"/>
          </p:nvPr>
        </p:nvSpPr>
        <p:spPr>
          <a:xfrm>
            <a:off x="251400" y="4827075"/>
            <a:ext cx="2205900" cy="3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Name</a:t>
            </a:r>
            <a:endParaRPr/>
          </a:p>
          <a:p>
            <a:pPr marL="0" lvl="0" indent="0" algn="l" rtl="0">
              <a:spcBef>
                <a:spcPts val="0"/>
              </a:spcBef>
              <a:spcAft>
                <a:spcPts val="0"/>
              </a:spcAft>
              <a:buNone/>
            </a:pPr>
            <a:endParaRPr/>
          </a:p>
        </p:txBody>
      </p:sp>
      <p:sp>
        <p:nvSpPr>
          <p:cNvPr id="645" name="Google Shape;645;p59"/>
          <p:cNvSpPr txBox="1">
            <a:spLocks noGrp="1"/>
          </p:cNvSpPr>
          <p:nvPr>
            <p:ph type="subTitle" idx="4"/>
          </p:nvPr>
        </p:nvSpPr>
        <p:spPr>
          <a:xfrm>
            <a:off x="3545100" y="4829700"/>
            <a:ext cx="2053800" cy="3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Section</a:t>
            </a:r>
            <a:endParaRPr/>
          </a:p>
        </p:txBody>
      </p:sp>
      <p:sp>
        <p:nvSpPr>
          <p:cNvPr id="646" name="Google Shape;646;p59"/>
          <p:cNvSpPr txBox="1">
            <a:spLocks noGrp="1"/>
          </p:cNvSpPr>
          <p:nvPr>
            <p:ph type="sldNum" idx="12"/>
          </p:nvPr>
        </p:nvSpPr>
        <p:spPr>
          <a:xfrm>
            <a:off x="8526500" y="4822375"/>
            <a:ext cx="490500" cy="32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647" name="Google Shape;647;p59"/>
          <p:cNvSpPr txBox="1"/>
          <p:nvPr/>
        </p:nvSpPr>
        <p:spPr>
          <a:xfrm>
            <a:off x="69338" y="2296925"/>
            <a:ext cx="21081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income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48" name="Google Shape;648;p59"/>
          <p:cNvSpPr txBox="1"/>
          <p:nvPr/>
        </p:nvSpPr>
        <p:spPr>
          <a:xfrm>
            <a:off x="2307394"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age</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49" name="Google Shape;649;p59"/>
          <p:cNvSpPr txBox="1"/>
          <p:nvPr/>
        </p:nvSpPr>
        <p:spPr>
          <a:xfrm>
            <a:off x="4540957"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fnlwgt</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0" name="Google Shape;650;p59"/>
          <p:cNvSpPr txBox="1"/>
          <p:nvPr/>
        </p:nvSpPr>
        <p:spPr>
          <a:xfrm>
            <a:off x="6809069" y="22969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education_num</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1" name="Google Shape;651;p59"/>
          <p:cNvSpPr txBox="1"/>
          <p:nvPr/>
        </p:nvSpPr>
        <p:spPr>
          <a:xfrm>
            <a:off x="69338"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capital_gain</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2" name="Google Shape;652;p59"/>
          <p:cNvSpPr txBox="1"/>
          <p:nvPr/>
        </p:nvSpPr>
        <p:spPr>
          <a:xfrm>
            <a:off x="2307394"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capital_loss</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sp>
        <p:nvSpPr>
          <p:cNvPr id="653" name="Google Shape;653;p59"/>
          <p:cNvSpPr txBox="1"/>
          <p:nvPr/>
        </p:nvSpPr>
        <p:spPr>
          <a:xfrm>
            <a:off x="4540957" y="4422825"/>
            <a:ext cx="2057400" cy="31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Roboto"/>
                <a:ea typeface="Roboto"/>
                <a:cs typeface="Roboto"/>
                <a:sym typeface="Roboto"/>
              </a:rPr>
              <a:t>hours_per_week</a:t>
            </a:r>
            <a:endParaRPr sz="800" b="1">
              <a:solidFill>
                <a:schemeClr val="dk1"/>
              </a:solidFill>
              <a:latin typeface="Roboto"/>
              <a:ea typeface="Roboto"/>
              <a:cs typeface="Roboto"/>
              <a:sym typeface="Roboto"/>
            </a:endParaRPr>
          </a:p>
          <a:p>
            <a:pPr marL="0" lvl="0" indent="0" algn="ctr" rtl="0">
              <a:spcBef>
                <a:spcPts val="0"/>
              </a:spcBef>
              <a:spcAft>
                <a:spcPts val="0"/>
              </a:spcAft>
              <a:buNone/>
            </a:pPr>
            <a:endParaRPr>
              <a:solidFill>
                <a:schemeClr val="dk1"/>
              </a:solidFill>
              <a:latin typeface="Roboto"/>
              <a:ea typeface="Roboto"/>
              <a:cs typeface="Roboto"/>
              <a:sym typeface="Roboto"/>
            </a:endParaRPr>
          </a:p>
        </p:txBody>
      </p:sp>
      <p:pic>
        <p:nvPicPr>
          <p:cNvPr id="654" name="Google Shape;654;p59"/>
          <p:cNvPicPr preferRelativeResize="0"/>
          <p:nvPr/>
        </p:nvPicPr>
        <p:blipFill>
          <a:blip r:embed="rId3">
            <a:alphaModFix/>
          </a:blip>
          <a:stretch>
            <a:fillRect/>
          </a:stretch>
        </p:blipFill>
        <p:spPr>
          <a:xfrm>
            <a:off x="69338" y="685800"/>
            <a:ext cx="2057400" cy="1600200"/>
          </a:xfrm>
          <a:prstGeom prst="rect">
            <a:avLst/>
          </a:prstGeom>
          <a:noFill/>
          <a:ln>
            <a:noFill/>
          </a:ln>
        </p:spPr>
      </p:pic>
      <p:pic>
        <p:nvPicPr>
          <p:cNvPr id="655" name="Google Shape;655;p59"/>
          <p:cNvPicPr preferRelativeResize="0"/>
          <p:nvPr/>
        </p:nvPicPr>
        <p:blipFill>
          <a:blip r:embed="rId4">
            <a:alphaModFix/>
          </a:blip>
          <a:stretch>
            <a:fillRect/>
          </a:stretch>
        </p:blipFill>
        <p:spPr>
          <a:xfrm>
            <a:off x="2307394" y="685800"/>
            <a:ext cx="2057400" cy="1600200"/>
          </a:xfrm>
          <a:prstGeom prst="rect">
            <a:avLst/>
          </a:prstGeom>
          <a:noFill/>
          <a:ln>
            <a:noFill/>
          </a:ln>
        </p:spPr>
      </p:pic>
      <p:pic>
        <p:nvPicPr>
          <p:cNvPr id="656" name="Google Shape;656;p59"/>
          <p:cNvPicPr preferRelativeResize="0"/>
          <p:nvPr/>
        </p:nvPicPr>
        <p:blipFill>
          <a:blip r:embed="rId5">
            <a:alphaModFix/>
          </a:blip>
          <a:stretch>
            <a:fillRect/>
          </a:stretch>
        </p:blipFill>
        <p:spPr>
          <a:xfrm>
            <a:off x="4540957" y="685800"/>
            <a:ext cx="2057400" cy="1600200"/>
          </a:xfrm>
          <a:prstGeom prst="rect">
            <a:avLst/>
          </a:prstGeom>
          <a:noFill/>
          <a:ln>
            <a:noFill/>
          </a:ln>
        </p:spPr>
      </p:pic>
      <p:pic>
        <p:nvPicPr>
          <p:cNvPr id="657" name="Google Shape;657;p59"/>
          <p:cNvPicPr preferRelativeResize="0"/>
          <p:nvPr/>
        </p:nvPicPr>
        <p:blipFill>
          <a:blip r:embed="rId6">
            <a:alphaModFix/>
          </a:blip>
          <a:stretch>
            <a:fillRect/>
          </a:stretch>
        </p:blipFill>
        <p:spPr>
          <a:xfrm>
            <a:off x="6809069" y="685800"/>
            <a:ext cx="2057400" cy="1600200"/>
          </a:xfrm>
          <a:prstGeom prst="rect">
            <a:avLst/>
          </a:prstGeom>
          <a:noFill/>
          <a:ln>
            <a:noFill/>
          </a:ln>
        </p:spPr>
      </p:pic>
      <p:sp>
        <p:nvSpPr>
          <p:cNvPr id="658" name="Google Shape;658;p59"/>
          <p:cNvSpPr txBox="1">
            <a:spLocks noGrp="1"/>
          </p:cNvSpPr>
          <p:nvPr>
            <p:ph type="title"/>
          </p:nvPr>
        </p:nvSpPr>
        <p:spPr>
          <a:xfrm>
            <a:off x="49500" y="49400"/>
            <a:ext cx="8816100" cy="6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Preprocessing Analysis</a:t>
            </a:r>
            <a:endParaRPr sz="3000"/>
          </a:p>
        </p:txBody>
      </p:sp>
      <p:pic>
        <p:nvPicPr>
          <p:cNvPr id="659" name="Google Shape;659;p59"/>
          <p:cNvPicPr preferRelativeResize="0"/>
          <p:nvPr/>
        </p:nvPicPr>
        <p:blipFill>
          <a:blip r:embed="rId7">
            <a:alphaModFix/>
          </a:blip>
          <a:stretch>
            <a:fillRect/>
          </a:stretch>
        </p:blipFill>
        <p:spPr>
          <a:xfrm>
            <a:off x="69338" y="2716825"/>
            <a:ext cx="2057400" cy="1600200"/>
          </a:xfrm>
          <a:prstGeom prst="rect">
            <a:avLst/>
          </a:prstGeom>
          <a:noFill/>
          <a:ln>
            <a:noFill/>
          </a:ln>
        </p:spPr>
      </p:pic>
      <p:pic>
        <p:nvPicPr>
          <p:cNvPr id="660" name="Google Shape;660;p59"/>
          <p:cNvPicPr preferRelativeResize="0"/>
          <p:nvPr/>
        </p:nvPicPr>
        <p:blipFill>
          <a:blip r:embed="rId8">
            <a:alphaModFix/>
          </a:blip>
          <a:stretch>
            <a:fillRect/>
          </a:stretch>
        </p:blipFill>
        <p:spPr>
          <a:xfrm>
            <a:off x="2307394" y="2716825"/>
            <a:ext cx="2057400" cy="1600200"/>
          </a:xfrm>
          <a:prstGeom prst="rect">
            <a:avLst/>
          </a:prstGeom>
          <a:noFill/>
          <a:ln>
            <a:noFill/>
          </a:ln>
        </p:spPr>
      </p:pic>
      <p:pic>
        <p:nvPicPr>
          <p:cNvPr id="661" name="Google Shape;661;p59"/>
          <p:cNvPicPr preferRelativeResize="0"/>
          <p:nvPr/>
        </p:nvPicPr>
        <p:blipFill>
          <a:blip r:embed="rId9">
            <a:alphaModFix/>
          </a:blip>
          <a:stretch>
            <a:fillRect/>
          </a:stretch>
        </p:blipFill>
        <p:spPr>
          <a:xfrm>
            <a:off x="4540957" y="2716825"/>
            <a:ext cx="2057400" cy="1600200"/>
          </a:xfrm>
          <a:prstGeom prst="rect">
            <a:avLst/>
          </a:prstGeom>
          <a:noFill/>
          <a:ln>
            <a:noFill/>
          </a:ln>
        </p:spPr>
      </p:pic>
    </p:spTree>
  </p:cSld>
  <p:clrMapOvr>
    <a:masterClrMapping/>
  </p:clrMapOvr>
</p:sld>
</file>

<file path=ppt/theme/theme1.xml><?xml version="1.0" encoding="utf-8"?>
<a:theme xmlns:a="http://schemas.openxmlformats.org/drawingml/2006/main" name="Project Retrospective">
  <a:themeElements>
    <a:clrScheme name="Simple Light">
      <a:dk1>
        <a:srgbClr val="303030"/>
      </a:dk1>
      <a:lt1>
        <a:srgbClr val="F6F6F1"/>
      </a:lt1>
      <a:dk2>
        <a:srgbClr val="E1783D"/>
      </a:dk2>
      <a:lt2>
        <a:srgbClr val="EDAD51"/>
      </a:lt2>
      <a:accent1>
        <a:srgbClr val="EAEBBA"/>
      </a:accent1>
      <a:accent2>
        <a:srgbClr val="A5B4A5"/>
      </a:accent2>
      <a:accent3>
        <a:srgbClr val="78909C"/>
      </a:accent3>
      <a:accent4>
        <a:srgbClr val="496649"/>
      </a:accent4>
      <a:accent5>
        <a:srgbClr val="303030"/>
      </a:accent5>
      <a:accent6>
        <a:srgbClr val="F6F6F1"/>
      </a:accent6>
      <a:hlink>
        <a:srgbClr val="E178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1007</Words>
  <Application>Microsoft Office PowerPoint</Application>
  <PresentationFormat>On-screen Show (16:9)</PresentationFormat>
  <Paragraphs>213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Libre Baskerville</vt:lpstr>
      <vt:lpstr>Roboto</vt:lpstr>
      <vt:lpstr>Arial</vt:lpstr>
      <vt:lpstr>Roboto Medium</vt:lpstr>
      <vt:lpstr>Project Retrospective</vt:lpstr>
      <vt:lpstr>Census Income Inequality </vt:lpstr>
      <vt:lpstr>Why Care?</vt:lpstr>
      <vt:lpstr>Steps to Success</vt:lpstr>
      <vt:lpstr> We’re Here</vt:lpstr>
      <vt:lpstr>About Dataset</vt:lpstr>
      <vt:lpstr>Which Models?</vt:lpstr>
      <vt:lpstr>Steps</vt:lpstr>
      <vt:lpstr>Preprocessing Analysis</vt:lpstr>
      <vt:lpstr>Preprocessing Analysis</vt:lpstr>
      <vt:lpstr>Preprocessing Analysis </vt:lpstr>
      <vt:lpstr>Preprocessing Analysis</vt:lpstr>
      <vt:lpstr>Principal Component Analysis (PCA)</vt:lpstr>
      <vt:lpstr>Principal Component Analysis (PCA)</vt:lpstr>
      <vt:lpstr>Principal Component Analysis (PCA)</vt:lpstr>
      <vt:lpstr>Random Forest Model Results</vt:lpstr>
      <vt:lpstr>K Neighbors Model Results</vt:lpstr>
      <vt:lpstr>Gradient Boosting Model Results</vt:lpstr>
      <vt:lpstr>Logistic Regression Model Results</vt:lpstr>
      <vt:lpstr>Decision Tree Model Results</vt:lpstr>
      <vt:lpstr>Neural Network Model Results</vt:lpstr>
      <vt:lpstr>Model Accuracies</vt:lpstr>
      <vt:lpstr>Best Model Evaluation</vt:lpstr>
      <vt:lpstr>Best Model Evaluation</vt:lpstr>
      <vt:lpstr>Best Model Evaluation</vt:lpstr>
      <vt:lpstr>Best Model Evaluation</vt:lpstr>
      <vt:lpstr>Thank You Tableau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Census Inequality: </dc:title>
  <cp:lastModifiedBy>Christopher Purcell</cp:lastModifiedBy>
  <cp:revision>11</cp:revision>
  <dcterms:modified xsi:type="dcterms:W3CDTF">2024-12-10T23:58:59Z</dcterms:modified>
</cp:coreProperties>
</file>