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jPlTLILji06X2G5rDlPpWcmL0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customschemas.google.com/relationships/presentationmetadata" Target="metadata"/><Relationship Id="rId21" Type="http://schemas.openxmlformats.org/officeDocument/2006/relationships/slide" Target="slides/slide16.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f244adee2f_0_3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g2f244adee2f_0_3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f244adee2f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f244adee2f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g2f244adee2f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f244adee2f_0_3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g2f244adee2f_0_3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f244adee2f_0_3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g2f244adee2f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f244adee2f_0_3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g2f244adee2f_0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f244adee2f_0_2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g2f244adee2f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f244adee2f_0_3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g2f244adee2f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f244adee2f_0_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2f244adee2f_0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f244adee2f_0_2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g2f244adee2f_0_2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f244adee2f_0_2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g2f244adee2f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f244adee2f_0_2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g2f244adee2f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f244adee2f_0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g2f244adee2f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f244adee2f_0_3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g2f244adee2f_0_3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sp>
        <p:nvSpPr>
          <p:cNvPr id="16" name="Google Shape;16;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12"/>
          <p:cNvSpPr/>
          <p:nvPr/>
        </p:nvSpPr>
        <p:spPr>
          <a:xfrm>
            <a:off x="200025" y="-1"/>
            <a:ext cx="11991975"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12"/>
          <p:cNvSpPr/>
          <p:nvPr>
            <p:ph idx="2" type="pic"/>
          </p:nvPr>
        </p:nvSpPr>
        <p:spPr>
          <a:xfrm>
            <a:off x="571500" y="0"/>
            <a:ext cx="6034088" cy="6857999"/>
          </a:xfrm>
          <a:prstGeom prst="rect">
            <a:avLst/>
          </a:prstGeom>
          <a:solidFill>
            <a:srgbClr val="F2F2F2"/>
          </a:solidFill>
          <a:ln>
            <a:noFill/>
          </a:ln>
        </p:spPr>
      </p:sp>
      <p:sp>
        <p:nvSpPr>
          <p:cNvPr id="19" name="Google Shape;19;p12"/>
          <p:cNvSpPr/>
          <p:nvPr/>
        </p:nvSpPr>
        <p:spPr>
          <a:xfrm>
            <a:off x="0" y="1"/>
            <a:ext cx="371475"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12"/>
          <p:cNvSpPr txBox="1"/>
          <p:nvPr>
            <p:ph type="ctrTitle"/>
          </p:nvPr>
        </p:nvSpPr>
        <p:spPr>
          <a:xfrm>
            <a:off x="6905625" y="1512889"/>
            <a:ext cx="4986338" cy="326231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
          <p:cNvSpPr txBox="1"/>
          <p:nvPr>
            <p:ph idx="1" type="subTitle"/>
          </p:nvPr>
        </p:nvSpPr>
        <p:spPr>
          <a:xfrm>
            <a:off x="6905625" y="4927600"/>
            <a:ext cx="4986338" cy="976311"/>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Only">
  <p:cSld name="12_Title Only">
    <p:spTree>
      <p:nvGrpSpPr>
        <p:cNvPr id="107" name="Shape 107"/>
        <p:cNvGrpSpPr/>
        <p:nvPr/>
      </p:nvGrpSpPr>
      <p:grpSpPr>
        <a:xfrm>
          <a:off x="0" y="0"/>
          <a:ext cx="0" cy="0"/>
          <a:chOff x="0" y="0"/>
          <a:chExt cx="0" cy="0"/>
        </a:xfrm>
      </p:grpSpPr>
      <p:sp>
        <p:nvSpPr>
          <p:cNvPr id="108" name="Google Shape;108;p21"/>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1"/>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10" name="Google Shape;110;p21"/>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111" name="Google Shape;111;p21"/>
          <p:cNvSpPr/>
          <p:nvPr>
            <p:ph idx="2" type="chart"/>
          </p:nvPr>
        </p:nvSpPr>
        <p:spPr>
          <a:xfrm>
            <a:off x="4900613" y="1233488"/>
            <a:ext cx="6991350" cy="4967287"/>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2" name="Google Shape;112;p21"/>
          <p:cNvSpPr/>
          <p:nvPr/>
        </p:nvSpPr>
        <p:spPr>
          <a:xfrm>
            <a:off x="371474" y="1233488"/>
            <a:ext cx="4419187" cy="49672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21"/>
          <p:cNvSpPr txBox="1"/>
          <p:nvPr>
            <p:ph idx="1" type="body"/>
          </p:nvPr>
        </p:nvSpPr>
        <p:spPr>
          <a:xfrm>
            <a:off x="546100" y="1450975"/>
            <a:ext cx="4065588" cy="455295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55600" lvl="1" marL="914400" algn="l">
              <a:lnSpc>
                <a:spcPct val="90000"/>
              </a:lnSpc>
              <a:spcBef>
                <a:spcPts val="500"/>
              </a:spcBef>
              <a:spcAft>
                <a:spcPts val="0"/>
              </a:spcAft>
              <a:buClr>
                <a:schemeClr val="lt1"/>
              </a:buClr>
              <a:buSzPts val="2000"/>
              <a:buChar char="•"/>
              <a:defRPr sz="20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30200" lvl="3" marL="1828800" algn="l">
              <a:lnSpc>
                <a:spcPct val="90000"/>
              </a:lnSpc>
              <a:spcBef>
                <a:spcPts val="500"/>
              </a:spcBef>
              <a:spcAft>
                <a:spcPts val="0"/>
              </a:spcAft>
              <a:buClr>
                <a:schemeClr val="lt1"/>
              </a:buClr>
              <a:buSzPts val="1600"/>
              <a:buChar char="•"/>
              <a:defRPr sz="1600">
                <a:solidFill>
                  <a:schemeClr val="lt1"/>
                </a:solidFill>
              </a:defRPr>
            </a:lvl4pPr>
            <a:lvl5pPr indent="-330200" lvl="4" marL="2286000" algn="l">
              <a:lnSpc>
                <a:spcPct val="90000"/>
              </a:lnSpc>
              <a:spcBef>
                <a:spcPts val="500"/>
              </a:spcBef>
              <a:spcAft>
                <a:spcPts val="0"/>
              </a:spcAft>
              <a:buClr>
                <a:schemeClr val="lt1"/>
              </a:buClr>
              <a:buSzPts val="1600"/>
              <a:buChar char="•"/>
              <a:defRPr sz="16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4" name="Shape 114"/>
        <p:cNvGrpSpPr/>
        <p:nvPr/>
      </p:nvGrpSpPr>
      <p:grpSpPr>
        <a:xfrm>
          <a:off x="0" y="0"/>
          <a:ext cx="0" cy="0"/>
          <a:chOff x="0" y="0"/>
          <a:chExt cx="0" cy="0"/>
        </a:xfrm>
      </p:grpSpPr>
      <p:sp>
        <p:nvSpPr>
          <p:cNvPr id="115" name="Google Shape;115;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22"/>
          <p:cNvSpPr/>
          <p:nvPr>
            <p:ph idx="2" type="pic"/>
          </p:nvPr>
        </p:nvSpPr>
        <p:spPr>
          <a:xfrm>
            <a:off x="0" y="0"/>
            <a:ext cx="12192000" cy="4448175"/>
          </a:xfrm>
          <a:prstGeom prst="rect">
            <a:avLst/>
          </a:prstGeom>
          <a:solidFill>
            <a:srgbClr val="F2F2F2"/>
          </a:solidFill>
          <a:ln>
            <a:noFill/>
          </a:ln>
        </p:spPr>
      </p:sp>
      <p:sp>
        <p:nvSpPr>
          <p:cNvPr id="117" name="Google Shape;117;p22"/>
          <p:cNvSpPr/>
          <p:nvPr/>
        </p:nvSpPr>
        <p:spPr>
          <a:xfrm>
            <a:off x="0" y="4448175"/>
            <a:ext cx="12192000" cy="24098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22"/>
          <p:cNvSpPr txBox="1"/>
          <p:nvPr>
            <p:ph type="ctrTitle"/>
          </p:nvPr>
        </p:nvSpPr>
        <p:spPr>
          <a:xfrm>
            <a:off x="371475" y="4551363"/>
            <a:ext cx="11520488" cy="117633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2"/>
          <p:cNvSpPr txBox="1"/>
          <p:nvPr>
            <p:ph idx="1" type="subTitle"/>
          </p:nvPr>
        </p:nvSpPr>
        <p:spPr>
          <a:xfrm>
            <a:off x="371475" y="5830888"/>
            <a:ext cx="11520488" cy="5508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20" name="Shape 120"/>
        <p:cNvGrpSpPr/>
        <p:nvPr/>
      </p:nvGrpSpPr>
      <p:grpSpPr>
        <a:xfrm>
          <a:off x="0" y="0"/>
          <a:ext cx="0" cy="0"/>
          <a:chOff x="0" y="0"/>
          <a:chExt cx="0" cy="0"/>
        </a:xfrm>
      </p:grpSpPr>
      <p:sp>
        <p:nvSpPr>
          <p:cNvPr id="121" name="Google Shape;121;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23"/>
          <p:cNvSpPr/>
          <p:nvPr>
            <p:ph idx="2" type="pic"/>
          </p:nvPr>
        </p:nvSpPr>
        <p:spPr>
          <a:xfrm>
            <a:off x="0" y="0"/>
            <a:ext cx="12192000" cy="6857999"/>
          </a:xfrm>
          <a:prstGeom prst="rect">
            <a:avLst/>
          </a:prstGeom>
          <a:solidFill>
            <a:srgbClr val="F2F2F2"/>
          </a:solidFill>
          <a:ln>
            <a:noFill/>
          </a:ln>
        </p:spPr>
      </p:sp>
      <p:sp>
        <p:nvSpPr>
          <p:cNvPr id="123" name="Google Shape;123;p23"/>
          <p:cNvSpPr txBox="1"/>
          <p:nvPr>
            <p:ph type="ctrTitle"/>
          </p:nvPr>
        </p:nvSpPr>
        <p:spPr>
          <a:xfrm>
            <a:off x="3436610" y="1779589"/>
            <a:ext cx="5318781" cy="218281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5400"/>
              <a:buFont typeface="Calibri"/>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23"/>
          <p:cNvSpPr txBox="1"/>
          <p:nvPr>
            <p:ph idx="1" type="subTitle"/>
          </p:nvPr>
        </p:nvSpPr>
        <p:spPr>
          <a:xfrm>
            <a:off x="3436610" y="4079083"/>
            <a:ext cx="5318781" cy="97631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125" name="Shape 125"/>
        <p:cNvGrpSpPr/>
        <p:nvPr/>
      </p:nvGrpSpPr>
      <p:grpSpPr>
        <a:xfrm>
          <a:off x="0" y="0"/>
          <a:ext cx="0" cy="0"/>
          <a:chOff x="0" y="0"/>
          <a:chExt cx="0" cy="0"/>
        </a:xfrm>
      </p:grpSpPr>
      <p:sp>
        <p:nvSpPr>
          <p:cNvPr id="126" name="Google Shape;126;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24"/>
          <p:cNvSpPr/>
          <p:nvPr/>
        </p:nvSpPr>
        <p:spPr>
          <a:xfrm>
            <a:off x="0" y="0"/>
            <a:ext cx="6413500" cy="6858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24"/>
          <p:cNvSpPr/>
          <p:nvPr>
            <p:ph idx="2" type="pic"/>
          </p:nvPr>
        </p:nvSpPr>
        <p:spPr>
          <a:xfrm>
            <a:off x="5016500" y="472281"/>
            <a:ext cx="7175500" cy="5913439"/>
          </a:xfrm>
          <a:prstGeom prst="rect">
            <a:avLst/>
          </a:prstGeom>
          <a:solidFill>
            <a:srgbClr val="F2F2F2"/>
          </a:solidFill>
          <a:ln>
            <a:noFill/>
          </a:ln>
        </p:spPr>
      </p:sp>
      <p:sp>
        <p:nvSpPr>
          <p:cNvPr id="129" name="Google Shape;129;p24"/>
          <p:cNvSpPr txBox="1"/>
          <p:nvPr>
            <p:ph type="ctrTitle"/>
          </p:nvPr>
        </p:nvSpPr>
        <p:spPr>
          <a:xfrm>
            <a:off x="371476" y="1779589"/>
            <a:ext cx="4416424" cy="218281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Calibri"/>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4"/>
          <p:cNvSpPr txBox="1"/>
          <p:nvPr>
            <p:ph idx="1" type="subTitle"/>
          </p:nvPr>
        </p:nvSpPr>
        <p:spPr>
          <a:xfrm>
            <a:off x="371476" y="4079083"/>
            <a:ext cx="4416424" cy="976311"/>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1" name="Google Shape;131;p24"/>
          <p:cNvSpPr/>
          <p:nvPr/>
        </p:nvSpPr>
        <p:spPr>
          <a:xfrm>
            <a:off x="5021263" y="368300"/>
            <a:ext cx="3159760" cy="11668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132" name="Shape 132"/>
        <p:cNvGrpSpPr/>
        <p:nvPr/>
      </p:nvGrpSpPr>
      <p:grpSpPr>
        <a:xfrm>
          <a:off x="0" y="0"/>
          <a:ext cx="0" cy="0"/>
          <a:chOff x="0" y="0"/>
          <a:chExt cx="0" cy="0"/>
        </a:xfrm>
      </p:grpSpPr>
      <p:sp>
        <p:nvSpPr>
          <p:cNvPr id="133" name="Google Shape;133;p25"/>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25"/>
          <p:cNvSpPr/>
          <p:nvPr/>
        </p:nvSpPr>
        <p:spPr>
          <a:xfrm>
            <a:off x="8991600" y="3965574"/>
            <a:ext cx="3200400" cy="2892426"/>
          </a:xfrm>
          <a:prstGeom prst="rect">
            <a:avLst/>
          </a:prstGeom>
          <a:solidFill>
            <a:srgbClr val="3158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25"/>
          <p:cNvSpPr/>
          <p:nvPr/>
        </p:nvSpPr>
        <p:spPr>
          <a:xfrm>
            <a:off x="0" y="0"/>
            <a:ext cx="3200400" cy="2892426"/>
          </a:xfrm>
          <a:prstGeom prst="rect">
            <a:avLst/>
          </a:prstGeom>
          <a:solidFill>
            <a:srgbClr val="2063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25"/>
          <p:cNvSpPr/>
          <p:nvPr>
            <p:ph idx="2" type="pic"/>
          </p:nvPr>
        </p:nvSpPr>
        <p:spPr>
          <a:xfrm>
            <a:off x="371476" y="278606"/>
            <a:ext cx="11520487" cy="3150394"/>
          </a:xfrm>
          <a:prstGeom prst="rect">
            <a:avLst/>
          </a:prstGeom>
          <a:solidFill>
            <a:srgbClr val="F2F2F2"/>
          </a:solidFill>
          <a:ln>
            <a:noFill/>
          </a:ln>
        </p:spPr>
      </p:sp>
      <p:sp>
        <p:nvSpPr>
          <p:cNvPr id="137" name="Google Shape;137;p25"/>
          <p:cNvSpPr/>
          <p:nvPr/>
        </p:nvSpPr>
        <p:spPr>
          <a:xfrm>
            <a:off x="371476" y="3429000"/>
            <a:ext cx="11520487" cy="2771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25"/>
          <p:cNvSpPr txBox="1"/>
          <p:nvPr>
            <p:ph type="ctrTitle"/>
          </p:nvPr>
        </p:nvSpPr>
        <p:spPr>
          <a:xfrm>
            <a:off x="1510507" y="3886201"/>
            <a:ext cx="9242424" cy="11049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5400"/>
              <a:buFont typeface="Calibri"/>
              <a:buNone/>
              <a:defRPr sz="5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5"/>
          <p:cNvSpPr txBox="1"/>
          <p:nvPr>
            <p:ph idx="1" type="subTitle"/>
          </p:nvPr>
        </p:nvSpPr>
        <p:spPr>
          <a:xfrm>
            <a:off x="1510507" y="5130801"/>
            <a:ext cx="9242424" cy="5334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0" name="Shape 140"/>
        <p:cNvGrpSpPr/>
        <p:nvPr/>
      </p:nvGrpSpPr>
      <p:grpSpPr>
        <a:xfrm>
          <a:off x="0" y="0"/>
          <a:ext cx="0" cy="0"/>
          <a:chOff x="0" y="0"/>
          <a:chExt cx="0" cy="0"/>
        </a:xfrm>
      </p:grpSpPr>
      <p:sp>
        <p:nvSpPr>
          <p:cNvPr id="141" name="Google Shape;141;p26"/>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6"/>
          <p:cNvSpPr txBox="1"/>
          <p:nvPr>
            <p:ph idx="1" type="body"/>
          </p:nvPr>
        </p:nvSpPr>
        <p:spPr>
          <a:xfrm>
            <a:off x="371474" y="1233488"/>
            <a:ext cx="11520487" cy="49434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6"/>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44" name="Shape 144"/>
        <p:cNvGrpSpPr/>
        <p:nvPr/>
      </p:nvGrpSpPr>
      <p:grpSpPr>
        <a:xfrm>
          <a:off x="0" y="0"/>
          <a:ext cx="0" cy="0"/>
          <a:chOff x="0" y="0"/>
          <a:chExt cx="0" cy="0"/>
        </a:xfrm>
      </p:grpSpPr>
      <p:sp>
        <p:nvSpPr>
          <p:cNvPr id="145" name="Google Shape;145;p27"/>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27"/>
          <p:cNvSpPr/>
          <p:nvPr/>
        </p:nvSpPr>
        <p:spPr>
          <a:xfrm>
            <a:off x="371475" y="1460501"/>
            <a:ext cx="5724525" cy="474027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27"/>
          <p:cNvSpPr txBox="1"/>
          <p:nvPr>
            <p:ph type="title"/>
          </p:nvPr>
        </p:nvSpPr>
        <p:spPr>
          <a:xfrm>
            <a:off x="1244600" y="260351"/>
            <a:ext cx="9702800" cy="97313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7"/>
          <p:cNvSpPr txBox="1"/>
          <p:nvPr>
            <p:ph idx="1" type="body"/>
          </p:nvPr>
        </p:nvSpPr>
        <p:spPr>
          <a:xfrm>
            <a:off x="546100" y="1638299"/>
            <a:ext cx="5346700" cy="438150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55600" lvl="1" marL="914400" algn="l">
              <a:lnSpc>
                <a:spcPct val="90000"/>
              </a:lnSpc>
              <a:spcBef>
                <a:spcPts val="500"/>
              </a:spcBef>
              <a:spcAft>
                <a:spcPts val="0"/>
              </a:spcAft>
              <a:buClr>
                <a:schemeClr val="lt1"/>
              </a:buClr>
              <a:buSzPts val="2000"/>
              <a:buChar char="•"/>
              <a:defRPr sz="20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30200" lvl="3" marL="1828800" algn="l">
              <a:lnSpc>
                <a:spcPct val="90000"/>
              </a:lnSpc>
              <a:spcBef>
                <a:spcPts val="500"/>
              </a:spcBef>
              <a:spcAft>
                <a:spcPts val="0"/>
              </a:spcAft>
              <a:buClr>
                <a:schemeClr val="lt1"/>
              </a:buClr>
              <a:buSzPts val="1600"/>
              <a:buChar char="•"/>
              <a:defRPr sz="1600">
                <a:solidFill>
                  <a:schemeClr val="lt1"/>
                </a:solidFill>
              </a:defRPr>
            </a:lvl4pPr>
            <a:lvl5pPr indent="-330200" lvl="4" marL="2286000" algn="l">
              <a:lnSpc>
                <a:spcPct val="90000"/>
              </a:lnSpc>
              <a:spcBef>
                <a:spcPts val="500"/>
              </a:spcBef>
              <a:spcAft>
                <a:spcPts val="0"/>
              </a:spcAft>
              <a:buClr>
                <a:schemeClr val="lt1"/>
              </a:buClr>
              <a:buSzPts val="1600"/>
              <a:buChar char="•"/>
              <a:defRPr sz="16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7"/>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0" name="Google Shape;150;p27"/>
          <p:cNvSpPr/>
          <p:nvPr>
            <p:ph idx="2" type="pic"/>
          </p:nvPr>
        </p:nvSpPr>
        <p:spPr>
          <a:xfrm>
            <a:off x="6096000" y="1460501"/>
            <a:ext cx="5795963" cy="4740274"/>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51" name="Shape 151"/>
        <p:cNvGrpSpPr/>
        <p:nvPr/>
      </p:nvGrpSpPr>
      <p:grpSpPr>
        <a:xfrm>
          <a:off x="0" y="0"/>
          <a:ext cx="0" cy="0"/>
          <a:chOff x="0" y="0"/>
          <a:chExt cx="0" cy="0"/>
        </a:xfrm>
      </p:grpSpPr>
      <p:sp>
        <p:nvSpPr>
          <p:cNvPr id="152" name="Google Shape;152;p28"/>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28"/>
          <p:cNvSpPr txBox="1"/>
          <p:nvPr>
            <p:ph type="title"/>
          </p:nvPr>
        </p:nvSpPr>
        <p:spPr>
          <a:xfrm>
            <a:off x="371476" y="260351"/>
            <a:ext cx="5495926" cy="21383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28"/>
          <p:cNvSpPr txBox="1"/>
          <p:nvPr>
            <p:ph idx="1" type="body"/>
          </p:nvPr>
        </p:nvSpPr>
        <p:spPr>
          <a:xfrm>
            <a:off x="371475" y="2603500"/>
            <a:ext cx="5495926" cy="35734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8"/>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p28"/>
          <p:cNvSpPr/>
          <p:nvPr>
            <p:ph idx="2" type="pic"/>
          </p:nvPr>
        </p:nvSpPr>
        <p:spPr>
          <a:xfrm>
            <a:off x="9191224" y="637283"/>
            <a:ext cx="2692800" cy="2782540"/>
          </a:xfrm>
          <a:prstGeom prst="rect">
            <a:avLst/>
          </a:prstGeom>
          <a:solidFill>
            <a:srgbClr val="F2F2F2"/>
          </a:solidFill>
          <a:ln>
            <a:noFill/>
          </a:ln>
        </p:spPr>
      </p:sp>
      <p:sp>
        <p:nvSpPr>
          <p:cNvPr id="157" name="Google Shape;157;p28"/>
          <p:cNvSpPr/>
          <p:nvPr>
            <p:ph idx="3" type="pic"/>
          </p:nvPr>
        </p:nvSpPr>
        <p:spPr>
          <a:xfrm>
            <a:off x="6498424" y="3430043"/>
            <a:ext cx="2692800" cy="2772320"/>
          </a:xfrm>
          <a:prstGeom prst="rect">
            <a:avLst/>
          </a:prstGeom>
          <a:solidFill>
            <a:srgbClr val="F2F2F2"/>
          </a:solidFill>
          <a:ln>
            <a:noFill/>
          </a:ln>
        </p:spPr>
      </p:sp>
      <p:sp>
        <p:nvSpPr>
          <p:cNvPr id="158" name="Google Shape;158;p28"/>
          <p:cNvSpPr/>
          <p:nvPr/>
        </p:nvSpPr>
        <p:spPr>
          <a:xfrm>
            <a:off x="9289522" y="3527226"/>
            <a:ext cx="1248102" cy="12481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28"/>
          <p:cNvSpPr/>
          <p:nvPr/>
        </p:nvSpPr>
        <p:spPr>
          <a:xfrm>
            <a:off x="8621786" y="2848323"/>
            <a:ext cx="496540" cy="49654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Google Shape;160;p28"/>
          <p:cNvSpPr/>
          <p:nvPr/>
        </p:nvSpPr>
        <p:spPr>
          <a:xfrm>
            <a:off x="8870898" y="2508125"/>
            <a:ext cx="247428" cy="24742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28"/>
          <p:cNvSpPr/>
          <p:nvPr/>
        </p:nvSpPr>
        <p:spPr>
          <a:xfrm>
            <a:off x="0" y="933450"/>
            <a:ext cx="300037" cy="14652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62" name="Shape 162"/>
        <p:cNvGrpSpPr/>
        <p:nvPr/>
      </p:nvGrpSpPr>
      <p:grpSpPr>
        <a:xfrm>
          <a:off x="0" y="0"/>
          <a:ext cx="0" cy="0"/>
          <a:chOff x="0" y="0"/>
          <a:chExt cx="0" cy="0"/>
        </a:xfrm>
      </p:grpSpPr>
      <p:sp>
        <p:nvSpPr>
          <p:cNvPr id="163" name="Google Shape;163;p29"/>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29"/>
          <p:cNvSpPr txBox="1"/>
          <p:nvPr>
            <p:ph type="title"/>
          </p:nvPr>
        </p:nvSpPr>
        <p:spPr>
          <a:xfrm>
            <a:off x="371476" y="1016000"/>
            <a:ext cx="3997324" cy="250189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9"/>
          <p:cNvSpPr txBox="1"/>
          <p:nvPr>
            <p:ph idx="1" type="body"/>
          </p:nvPr>
        </p:nvSpPr>
        <p:spPr>
          <a:xfrm>
            <a:off x="371475" y="3619500"/>
            <a:ext cx="3997325" cy="2557463"/>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29"/>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29"/>
          <p:cNvSpPr/>
          <p:nvPr>
            <p:ph idx="2" type="pic"/>
          </p:nvPr>
        </p:nvSpPr>
        <p:spPr>
          <a:xfrm>
            <a:off x="4902201" y="619125"/>
            <a:ext cx="3454400" cy="5581650"/>
          </a:xfrm>
          <a:prstGeom prst="rect">
            <a:avLst/>
          </a:prstGeom>
          <a:solidFill>
            <a:srgbClr val="F2F2F2"/>
          </a:solidFill>
          <a:ln>
            <a:noFill/>
          </a:ln>
        </p:spPr>
      </p:sp>
      <p:sp>
        <p:nvSpPr>
          <p:cNvPr id="168" name="Google Shape;168;p29"/>
          <p:cNvSpPr/>
          <p:nvPr>
            <p:ph idx="3" type="pic"/>
          </p:nvPr>
        </p:nvSpPr>
        <p:spPr>
          <a:xfrm>
            <a:off x="8432801" y="260351"/>
            <a:ext cx="3454400" cy="5581649"/>
          </a:xfrm>
          <a:prstGeom prst="rect">
            <a:avLst/>
          </a:prstGeom>
          <a:solidFill>
            <a:srgbClr val="F2F2F2"/>
          </a:solidFill>
          <a:ln>
            <a:noFill/>
          </a:ln>
        </p:spPr>
      </p:sp>
      <p:sp>
        <p:nvSpPr>
          <p:cNvPr id="169" name="Google Shape;169;p29"/>
          <p:cNvSpPr/>
          <p:nvPr/>
        </p:nvSpPr>
        <p:spPr>
          <a:xfrm>
            <a:off x="8432801" y="5842000"/>
            <a:ext cx="3459162" cy="35877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29"/>
          <p:cNvSpPr/>
          <p:nvPr/>
        </p:nvSpPr>
        <p:spPr>
          <a:xfrm>
            <a:off x="4902201" y="239509"/>
            <a:ext cx="3459162" cy="35877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29"/>
          <p:cNvSpPr/>
          <p:nvPr/>
        </p:nvSpPr>
        <p:spPr>
          <a:xfrm>
            <a:off x="0" y="1384300"/>
            <a:ext cx="177800" cy="44577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72" name="Shape 172"/>
        <p:cNvGrpSpPr/>
        <p:nvPr/>
      </p:nvGrpSpPr>
      <p:grpSpPr>
        <a:xfrm>
          <a:off x="0" y="0"/>
          <a:ext cx="0" cy="0"/>
          <a:chOff x="0" y="0"/>
          <a:chExt cx="0" cy="0"/>
        </a:xfrm>
      </p:grpSpPr>
      <p:sp>
        <p:nvSpPr>
          <p:cNvPr id="173" name="Google Shape;173;p30"/>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30"/>
          <p:cNvSpPr txBox="1"/>
          <p:nvPr>
            <p:ph type="title"/>
          </p:nvPr>
        </p:nvSpPr>
        <p:spPr>
          <a:xfrm>
            <a:off x="371476" y="476250"/>
            <a:ext cx="5165724" cy="25574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30"/>
          <p:cNvSpPr txBox="1"/>
          <p:nvPr>
            <p:ph idx="1" type="body"/>
          </p:nvPr>
        </p:nvSpPr>
        <p:spPr>
          <a:xfrm>
            <a:off x="6096000" y="476250"/>
            <a:ext cx="5795963" cy="2557463"/>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30"/>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7" name="Google Shape;177;p30"/>
          <p:cNvSpPr/>
          <p:nvPr>
            <p:ph idx="2" type="pic"/>
          </p:nvPr>
        </p:nvSpPr>
        <p:spPr>
          <a:xfrm>
            <a:off x="371476" y="3233941"/>
            <a:ext cx="11520486" cy="2966833"/>
          </a:xfrm>
          <a:prstGeom prst="rect">
            <a:avLst/>
          </a:prstGeom>
          <a:solidFill>
            <a:srgbClr val="F2F2F2"/>
          </a:solidFill>
          <a:ln>
            <a:noFill/>
          </a:ln>
        </p:spPr>
      </p:sp>
      <p:sp>
        <p:nvSpPr>
          <p:cNvPr id="178" name="Google Shape;178;p30"/>
          <p:cNvSpPr/>
          <p:nvPr/>
        </p:nvSpPr>
        <p:spPr>
          <a:xfrm>
            <a:off x="0" y="476250"/>
            <a:ext cx="165100" cy="25574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22" name="Shape 22"/>
        <p:cNvGrpSpPr/>
        <p:nvPr/>
      </p:nvGrpSpPr>
      <p:grpSpPr>
        <a:xfrm>
          <a:off x="0" y="0"/>
          <a:ext cx="0" cy="0"/>
          <a:chOff x="0" y="0"/>
          <a:chExt cx="0" cy="0"/>
        </a:xfrm>
      </p:grpSpPr>
      <p:sp>
        <p:nvSpPr>
          <p:cNvPr id="23" name="Google Shape;23;p13"/>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 name="Google Shape;24;p13"/>
          <p:cNvSpPr/>
          <p:nvPr/>
        </p:nvSpPr>
        <p:spPr>
          <a:xfrm>
            <a:off x="0" y="0"/>
            <a:ext cx="5138058"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 name="Google Shape;25;p13"/>
          <p:cNvSpPr txBox="1"/>
          <p:nvPr>
            <p:ph type="title"/>
          </p:nvPr>
        </p:nvSpPr>
        <p:spPr>
          <a:xfrm>
            <a:off x="6619197" y="1296176"/>
            <a:ext cx="5272764" cy="155157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p:nvPr>
            <p:ph idx="1" type="body"/>
          </p:nvPr>
        </p:nvSpPr>
        <p:spPr>
          <a:xfrm>
            <a:off x="6619198" y="3073967"/>
            <a:ext cx="5272764" cy="2557463"/>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3"/>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3"/>
          <p:cNvSpPr/>
          <p:nvPr>
            <p:ph idx="2" type="pic"/>
          </p:nvPr>
        </p:nvSpPr>
        <p:spPr>
          <a:xfrm>
            <a:off x="1117601" y="1016000"/>
            <a:ext cx="5138058" cy="4978400"/>
          </a:xfrm>
          <a:prstGeom prst="rect">
            <a:avLst/>
          </a:prstGeom>
          <a:solidFill>
            <a:srgbClr val="F2F2F2"/>
          </a:solidFill>
          <a:ln>
            <a:noFill/>
          </a:ln>
        </p:spPr>
      </p:sp>
      <p:sp>
        <p:nvSpPr>
          <p:cNvPr id="29" name="Google Shape;29;p13"/>
          <p:cNvSpPr/>
          <p:nvPr/>
        </p:nvSpPr>
        <p:spPr>
          <a:xfrm>
            <a:off x="0" y="5994400"/>
            <a:ext cx="4093029" cy="8636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 name="Google Shape;30;p13"/>
          <p:cNvSpPr/>
          <p:nvPr/>
        </p:nvSpPr>
        <p:spPr>
          <a:xfrm>
            <a:off x="2162630" y="873210"/>
            <a:ext cx="4093029" cy="13857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79" name="Shape 179"/>
        <p:cNvGrpSpPr/>
        <p:nvPr/>
      </p:nvGrpSpPr>
      <p:grpSpPr>
        <a:xfrm>
          <a:off x="0" y="0"/>
          <a:ext cx="0" cy="0"/>
          <a:chOff x="0" y="0"/>
          <a:chExt cx="0" cy="0"/>
        </a:xfrm>
      </p:grpSpPr>
      <p:sp>
        <p:nvSpPr>
          <p:cNvPr id="180" name="Google Shape;180;p31"/>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31"/>
          <p:cNvSpPr txBox="1"/>
          <p:nvPr>
            <p:ph type="title"/>
          </p:nvPr>
        </p:nvSpPr>
        <p:spPr>
          <a:xfrm>
            <a:off x="371475" y="1783831"/>
            <a:ext cx="3111954" cy="32903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1"/>
          <p:cNvSpPr txBox="1"/>
          <p:nvPr>
            <p:ph idx="1" type="body"/>
          </p:nvPr>
        </p:nvSpPr>
        <p:spPr>
          <a:xfrm>
            <a:off x="7489370" y="1783832"/>
            <a:ext cx="4402592" cy="3290338"/>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31"/>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4" name="Google Shape;184;p31"/>
          <p:cNvSpPr/>
          <p:nvPr>
            <p:ph idx="2" type="pic"/>
          </p:nvPr>
        </p:nvSpPr>
        <p:spPr>
          <a:xfrm>
            <a:off x="3672114" y="0"/>
            <a:ext cx="3628571" cy="6858000"/>
          </a:xfrm>
          <a:prstGeom prst="rect">
            <a:avLst/>
          </a:prstGeom>
          <a:solidFill>
            <a:srgbClr val="F2F2F2"/>
          </a:solidFill>
          <a:ln>
            <a:noFill/>
          </a:ln>
        </p:spPr>
      </p:sp>
      <p:sp>
        <p:nvSpPr>
          <p:cNvPr id="185" name="Google Shape;185;p31"/>
          <p:cNvSpPr/>
          <p:nvPr/>
        </p:nvSpPr>
        <p:spPr>
          <a:xfrm>
            <a:off x="371475" y="5297714"/>
            <a:ext cx="3111954" cy="156028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6" name="Google Shape;186;p31"/>
          <p:cNvSpPr/>
          <p:nvPr/>
        </p:nvSpPr>
        <p:spPr>
          <a:xfrm>
            <a:off x="7489370" y="0"/>
            <a:ext cx="4402593" cy="1560286"/>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7" name="Shape 187"/>
        <p:cNvGrpSpPr/>
        <p:nvPr/>
      </p:nvGrpSpPr>
      <p:grpSpPr>
        <a:xfrm>
          <a:off x="0" y="0"/>
          <a:ext cx="0" cy="0"/>
          <a:chOff x="0" y="0"/>
          <a:chExt cx="0" cy="0"/>
        </a:xfrm>
      </p:grpSpPr>
      <p:sp>
        <p:nvSpPr>
          <p:cNvPr id="188" name="Google Shape;188;p32"/>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32"/>
          <p:cNvSpPr/>
          <p:nvPr/>
        </p:nvSpPr>
        <p:spPr>
          <a:xfrm>
            <a:off x="0" y="1389743"/>
            <a:ext cx="12192000" cy="407851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32"/>
          <p:cNvSpPr txBox="1"/>
          <p:nvPr>
            <p:ph type="title"/>
          </p:nvPr>
        </p:nvSpPr>
        <p:spPr>
          <a:xfrm>
            <a:off x="831850" y="2331584"/>
            <a:ext cx="10515600" cy="1500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32"/>
          <p:cNvSpPr txBox="1"/>
          <p:nvPr>
            <p:ph idx="1" type="body"/>
          </p:nvPr>
        </p:nvSpPr>
        <p:spPr>
          <a:xfrm>
            <a:off x="831850" y="3968071"/>
            <a:ext cx="10515600" cy="80554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D8E90"/>
              </a:buClr>
              <a:buSzPts val="2000"/>
              <a:buNone/>
              <a:defRPr sz="2000">
                <a:solidFill>
                  <a:srgbClr val="8D8E90"/>
                </a:solidFill>
              </a:defRPr>
            </a:lvl2pPr>
            <a:lvl3pPr indent="-228600" lvl="2" marL="1371600" algn="l">
              <a:lnSpc>
                <a:spcPct val="90000"/>
              </a:lnSpc>
              <a:spcBef>
                <a:spcPts val="500"/>
              </a:spcBef>
              <a:spcAft>
                <a:spcPts val="0"/>
              </a:spcAft>
              <a:buClr>
                <a:srgbClr val="8D8E90"/>
              </a:buClr>
              <a:buSzPts val="1800"/>
              <a:buNone/>
              <a:defRPr sz="1800">
                <a:solidFill>
                  <a:srgbClr val="8D8E90"/>
                </a:solidFill>
              </a:defRPr>
            </a:lvl3pPr>
            <a:lvl4pPr indent="-228600" lvl="3" marL="1828800" algn="l">
              <a:lnSpc>
                <a:spcPct val="90000"/>
              </a:lnSpc>
              <a:spcBef>
                <a:spcPts val="500"/>
              </a:spcBef>
              <a:spcAft>
                <a:spcPts val="0"/>
              </a:spcAft>
              <a:buClr>
                <a:srgbClr val="8D8E90"/>
              </a:buClr>
              <a:buSzPts val="1600"/>
              <a:buNone/>
              <a:defRPr sz="1600">
                <a:solidFill>
                  <a:srgbClr val="8D8E90"/>
                </a:solidFill>
              </a:defRPr>
            </a:lvl4pPr>
            <a:lvl5pPr indent="-228600" lvl="4" marL="2286000" algn="l">
              <a:lnSpc>
                <a:spcPct val="90000"/>
              </a:lnSpc>
              <a:spcBef>
                <a:spcPts val="500"/>
              </a:spcBef>
              <a:spcAft>
                <a:spcPts val="0"/>
              </a:spcAft>
              <a:buClr>
                <a:srgbClr val="8D8E90"/>
              </a:buClr>
              <a:buSzPts val="1600"/>
              <a:buNone/>
              <a:defRPr sz="1600">
                <a:solidFill>
                  <a:srgbClr val="8D8E90"/>
                </a:solidFill>
              </a:defRPr>
            </a:lvl5pPr>
            <a:lvl6pPr indent="-228600" lvl="5" marL="2743200" algn="l">
              <a:lnSpc>
                <a:spcPct val="90000"/>
              </a:lnSpc>
              <a:spcBef>
                <a:spcPts val="500"/>
              </a:spcBef>
              <a:spcAft>
                <a:spcPts val="0"/>
              </a:spcAft>
              <a:buClr>
                <a:srgbClr val="8D8E90"/>
              </a:buClr>
              <a:buSzPts val="1600"/>
              <a:buNone/>
              <a:defRPr sz="1600">
                <a:solidFill>
                  <a:srgbClr val="8D8E90"/>
                </a:solidFill>
              </a:defRPr>
            </a:lvl6pPr>
            <a:lvl7pPr indent="-228600" lvl="6" marL="3200400" algn="l">
              <a:lnSpc>
                <a:spcPct val="90000"/>
              </a:lnSpc>
              <a:spcBef>
                <a:spcPts val="500"/>
              </a:spcBef>
              <a:spcAft>
                <a:spcPts val="0"/>
              </a:spcAft>
              <a:buClr>
                <a:srgbClr val="8D8E90"/>
              </a:buClr>
              <a:buSzPts val="1600"/>
              <a:buNone/>
              <a:defRPr sz="1600">
                <a:solidFill>
                  <a:srgbClr val="8D8E90"/>
                </a:solidFill>
              </a:defRPr>
            </a:lvl7pPr>
            <a:lvl8pPr indent="-228600" lvl="7" marL="3657600" algn="l">
              <a:lnSpc>
                <a:spcPct val="90000"/>
              </a:lnSpc>
              <a:spcBef>
                <a:spcPts val="500"/>
              </a:spcBef>
              <a:spcAft>
                <a:spcPts val="0"/>
              </a:spcAft>
              <a:buClr>
                <a:srgbClr val="8D8E90"/>
              </a:buClr>
              <a:buSzPts val="1600"/>
              <a:buNone/>
              <a:defRPr sz="1600">
                <a:solidFill>
                  <a:srgbClr val="8D8E90"/>
                </a:solidFill>
              </a:defRPr>
            </a:lvl8pPr>
            <a:lvl9pPr indent="-228600" lvl="8" marL="4114800" algn="l">
              <a:lnSpc>
                <a:spcPct val="90000"/>
              </a:lnSpc>
              <a:spcBef>
                <a:spcPts val="500"/>
              </a:spcBef>
              <a:spcAft>
                <a:spcPts val="0"/>
              </a:spcAft>
              <a:buClr>
                <a:srgbClr val="8D8E90"/>
              </a:buClr>
              <a:buSzPts val="1600"/>
              <a:buNone/>
              <a:defRPr sz="1600">
                <a:solidFill>
                  <a:srgbClr val="8D8E90"/>
                </a:solidFill>
              </a:defRPr>
            </a:lvl9pPr>
          </a:lstStyle>
          <a:p/>
        </p:txBody>
      </p:sp>
      <p:sp>
        <p:nvSpPr>
          <p:cNvPr id="192" name="Google Shape;192;p32"/>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3" name="Google Shape;193;p32"/>
          <p:cNvSpPr/>
          <p:nvPr/>
        </p:nvSpPr>
        <p:spPr>
          <a:xfrm>
            <a:off x="371475" y="580571"/>
            <a:ext cx="1573439" cy="1500187"/>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4" name="Google Shape;194;p32"/>
          <p:cNvSpPr/>
          <p:nvPr/>
        </p:nvSpPr>
        <p:spPr>
          <a:xfrm>
            <a:off x="7097486" y="5105274"/>
            <a:ext cx="4794477" cy="72596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195" name="Shape 195"/>
        <p:cNvGrpSpPr/>
        <p:nvPr/>
      </p:nvGrpSpPr>
      <p:grpSpPr>
        <a:xfrm>
          <a:off x="0" y="0"/>
          <a:ext cx="0" cy="0"/>
          <a:chOff x="0" y="0"/>
          <a:chExt cx="0" cy="0"/>
        </a:xfrm>
      </p:grpSpPr>
      <p:sp>
        <p:nvSpPr>
          <p:cNvPr id="196" name="Google Shape;196;p33"/>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7" name="Google Shape;197;p33"/>
          <p:cNvSpPr/>
          <p:nvPr/>
        </p:nvSpPr>
        <p:spPr>
          <a:xfrm>
            <a:off x="0" y="0"/>
            <a:ext cx="6096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33"/>
          <p:cNvSpPr/>
          <p:nvPr>
            <p:ph idx="2" type="pic"/>
          </p:nvPr>
        </p:nvSpPr>
        <p:spPr>
          <a:xfrm>
            <a:off x="371476" y="260350"/>
            <a:ext cx="11520488" cy="6009821"/>
          </a:xfrm>
          <a:prstGeom prst="rect">
            <a:avLst/>
          </a:prstGeom>
          <a:solidFill>
            <a:srgbClr val="F2F2F2"/>
          </a:solidFill>
          <a:ln>
            <a:noFill/>
          </a:ln>
        </p:spPr>
      </p:sp>
      <p:sp>
        <p:nvSpPr>
          <p:cNvPr id="199" name="Google Shape;199;p33"/>
          <p:cNvSpPr txBox="1"/>
          <p:nvPr>
            <p:ph type="title"/>
          </p:nvPr>
        </p:nvSpPr>
        <p:spPr>
          <a:xfrm>
            <a:off x="1174750" y="3957831"/>
            <a:ext cx="9620250" cy="1500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33"/>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1" name="Google Shape;201;p33"/>
          <p:cNvSpPr/>
          <p:nvPr/>
        </p:nvSpPr>
        <p:spPr>
          <a:xfrm>
            <a:off x="1093471" y="3843394"/>
            <a:ext cx="1722120" cy="1729060"/>
          </a:xfrm>
          <a:custGeom>
            <a:rect b="b" l="l" r="r" t="t"/>
            <a:pathLst>
              <a:path extrusionOk="0" h="2730500" w="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202" name="Shape 202"/>
        <p:cNvGrpSpPr/>
        <p:nvPr/>
      </p:nvGrpSpPr>
      <p:grpSpPr>
        <a:xfrm>
          <a:off x="0" y="0"/>
          <a:ext cx="0" cy="0"/>
          <a:chOff x="0" y="0"/>
          <a:chExt cx="0" cy="0"/>
        </a:xfrm>
      </p:grpSpPr>
      <p:sp>
        <p:nvSpPr>
          <p:cNvPr id="203" name="Google Shape;203;p34"/>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4" name="Google Shape;204;p34"/>
          <p:cNvSpPr/>
          <p:nvPr>
            <p:ph idx="2" type="pic"/>
          </p:nvPr>
        </p:nvSpPr>
        <p:spPr>
          <a:xfrm>
            <a:off x="5400675" y="260350"/>
            <a:ext cx="6499502" cy="5940425"/>
          </a:xfrm>
          <a:prstGeom prst="rect">
            <a:avLst/>
          </a:prstGeom>
          <a:solidFill>
            <a:srgbClr val="F2F2F2"/>
          </a:solidFill>
          <a:ln>
            <a:noFill/>
          </a:ln>
        </p:spPr>
      </p:sp>
      <p:sp>
        <p:nvSpPr>
          <p:cNvPr id="205" name="Google Shape;205;p34"/>
          <p:cNvSpPr txBox="1"/>
          <p:nvPr>
            <p:ph type="title"/>
          </p:nvPr>
        </p:nvSpPr>
        <p:spPr>
          <a:xfrm>
            <a:off x="371475" y="1596928"/>
            <a:ext cx="4810125" cy="326726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6000"/>
              <a:buFont typeface="Calibri"/>
              <a:buNone/>
              <a:defRPr sz="6000">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34"/>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7" name="Google Shape;207;p34"/>
          <p:cNvSpPr/>
          <p:nvPr/>
        </p:nvSpPr>
        <p:spPr>
          <a:xfrm>
            <a:off x="3933498" y="4952673"/>
            <a:ext cx="1248102" cy="12481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p34"/>
          <p:cNvSpPr/>
          <p:nvPr/>
        </p:nvSpPr>
        <p:spPr>
          <a:xfrm>
            <a:off x="371475" y="1011911"/>
            <a:ext cx="496540" cy="49654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9" name="Google Shape;209;p34"/>
          <p:cNvSpPr/>
          <p:nvPr/>
        </p:nvSpPr>
        <p:spPr>
          <a:xfrm>
            <a:off x="620587" y="671713"/>
            <a:ext cx="247428" cy="24742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p:cSld name="3_Section Header">
    <p:spTree>
      <p:nvGrpSpPr>
        <p:cNvPr id="210" name="Shape 210"/>
        <p:cNvGrpSpPr/>
        <p:nvPr/>
      </p:nvGrpSpPr>
      <p:grpSpPr>
        <a:xfrm>
          <a:off x="0" y="0"/>
          <a:ext cx="0" cy="0"/>
          <a:chOff x="0" y="0"/>
          <a:chExt cx="0" cy="0"/>
        </a:xfrm>
      </p:grpSpPr>
      <p:sp>
        <p:nvSpPr>
          <p:cNvPr id="211" name="Google Shape;211;p35"/>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35"/>
          <p:cNvSpPr txBox="1"/>
          <p:nvPr>
            <p:ph type="title"/>
          </p:nvPr>
        </p:nvSpPr>
        <p:spPr>
          <a:xfrm>
            <a:off x="371475" y="3917949"/>
            <a:ext cx="6915150" cy="22683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35"/>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35"/>
          <p:cNvSpPr/>
          <p:nvPr/>
        </p:nvSpPr>
        <p:spPr>
          <a:xfrm>
            <a:off x="5222179" y="2327274"/>
            <a:ext cx="2176462" cy="15112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5" name="Google Shape;215;p35"/>
          <p:cNvSpPr/>
          <p:nvPr/>
        </p:nvSpPr>
        <p:spPr>
          <a:xfrm>
            <a:off x="7468839" y="3917949"/>
            <a:ext cx="2176462" cy="228282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6" name="Google Shape;216;p35"/>
          <p:cNvSpPr/>
          <p:nvPr>
            <p:ph idx="2" type="pic"/>
          </p:nvPr>
        </p:nvSpPr>
        <p:spPr>
          <a:xfrm>
            <a:off x="371474" y="260351"/>
            <a:ext cx="11520489" cy="5940424"/>
          </a:xfrm>
          <a:prstGeom prst="rect">
            <a:avLst/>
          </a:prstGeom>
          <a:solidFill>
            <a:srgbClr val="F2F2F2"/>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17" name="Shape 217"/>
        <p:cNvGrpSpPr/>
        <p:nvPr/>
      </p:nvGrpSpPr>
      <p:grpSpPr>
        <a:xfrm>
          <a:off x="0" y="0"/>
          <a:ext cx="0" cy="0"/>
          <a:chOff x="0" y="0"/>
          <a:chExt cx="0" cy="0"/>
        </a:xfrm>
      </p:grpSpPr>
      <p:sp>
        <p:nvSpPr>
          <p:cNvPr id="218" name="Google Shape;218;p36"/>
          <p:cNvSpPr/>
          <p:nvPr/>
        </p:nvSpPr>
        <p:spPr>
          <a:xfrm>
            <a:off x="6200775" y="1233487"/>
            <a:ext cx="5619751" cy="273367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9" name="Google Shape;219;p36"/>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6"/>
          <p:cNvSpPr txBox="1"/>
          <p:nvPr>
            <p:ph idx="1" type="body"/>
          </p:nvPr>
        </p:nvSpPr>
        <p:spPr>
          <a:xfrm>
            <a:off x="6383054" y="1357414"/>
            <a:ext cx="5255193" cy="24048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36"/>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2" name="Google Shape;222;p36"/>
          <p:cNvSpPr/>
          <p:nvPr>
            <p:ph idx="2" type="pic"/>
          </p:nvPr>
        </p:nvSpPr>
        <p:spPr>
          <a:xfrm>
            <a:off x="371475" y="1233488"/>
            <a:ext cx="5757863" cy="2415600"/>
          </a:xfrm>
          <a:prstGeom prst="rect">
            <a:avLst/>
          </a:prstGeom>
          <a:solidFill>
            <a:srgbClr val="F2F2F2"/>
          </a:solidFill>
          <a:ln>
            <a:noFill/>
          </a:ln>
        </p:spPr>
      </p:sp>
      <p:sp>
        <p:nvSpPr>
          <p:cNvPr id="223" name="Google Shape;223;p36"/>
          <p:cNvSpPr/>
          <p:nvPr>
            <p:ph idx="3" type="pic"/>
          </p:nvPr>
        </p:nvSpPr>
        <p:spPr>
          <a:xfrm>
            <a:off x="6200775" y="3967163"/>
            <a:ext cx="5619750" cy="2414587"/>
          </a:xfrm>
          <a:prstGeom prst="rect">
            <a:avLst/>
          </a:prstGeom>
          <a:solidFill>
            <a:srgbClr val="F2F2F2"/>
          </a:solidFill>
          <a:ln>
            <a:noFill/>
          </a:ln>
        </p:spPr>
      </p:sp>
      <p:sp>
        <p:nvSpPr>
          <p:cNvPr id="224" name="Google Shape;224;p36"/>
          <p:cNvSpPr/>
          <p:nvPr/>
        </p:nvSpPr>
        <p:spPr>
          <a:xfrm>
            <a:off x="371475" y="3643799"/>
            <a:ext cx="5757863" cy="273367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5" name="Google Shape;225;p36"/>
          <p:cNvSpPr txBox="1"/>
          <p:nvPr>
            <p:ph idx="4" type="body"/>
          </p:nvPr>
        </p:nvSpPr>
        <p:spPr>
          <a:xfrm>
            <a:off x="622406" y="3848474"/>
            <a:ext cx="5256000" cy="240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spTree>
      <p:nvGrpSpPr>
        <p:cNvPr id="226" name="Shape 226"/>
        <p:cNvGrpSpPr/>
        <p:nvPr/>
      </p:nvGrpSpPr>
      <p:grpSpPr>
        <a:xfrm>
          <a:off x="0" y="0"/>
          <a:ext cx="0" cy="0"/>
          <a:chOff x="0" y="0"/>
          <a:chExt cx="0" cy="0"/>
        </a:xfrm>
      </p:grpSpPr>
      <p:sp>
        <p:nvSpPr>
          <p:cNvPr id="227" name="Google Shape;227;p37"/>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37"/>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9" name="Google Shape;229;p37"/>
          <p:cNvSpPr/>
          <p:nvPr>
            <p:ph idx="2" type="pic"/>
          </p:nvPr>
        </p:nvSpPr>
        <p:spPr>
          <a:xfrm>
            <a:off x="371475" y="1233488"/>
            <a:ext cx="11520488" cy="2381361"/>
          </a:xfrm>
          <a:prstGeom prst="rect">
            <a:avLst/>
          </a:prstGeom>
          <a:solidFill>
            <a:srgbClr val="F2F2F2"/>
          </a:solidFill>
          <a:ln>
            <a:noFill/>
          </a:ln>
        </p:spPr>
      </p:sp>
      <p:sp>
        <p:nvSpPr>
          <p:cNvPr id="230" name="Google Shape;230;p37"/>
          <p:cNvSpPr/>
          <p:nvPr/>
        </p:nvSpPr>
        <p:spPr>
          <a:xfrm>
            <a:off x="371475" y="3643799"/>
            <a:ext cx="11520488" cy="273367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37"/>
          <p:cNvSpPr txBox="1"/>
          <p:nvPr>
            <p:ph idx="1" type="body"/>
          </p:nvPr>
        </p:nvSpPr>
        <p:spPr>
          <a:xfrm>
            <a:off x="6383054" y="3808206"/>
            <a:ext cx="5255193" cy="24048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37"/>
          <p:cNvSpPr txBox="1"/>
          <p:nvPr>
            <p:ph idx="3" type="body"/>
          </p:nvPr>
        </p:nvSpPr>
        <p:spPr>
          <a:xfrm>
            <a:off x="622406" y="3808236"/>
            <a:ext cx="5256000" cy="240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3" name="Google Shape;233;p37"/>
          <p:cNvCxnSpPr/>
          <p:nvPr/>
        </p:nvCxnSpPr>
        <p:spPr>
          <a:xfrm>
            <a:off x="6131719" y="3774712"/>
            <a:ext cx="0" cy="2471849"/>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wo Content">
  <p:cSld name="3_Two Content">
    <p:spTree>
      <p:nvGrpSpPr>
        <p:cNvPr id="234" name="Shape 234"/>
        <p:cNvGrpSpPr/>
        <p:nvPr/>
      </p:nvGrpSpPr>
      <p:grpSpPr>
        <a:xfrm>
          <a:off x="0" y="0"/>
          <a:ext cx="0" cy="0"/>
          <a:chOff x="0" y="0"/>
          <a:chExt cx="0" cy="0"/>
        </a:xfrm>
      </p:grpSpPr>
      <p:sp>
        <p:nvSpPr>
          <p:cNvPr id="235" name="Google Shape;235;p38"/>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6" name="Google Shape;236;p38"/>
          <p:cNvSpPr/>
          <p:nvPr/>
        </p:nvSpPr>
        <p:spPr>
          <a:xfrm>
            <a:off x="7162799" y="3052634"/>
            <a:ext cx="1368533" cy="11301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7" name="Google Shape;237;p38"/>
          <p:cNvSpPr txBox="1"/>
          <p:nvPr>
            <p:ph type="title"/>
          </p:nvPr>
        </p:nvSpPr>
        <p:spPr>
          <a:xfrm>
            <a:off x="371475" y="1334424"/>
            <a:ext cx="4448175" cy="152082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38"/>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9" name="Google Shape;239;p38"/>
          <p:cNvSpPr txBox="1"/>
          <p:nvPr>
            <p:ph idx="1" type="body"/>
          </p:nvPr>
        </p:nvSpPr>
        <p:spPr>
          <a:xfrm>
            <a:off x="3609563" y="3118775"/>
            <a:ext cx="2927311" cy="30819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solidFill>
                  <a:schemeClr val="dk1"/>
                </a:solidFill>
              </a:defRPr>
            </a:lvl1pPr>
            <a:lvl2pPr indent="-330200" lvl="1" marL="914400" algn="l">
              <a:lnSpc>
                <a:spcPct val="90000"/>
              </a:lnSpc>
              <a:spcBef>
                <a:spcPts val="500"/>
              </a:spcBef>
              <a:spcAft>
                <a:spcPts val="0"/>
              </a:spcAft>
              <a:buClr>
                <a:schemeClr val="dk1"/>
              </a:buClr>
              <a:buSzPts val="1600"/>
              <a:buChar char="•"/>
              <a:defRPr sz="1600">
                <a:solidFill>
                  <a:schemeClr val="dk1"/>
                </a:solidFill>
              </a:defRPr>
            </a:lvl2pPr>
            <a:lvl3pPr indent="-317500" lvl="2" marL="1371600" algn="l">
              <a:lnSpc>
                <a:spcPct val="90000"/>
              </a:lnSpc>
              <a:spcBef>
                <a:spcPts val="500"/>
              </a:spcBef>
              <a:spcAft>
                <a:spcPts val="0"/>
              </a:spcAft>
              <a:buClr>
                <a:schemeClr val="dk1"/>
              </a:buClr>
              <a:buSzPts val="1400"/>
              <a:buChar char="•"/>
              <a:defRPr sz="14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304800" lvl="4" marL="2286000" algn="l">
              <a:lnSpc>
                <a:spcPct val="90000"/>
              </a:lnSpc>
              <a:spcBef>
                <a:spcPts val="500"/>
              </a:spcBef>
              <a:spcAft>
                <a:spcPts val="0"/>
              </a:spcAft>
              <a:buClr>
                <a:schemeClr val="dk1"/>
              </a:buClr>
              <a:buSzPts val="1200"/>
              <a:buChar char="•"/>
              <a:defRPr sz="12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0" name="Google Shape;240;p38"/>
          <p:cNvSpPr txBox="1"/>
          <p:nvPr>
            <p:ph idx="2" type="body"/>
          </p:nvPr>
        </p:nvSpPr>
        <p:spPr>
          <a:xfrm>
            <a:off x="371475" y="3118776"/>
            <a:ext cx="2926800" cy="30819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solidFill>
                  <a:schemeClr val="dk1"/>
                </a:solidFill>
              </a:defRPr>
            </a:lvl1pPr>
            <a:lvl2pPr indent="-330200" lvl="1" marL="914400" algn="l">
              <a:lnSpc>
                <a:spcPct val="90000"/>
              </a:lnSpc>
              <a:spcBef>
                <a:spcPts val="500"/>
              </a:spcBef>
              <a:spcAft>
                <a:spcPts val="0"/>
              </a:spcAft>
              <a:buClr>
                <a:schemeClr val="dk1"/>
              </a:buClr>
              <a:buSzPts val="1600"/>
              <a:buChar char="•"/>
              <a:defRPr sz="1600">
                <a:solidFill>
                  <a:schemeClr val="dk1"/>
                </a:solidFill>
              </a:defRPr>
            </a:lvl2pPr>
            <a:lvl3pPr indent="-317500" lvl="2" marL="1371600" algn="l">
              <a:lnSpc>
                <a:spcPct val="90000"/>
              </a:lnSpc>
              <a:spcBef>
                <a:spcPts val="500"/>
              </a:spcBef>
              <a:spcAft>
                <a:spcPts val="0"/>
              </a:spcAft>
              <a:buClr>
                <a:schemeClr val="dk1"/>
              </a:buClr>
              <a:buSzPts val="1400"/>
              <a:buChar char="•"/>
              <a:defRPr sz="14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304800" lvl="4" marL="2286000" algn="l">
              <a:lnSpc>
                <a:spcPct val="90000"/>
              </a:lnSpc>
              <a:spcBef>
                <a:spcPts val="500"/>
              </a:spcBef>
              <a:spcAft>
                <a:spcPts val="0"/>
              </a:spcAft>
              <a:buClr>
                <a:schemeClr val="dk1"/>
              </a:buClr>
              <a:buSzPts val="1200"/>
              <a:buChar char="•"/>
              <a:defRPr sz="12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38"/>
          <p:cNvSpPr/>
          <p:nvPr>
            <p:ph idx="3" type="pic"/>
          </p:nvPr>
        </p:nvSpPr>
        <p:spPr>
          <a:xfrm>
            <a:off x="4908415" y="-4277"/>
            <a:ext cx="7283585" cy="6204974"/>
          </a:xfrm>
          <a:prstGeom prst="rect">
            <a:avLst/>
          </a:prstGeom>
          <a:solidFill>
            <a:srgbClr val="F2F2F2"/>
          </a:solidFill>
          <a:ln>
            <a:noFill/>
          </a:ln>
        </p:spPr>
      </p:sp>
      <p:sp>
        <p:nvSpPr>
          <p:cNvPr id="242" name="Google Shape;242;p38"/>
          <p:cNvSpPr/>
          <p:nvPr/>
        </p:nvSpPr>
        <p:spPr>
          <a:xfrm>
            <a:off x="6210299" y="2027725"/>
            <a:ext cx="1073287" cy="9186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p38"/>
          <p:cNvSpPr/>
          <p:nvPr/>
        </p:nvSpPr>
        <p:spPr>
          <a:xfrm>
            <a:off x="8661263" y="4055448"/>
            <a:ext cx="1073287" cy="9186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44" name="Google Shape;244;p38"/>
          <p:cNvCxnSpPr/>
          <p:nvPr/>
        </p:nvCxnSpPr>
        <p:spPr>
          <a:xfrm>
            <a:off x="3452019" y="3106075"/>
            <a:ext cx="0" cy="3094700"/>
          </a:xfrm>
          <a:prstGeom prst="straightConnector1">
            <a:avLst/>
          </a:prstGeom>
          <a:noFill/>
          <a:ln cap="flat" cmpd="sng" w="9525">
            <a:solidFill>
              <a:schemeClr val="accent1"/>
            </a:solidFill>
            <a:prstDash val="solid"/>
            <a:miter lim="800000"/>
            <a:headEnd len="sm" w="sm" type="none"/>
            <a:tailEnd len="sm" w="sm" type="none"/>
          </a:ln>
        </p:spPr>
      </p:cxnSp>
      <p:sp>
        <p:nvSpPr>
          <p:cNvPr id="245" name="Google Shape;245;p38"/>
          <p:cNvSpPr/>
          <p:nvPr/>
        </p:nvSpPr>
        <p:spPr>
          <a:xfrm>
            <a:off x="0" y="1405862"/>
            <a:ext cx="300037" cy="14652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wo Content">
  <p:cSld name="4_Two Content">
    <p:spTree>
      <p:nvGrpSpPr>
        <p:cNvPr id="246" name="Shape 246"/>
        <p:cNvGrpSpPr/>
        <p:nvPr/>
      </p:nvGrpSpPr>
      <p:grpSpPr>
        <a:xfrm>
          <a:off x="0" y="0"/>
          <a:ext cx="0" cy="0"/>
          <a:chOff x="0" y="0"/>
          <a:chExt cx="0" cy="0"/>
        </a:xfrm>
      </p:grpSpPr>
      <p:sp>
        <p:nvSpPr>
          <p:cNvPr id="247" name="Google Shape;247;p39"/>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8" name="Google Shape;248;p39"/>
          <p:cNvSpPr/>
          <p:nvPr>
            <p:ph idx="2" type="pic"/>
          </p:nvPr>
        </p:nvSpPr>
        <p:spPr>
          <a:xfrm>
            <a:off x="371475" y="260350"/>
            <a:ext cx="11520488" cy="6121400"/>
          </a:xfrm>
          <a:prstGeom prst="rect">
            <a:avLst/>
          </a:prstGeom>
          <a:solidFill>
            <a:srgbClr val="F2F2F2"/>
          </a:solidFill>
          <a:ln>
            <a:noFill/>
          </a:ln>
        </p:spPr>
      </p:sp>
      <p:sp>
        <p:nvSpPr>
          <p:cNvPr id="249" name="Google Shape;249;p39"/>
          <p:cNvSpPr/>
          <p:nvPr/>
        </p:nvSpPr>
        <p:spPr>
          <a:xfrm>
            <a:off x="1578741" y="2299953"/>
            <a:ext cx="4420009" cy="308192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0" name="Google Shape;250;p39"/>
          <p:cNvSpPr/>
          <p:nvPr/>
        </p:nvSpPr>
        <p:spPr>
          <a:xfrm>
            <a:off x="6184487" y="2299953"/>
            <a:ext cx="4420009" cy="308192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1" name="Google Shape;251;p39"/>
          <p:cNvSpPr txBox="1"/>
          <p:nvPr>
            <p:ph type="title"/>
          </p:nvPr>
        </p:nvSpPr>
        <p:spPr>
          <a:xfrm>
            <a:off x="1587504" y="1233488"/>
            <a:ext cx="9016993" cy="76107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39"/>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3" name="Google Shape;253;p39"/>
          <p:cNvSpPr txBox="1"/>
          <p:nvPr>
            <p:ph idx="1" type="body"/>
          </p:nvPr>
        </p:nvSpPr>
        <p:spPr>
          <a:xfrm>
            <a:off x="6328091" y="2424864"/>
            <a:ext cx="4132800" cy="2833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4" name="Google Shape;254;p39"/>
          <p:cNvSpPr txBox="1"/>
          <p:nvPr>
            <p:ph idx="3" type="body"/>
          </p:nvPr>
        </p:nvSpPr>
        <p:spPr>
          <a:xfrm>
            <a:off x="1722820" y="2424864"/>
            <a:ext cx="4131850" cy="28321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55" name="Shape 255"/>
        <p:cNvGrpSpPr/>
        <p:nvPr/>
      </p:nvGrpSpPr>
      <p:grpSpPr>
        <a:xfrm>
          <a:off x="0" y="0"/>
          <a:ext cx="0" cy="0"/>
          <a:chOff x="0" y="0"/>
          <a:chExt cx="0" cy="0"/>
        </a:xfrm>
      </p:grpSpPr>
      <p:sp>
        <p:nvSpPr>
          <p:cNvPr id="256" name="Google Shape;256;p4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7" name="Google Shape;257;p40"/>
          <p:cNvSpPr/>
          <p:nvPr/>
        </p:nvSpPr>
        <p:spPr>
          <a:xfrm>
            <a:off x="0" y="0"/>
            <a:ext cx="12191999"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8" name="Google Shape;258;p40"/>
          <p:cNvSpPr/>
          <p:nvPr>
            <p:ph idx="2" type="pic"/>
          </p:nvPr>
        </p:nvSpPr>
        <p:spPr>
          <a:xfrm>
            <a:off x="335756" y="260350"/>
            <a:ext cx="11520488" cy="6300788"/>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p:cSld name="4_Section Header">
    <p:spTree>
      <p:nvGrpSpPr>
        <p:cNvPr id="31" name="Shape 31"/>
        <p:cNvGrpSpPr/>
        <p:nvPr/>
      </p:nvGrpSpPr>
      <p:grpSpPr>
        <a:xfrm>
          <a:off x="0" y="0"/>
          <a:ext cx="0" cy="0"/>
          <a:chOff x="0" y="0"/>
          <a:chExt cx="0" cy="0"/>
        </a:xfrm>
      </p:grpSpPr>
      <p:sp>
        <p:nvSpPr>
          <p:cNvPr id="32" name="Google Shape;32;p14"/>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 name="Google Shape;33;p14"/>
          <p:cNvSpPr txBox="1"/>
          <p:nvPr>
            <p:ph type="title"/>
          </p:nvPr>
        </p:nvSpPr>
        <p:spPr>
          <a:xfrm>
            <a:off x="876300" y="4406207"/>
            <a:ext cx="10439400" cy="117544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6000"/>
              <a:buFont typeface="Calibri"/>
              <a:buNone/>
              <a:defRPr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4"/>
          <p:cNvSpPr/>
          <p:nvPr/>
        </p:nvSpPr>
        <p:spPr>
          <a:xfrm>
            <a:off x="0" y="0"/>
            <a:ext cx="12191999" cy="284797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14"/>
          <p:cNvSpPr/>
          <p:nvPr>
            <p:ph idx="2" type="pic"/>
          </p:nvPr>
        </p:nvSpPr>
        <p:spPr>
          <a:xfrm>
            <a:off x="371476" y="260350"/>
            <a:ext cx="11520488" cy="3657599"/>
          </a:xfrm>
          <a:prstGeom prst="rect">
            <a:avLst/>
          </a:prstGeom>
          <a:solidFill>
            <a:srgbClr val="F2F2F2"/>
          </a:solidFill>
          <a:ln>
            <a:noFill/>
          </a:ln>
        </p:spPr>
      </p:sp>
      <p:sp>
        <p:nvSpPr>
          <p:cNvPr id="37" name="Google Shape;37;p14"/>
          <p:cNvSpPr/>
          <p:nvPr/>
        </p:nvSpPr>
        <p:spPr>
          <a:xfrm>
            <a:off x="5795961" y="3914082"/>
            <a:ext cx="600075" cy="29189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259" name="Shape 259"/>
        <p:cNvGrpSpPr/>
        <p:nvPr/>
      </p:nvGrpSpPr>
      <p:grpSpPr>
        <a:xfrm>
          <a:off x="0" y="0"/>
          <a:ext cx="0" cy="0"/>
          <a:chOff x="0" y="0"/>
          <a:chExt cx="0" cy="0"/>
        </a:xfrm>
      </p:grpSpPr>
      <p:sp>
        <p:nvSpPr>
          <p:cNvPr id="260" name="Google Shape;260;p4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1" name="Google Shape;261;p41"/>
          <p:cNvSpPr/>
          <p:nvPr>
            <p:ph idx="2" type="pic"/>
          </p:nvPr>
        </p:nvSpPr>
        <p:spPr>
          <a:xfrm>
            <a:off x="1" y="1"/>
            <a:ext cx="12191999" cy="6857999"/>
          </a:xfrm>
          <a:prstGeom prst="rect">
            <a:avLst/>
          </a:prstGeom>
          <a:solidFill>
            <a:srgbClr val="F2F2F2"/>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262" name="Shape 262"/>
        <p:cNvGrpSpPr/>
        <p:nvPr/>
      </p:nvGrpSpPr>
      <p:grpSpPr>
        <a:xfrm>
          <a:off x="0" y="0"/>
          <a:ext cx="0" cy="0"/>
          <a:chOff x="0" y="0"/>
          <a:chExt cx="0" cy="0"/>
        </a:xfrm>
      </p:grpSpPr>
      <p:sp>
        <p:nvSpPr>
          <p:cNvPr id="263" name="Google Shape;263;p4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4" name="Google Shape;264;p42"/>
          <p:cNvSpPr/>
          <p:nvPr>
            <p:ph idx="2" type="pic"/>
          </p:nvPr>
        </p:nvSpPr>
        <p:spPr>
          <a:xfrm>
            <a:off x="371475" y="260350"/>
            <a:ext cx="4492625" cy="6300788"/>
          </a:xfrm>
          <a:prstGeom prst="rect">
            <a:avLst/>
          </a:prstGeom>
          <a:solidFill>
            <a:srgbClr val="F2F2F2"/>
          </a:solidFill>
          <a:ln>
            <a:noFill/>
          </a:ln>
        </p:spPr>
      </p:sp>
      <p:sp>
        <p:nvSpPr>
          <p:cNvPr id="265" name="Google Shape;265;p42"/>
          <p:cNvSpPr/>
          <p:nvPr>
            <p:ph idx="3" type="pic"/>
          </p:nvPr>
        </p:nvSpPr>
        <p:spPr>
          <a:xfrm>
            <a:off x="4981575" y="260350"/>
            <a:ext cx="2740025" cy="6300788"/>
          </a:xfrm>
          <a:prstGeom prst="rect">
            <a:avLst/>
          </a:prstGeom>
          <a:solidFill>
            <a:srgbClr val="F2F2F2"/>
          </a:solidFill>
          <a:ln>
            <a:noFill/>
          </a:ln>
        </p:spPr>
      </p:sp>
      <p:sp>
        <p:nvSpPr>
          <p:cNvPr id="266" name="Google Shape;266;p42"/>
          <p:cNvSpPr/>
          <p:nvPr>
            <p:ph idx="4" type="pic"/>
          </p:nvPr>
        </p:nvSpPr>
        <p:spPr>
          <a:xfrm>
            <a:off x="7839076" y="260350"/>
            <a:ext cx="4052888" cy="3803650"/>
          </a:xfrm>
          <a:prstGeom prst="rect">
            <a:avLst/>
          </a:prstGeom>
          <a:solidFill>
            <a:srgbClr val="F2F2F2"/>
          </a:solidFill>
          <a:ln>
            <a:noFill/>
          </a:ln>
        </p:spPr>
      </p:sp>
      <p:sp>
        <p:nvSpPr>
          <p:cNvPr id="267" name="Google Shape;267;p42"/>
          <p:cNvSpPr/>
          <p:nvPr>
            <p:ph idx="5" type="pic"/>
          </p:nvPr>
        </p:nvSpPr>
        <p:spPr>
          <a:xfrm>
            <a:off x="7839076" y="4165600"/>
            <a:ext cx="4052888" cy="2395538"/>
          </a:xfrm>
          <a:prstGeom prst="rect">
            <a:avLst/>
          </a:prstGeom>
          <a:solidFill>
            <a:srgbClr val="F2F2F2"/>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268" name="Shape 268"/>
        <p:cNvGrpSpPr/>
        <p:nvPr/>
      </p:nvGrpSpPr>
      <p:grpSpPr>
        <a:xfrm>
          <a:off x="0" y="0"/>
          <a:ext cx="0" cy="0"/>
          <a:chOff x="0" y="0"/>
          <a:chExt cx="0" cy="0"/>
        </a:xfrm>
      </p:grpSpPr>
      <p:sp>
        <p:nvSpPr>
          <p:cNvPr id="269" name="Google Shape;269;p4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0" name="Google Shape;270;p43"/>
          <p:cNvSpPr/>
          <p:nvPr>
            <p:ph idx="2" type="pic"/>
          </p:nvPr>
        </p:nvSpPr>
        <p:spPr>
          <a:xfrm>
            <a:off x="0" y="1233488"/>
            <a:ext cx="12192001" cy="4391024"/>
          </a:xfrm>
          <a:prstGeom prst="rect">
            <a:avLst/>
          </a:prstGeom>
          <a:solidFill>
            <a:srgbClr val="F2F2F2"/>
          </a:solidFill>
          <a:ln>
            <a:noFill/>
          </a:ln>
        </p:spPr>
      </p:sp>
      <p:grpSp>
        <p:nvGrpSpPr>
          <p:cNvPr id="271" name="Google Shape;271;p43"/>
          <p:cNvGrpSpPr/>
          <p:nvPr/>
        </p:nvGrpSpPr>
        <p:grpSpPr>
          <a:xfrm>
            <a:off x="371474" y="260350"/>
            <a:ext cx="644525" cy="973138"/>
            <a:chOff x="371475" y="671713"/>
            <a:chExt cx="496540" cy="836738"/>
          </a:xfrm>
        </p:grpSpPr>
        <p:sp>
          <p:nvSpPr>
            <p:cNvPr id="272" name="Google Shape;272;p43"/>
            <p:cNvSpPr/>
            <p:nvPr/>
          </p:nvSpPr>
          <p:spPr>
            <a:xfrm>
              <a:off x="371475" y="1011911"/>
              <a:ext cx="496540" cy="49654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3" name="Google Shape;273;p43"/>
            <p:cNvSpPr/>
            <p:nvPr/>
          </p:nvSpPr>
          <p:spPr>
            <a:xfrm>
              <a:off x="620587" y="671713"/>
              <a:ext cx="247428" cy="24742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74" name="Google Shape;274;p43"/>
          <p:cNvSpPr/>
          <p:nvPr/>
        </p:nvSpPr>
        <p:spPr>
          <a:xfrm>
            <a:off x="10795001" y="5642462"/>
            <a:ext cx="1397000" cy="12155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75" name="Shape 275"/>
        <p:cNvGrpSpPr/>
        <p:nvPr/>
      </p:nvGrpSpPr>
      <p:grpSpPr>
        <a:xfrm>
          <a:off x="0" y="0"/>
          <a:ext cx="0" cy="0"/>
          <a:chOff x="0" y="0"/>
          <a:chExt cx="0" cy="0"/>
        </a:xfrm>
      </p:grpSpPr>
      <p:sp>
        <p:nvSpPr>
          <p:cNvPr id="276" name="Google Shape;276;p44"/>
          <p:cNvSpPr txBox="1"/>
          <p:nvPr>
            <p:ph type="title"/>
          </p:nvPr>
        </p:nvSpPr>
        <p:spPr>
          <a:xfrm>
            <a:off x="371475" y="260351"/>
            <a:ext cx="11520487" cy="75564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44"/>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8" name="Google Shape;278;p44"/>
          <p:cNvSpPr/>
          <p:nvPr>
            <p:ph idx="2" type="pic"/>
          </p:nvPr>
        </p:nvSpPr>
        <p:spPr>
          <a:xfrm>
            <a:off x="371475" y="1233488"/>
            <a:ext cx="2466000" cy="4967287"/>
          </a:xfrm>
          <a:prstGeom prst="rect">
            <a:avLst/>
          </a:prstGeom>
          <a:solidFill>
            <a:srgbClr val="F2F2F2"/>
          </a:solidFill>
          <a:ln>
            <a:noFill/>
          </a:ln>
        </p:spPr>
      </p:sp>
      <p:sp>
        <p:nvSpPr>
          <p:cNvPr id="279" name="Google Shape;279;p44"/>
          <p:cNvSpPr/>
          <p:nvPr/>
        </p:nvSpPr>
        <p:spPr>
          <a:xfrm>
            <a:off x="2892285" y="1233488"/>
            <a:ext cx="3210339" cy="12715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0" name="Google Shape;280;p44"/>
          <p:cNvSpPr txBox="1"/>
          <p:nvPr>
            <p:ph idx="1" type="body"/>
          </p:nvPr>
        </p:nvSpPr>
        <p:spPr>
          <a:xfrm>
            <a:off x="3004445" y="1330963"/>
            <a:ext cx="2986019" cy="107663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1" name="Google Shape;281;p44"/>
          <p:cNvSpPr/>
          <p:nvPr/>
        </p:nvSpPr>
        <p:spPr>
          <a:xfrm>
            <a:off x="2892284" y="2542916"/>
            <a:ext cx="3210339" cy="3657859"/>
          </a:xfrm>
          <a:prstGeom prst="rect">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2" name="Google Shape;282;p44"/>
          <p:cNvSpPr txBox="1"/>
          <p:nvPr>
            <p:ph idx="3" type="body"/>
          </p:nvPr>
        </p:nvSpPr>
        <p:spPr>
          <a:xfrm>
            <a:off x="3004445" y="2623930"/>
            <a:ext cx="2986019" cy="34488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p44"/>
          <p:cNvSpPr/>
          <p:nvPr>
            <p:ph idx="4" type="pic"/>
          </p:nvPr>
        </p:nvSpPr>
        <p:spPr>
          <a:xfrm>
            <a:off x="6151738" y="1233487"/>
            <a:ext cx="2464907" cy="4967287"/>
          </a:xfrm>
          <a:prstGeom prst="rect">
            <a:avLst/>
          </a:prstGeom>
          <a:solidFill>
            <a:srgbClr val="F2F2F2"/>
          </a:solidFill>
          <a:ln>
            <a:noFill/>
          </a:ln>
        </p:spPr>
      </p:sp>
      <p:sp>
        <p:nvSpPr>
          <p:cNvPr id="284" name="Google Shape;284;p44"/>
          <p:cNvSpPr/>
          <p:nvPr/>
        </p:nvSpPr>
        <p:spPr>
          <a:xfrm>
            <a:off x="8673131" y="1233488"/>
            <a:ext cx="3210339" cy="12715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5" name="Google Shape;285;p44"/>
          <p:cNvSpPr/>
          <p:nvPr/>
        </p:nvSpPr>
        <p:spPr>
          <a:xfrm>
            <a:off x="8673130" y="2542916"/>
            <a:ext cx="3210339" cy="3657859"/>
          </a:xfrm>
          <a:prstGeom prst="rect">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6" name="Google Shape;286;p44"/>
          <p:cNvSpPr txBox="1"/>
          <p:nvPr>
            <p:ph idx="5" type="body"/>
          </p:nvPr>
        </p:nvSpPr>
        <p:spPr>
          <a:xfrm>
            <a:off x="8786099" y="1333189"/>
            <a:ext cx="2984400" cy="107441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7" name="Google Shape;287;p44"/>
          <p:cNvSpPr txBox="1"/>
          <p:nvPr>
            <p:ph idx="6" type="body"/>
          </p:nvPr>
        </p:nvSpPr>
        <p:spPr>
          <a:xfrm>
            <a:off x="8786099" y="2623930"/>
            <a:ext cx="2984400" cy="34488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288" name="Shape 288"/>
        <p:cNvGrpSpPr/>
        <p:nvPr/>
      </p:nvGrpSpPr>
      <p:grpSpPr>
        <a:xfrm>
          <a:off x="0" y="0"/>
          <a:ext cx="0" cy="0"/>
          <a:chOff x="0" y="0"/>
          <a:chExt cx="0" cy="0"/>
        </a:xfrm>
      </p:grpSpPr>
      <p:sp>
        <p:nvSpPr>
          <p:cNvPr id="289" name="Google Shape;289;p45"/>
          <p:cNvSpPr txBox="1"/>
          <p:nvPr>
            <p:ph type="title"/>
          </p:nvPr>
        </p:nvSpPr>
        <p:spPr>
          <a:xfrm>
            <a:off x="371475" y="260351"/>
            <a:ext cx="11520487" cy="75564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0" name="Google Shape;290;p45"/>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91" name="Google Shape;291;p45"/>
          <p:cNvSpPr/>
          <p:nvPr>
            <p:ph idx="2" type="pic"/>
          </p:nvPr>
        </p:nvSpPr>
        <p:spPr>
          <a:xfrm>
            <a:off x="7063827" y="1233488"/>
            <a:ext cx="4828135" cy="4967287"/>
          </a:xfrm>
          <a:prstGeom prst="rect">
            <a:avLst/>
          </a:prstGeom>
          <a:solidFill>
            <a:srgbClr val="F2F2F2"/>
          </a:solidFill>
          <a:ln>
            <a:noFill/>
          </a:ln>
        </p:spPr>
      </p:sp>
      <p:sp>
        <p:nvSpPr>
          <p:cNvPr id="292" name="Google Shape;292;p45"/>
          <p:cNvSpPr/>
          <p:nvPr/>
        </p:nvSpPr>
        <p:spPr>
          <a:xfrm>
            <a:off x="371476" y="1233488"/>
            <a:ext cx="3210339" cy="12715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3" name="Google Shape;293;p45"/>
          <p:cNvSpPr txBox="1"/>
          <p:nvPr>
            <p:ph idx="1" type="body"/>
          </p:nvPr>
        </p:nvSpPr>
        <p:spPr>
          <a:xfrm>
            <a:off x="483636" y="1330963"/>
            <a:ext cx="2986019" cy="107663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4" name="Google Shape;294;p45"/>
          <p:cNvSpPr/>
          <p:nvPr/>
        </p:nvSpPr>
        <p:spPr>
          <a:xfrm>
            <a:off x="371475" y="2542916"/>
            <a:ext cx="3210339" cy="3657859"/>
          </a:xfrm>
          <a:prstGeom prst="rect">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5" name="Google Shape;295;p45"/>
          <p:cNvSpPr txBox="1"/>
          <p:nvPr>
            <p:ph idx="3" type="body"/>
          </p:nvPr>
        </p:nvSpPr>
        <p:spPr>
          <a:xfrm>
            <a:off x="483636" y="2623930"/>
            <a:ext cx="2986019" cy="34488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6" name="Google Shape;296;p45"/>
          <p:cNvSpPr/>
          <p:nvPr/>
        </p:nvSpPr>
        <p:spPr>
          <a:xfrm>
            <a:off x="3717652" y="1233488"/>
            <a:ext cx="3210339" cy="12715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7" name="Google Shape;297;p45"/>
          <p:cNvSpPr/>
          <p:nvPr/>
        </p:nvSpPr>
        <p:spPr>
          <a:xfrm>
            <a:off x="3717651" y="2542916"/>
            <a:ext cx="3210339" cy="3657859"/>
          </a:xfrm>
          <a:prstGeom prst="rect">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8" name="Google Shape;298;p45"/>
          <p:cNvSpPr txBox="1"/>
          <p:nvPr>
            <p:ph idx="4" type="body"/>
          </p:nvPr>
        </p:nvSpPr>
        <p:spPr>
          <a:xfrm>
            <a:off x="3830620" y="1333189"/>
            <a:ext cx="2984400" cy="107441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9" name="Google Shape;299;p45"/>
          <p:cNvSpPr txBox="1"/>
          <p:nvPr>
            <p:ph idx="5" type="body"/>
          </p:nvPr>
        </p:nvSpPr>
        <p:spPr>
          <a:xfrm>
            <a:off x="3830620" y="2623930"/>
            <a:ext cx="2984400" cy="34488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spTree>
      <p:nvGrpSpPr>
        <p:cNvPr id="300" name="Shape 300"/>
        <p:cNvGrpSpPr/>
        <p:nvPr/>
      </p:nvGrpSpPr>
      <p:grpSpPr>
        <a:xfrm>
          <a:off x="0" y="0"/>
          <a:ext cx="0" cy="0"/>
          <a:chOff x="0" y="0"/>
          <a:chExt cx="0" cy="0"/>
        </a:xfrm>
      </p:grpSpPr>
      <p:sp>
        <p:nvSpPr>
          <p:cNvPr id="301" name="Google Shape;301;p46"/>
          <p:cNvSpPr txBox="1"/>
          <p:nvPr>
            <p:ph type="title"/>
          </p:nvPr>
        </p:nvSpPr>
        <p:spPr>
          <a:xfrm>
            <a:off x="371475" y="260351"/>
            <a:ext cx="11520487" cy="75564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2" name="Google Shape;302;p46"/>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3" name="Google Shape;303;p46"/>
          <p:cNvSpPr/>
          <p:nvPr>
            <p:ph idx="2" type="pic"/>
          </p:nvPr>
        </p:nvSpPr>
        <p:spPr>
          <a:xfrm>
            <a:off x="371475" y="1233488"/>
            <a:ext cx="11520487" cy="4967287"/>
          </a:xfrm>
          <a:prstGeom prst="rect">
            <a:avLst/>
          </a:prstGeom>
          <a:solidFill>
            <a:srgbClr val="F2F2F2"/>
          </a:solidFill>
          <a:ln>
            <a:noFill/>
          </a:ln>
        </p:spPr>
      </p:sp>
      <p:sp>
        <p:nvSpPr>
          <p:cNvPr id="304" name="Google Shape;304;p46"/>
          <p:cNvSpPr txBox="1"/>
          <p:nvPr>
            <p:ph idx="1" type="body"/>
          </p:nvPr>
        </p:nvSpPr>
        <p:spPr>
          <a:xfrm>
            <a:off x="6261798" y="2910543"/>
            <a:ext cx="5058000" cy="5184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5" name="Google Shape;305;p46"/>
          <p:cNvSpPr txBox="1"/>
          <p:nvPr>
            <p:ph idx="3" type="body"/>
          </p:nvPr>
        </p:nvSpPr>
        <p:spPr>
          <a:xfrm>
            <a:off x="6261798" y="3523420"/>
            <a:ext cx="5058000" cy="2181641"/>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1"/>
              </a:buClr>
              <a:buSzPts val="1600"/>
              <a:buChar char="•"/>
              <a:defRPr sz="1600">
                <a:solidFill>
                  <a:schemeClr val="lt1"/>
                </a:solidFill>
              </a:defRPr>
            </a:lvl1pPr>
            <a:lvl2pPr indent="-317500" lvl="1" marL="914400" algn="l">
              <a:lnSpc>
                <a:spcPct val="90000"/>
              </a:lnSpc>
              <a:spcBef>
                <a:spcPts val="500"/>
              </a:spcBef>
              <a:spcAft>
                <a:spcPts val="0"/>
              </a:spcAft>
              <a:buClr>
                <a:schemeClr val="lt1"/>
              </a:buClr>
              <a:buSzPts val="1400"/>
              <a:buChar char="•"/>
              <a:defRPr sz="1400">
                <a:solidFill>
                  <a:schemeClr val="lt1"/>
                </a:solidFill>
              </a:defRPr>
            </a:lvl2pPr>
            <a:lvl3pPr indent="-304800" lvl="2" marL="1371600" algn="l">
              <a:lnSpc>
                <a:spcPct val="90000"/>
              </a:lnSpc>
              <a:spcBef>
                <a:spcPts val="500"/>
              </a:spcBef>
              <a:spcAft>
                <a:spcPts val="0"/>
              </a:spcAft>
              <a:buClr>
                <a:schemeClr val="lt1"/>
              </a:buClr>
              <a:buSzPts val="1200"/>
              <a:buChar char="•"/>
              <a:defRPr sz="1200">
                <a:solidFill>
                  <a:schemeClr val="lt1"/>
                </a:solidFill>
              </a:defRPr>
            </a:lvl3pPr>
            <a:lvl4pPr indent="-298450" lvl="3" marL="1828800" algn="l">
              <a:lnSpc>
                <a:spcPct val="90000"/>
              </a:lnSpc>
              <a:spcBef>
                <a:spcPts val="500"/>
              </a:spcBef>
              <a:spcAft>
                <a:spcPts val="0"/>
              </a:spcAft>
              <a:buClr>
                <a:schemeClr val="lt1"/>
              </a:buClr>
              <a:buSzPts val="1100"/>
              <a:buChar char="•"/>
              <a:defRPr sz="1100">
                <a:solidFill>
                  <a:schemeClr val="lt1"/>
                </a:solidFill>
              </a:defRPr>
            </a:lvl4pPr>
            <a:lvl5pPr indent="-298450" lvl="4" marL="2286000" algn="l">
              <a:lnSpc>
                <a:spcPct val="90000"/>
              </a:lnSpc>
              <a:spcBef>
                <a:spcPts val="500"/>
              </a:spcBef>
              <a:spcAft>
                <a:spcPts val="0"/>
              </a:spcAft>
              <a:buClr>
                <a:schemeClr val="lt1"/>
              </a:buClr>
              <a:buSzPts val="1100"/>
              <a:buChar char="•"/>
              <a:defRPr sz="11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6" name="Google Shape;306;p46"/>
          <p:cNvSpPr txBox="1"/>
          <p:nvPr>
            <p:ph idx="4" type="body"/>
          </p:nvPr>
        </p:nvSpPr>
        <p:spPr>
          <a:xfrm>
            <a:off x="895142" y="2910543"/>
            <a:ext cx="5058397" cy="5184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7" name="Google Shape;307;p46"/>
          <p:cNvSpPr txBox="1"/>
          <p:nvPr>
            <p:ph idx="5" type="body"/>
          </p:nvPr>
        </p:nvSpPr>
        <p:spPr>
          <a:xfrm>
            <a:off x="895142" y="3523420"/>
            <a:ext cx="5058397" cy="2181641"/>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1"/>
              </a:buClr>
              <a:buSzPts val="1600"/>
              <a:buChar char="•"/>
              <a:defRPr sz="1600">
                <a:solidFill>
                  <a:schemeClr val="lt1"/>
                </a:solidFill>
              </a:defRPr>
            </a:lvl1pPr>
            <a:lvl2pPr indent="-317500" lvl="1" marL="914400" algn="l">
              <a:lnSpc>
                <a:spcPct val="90000"/>
              </a:lnSpc>
              <a:spcBef>
                <a:spcPts val="500"/>
              </a:spcBef>
              <a:spcAft>
                <a:spcPts val="0"/>
              </a:spcAft>
              <a:buClr>
                <a:schemeClr val="lt1"/>
              </a:buClr>
              <a:buSzPts val="1400"/>
              <a:buChar char="•"/>
              <a:defRPr sz="1400">
                <a:solidFill>
                  <a:schemeClr val="lt1"/>
                </a:solidFill>
              </a:defRPr>
            </a:lvl2pPr>
            <a:lvl3pPr indent="-304800" lvl="2" marL="1371600" algn="l">
              <a:lnSpc>
                <a:spcPct val="90000"/>
              </a:lnSpc>
              <a:spcBef>
                <a:spcPts val="500"/>
              </a:spcBef>
              <a:spcAft>
                <a:spcPts val="0"/>
              </a:spcAft>
              <a:buClr>
                <a:schemeClr val="lt1"/>
              </a:buClr>
              <a:buSzPts val="1200"/>
              <a:buChar char="•"/>
              <a:defRPr sz="1200">
                <a:solidFill>
                  <a:schemeClr val="lt1"/>
                </a:solidFill>
              </a:defRPr>
            </a:lvl3pPr>
            <a:lvl4pPr indent="-298450" lvl="3" marL="1828800" algn="l">
              <a:lnSpc>
                <a:spcPct val="90000"/>
              </a:lnSpc>
              <a:spcBef>
                <a:spcPts val="500"/>
              </a:spcBef>
              <a:spcAft>
                <a:spcPts val="0"/>
              </a:spcAft>
              <a:buClr>
                <a:schemeClr val="lt1"/>
              </a:buClr>
              <a:buSzPts val="1100"/>
              <a:buChar char="•"/>
              <a:defRPr sz="1100">
                <a:solidFill>
                  <a:schemeClr val="lt1"/>
                </a:solidFill>
              </a:defRPr>
            </a:lvl4pPr>
            <a:lvl5pPr indent="-298450" lvl="4" marL="2286000" algn="l">
              <a:lnSpc>
                <a:spcPct val="90000"/>
              </a:lnSpc>
              <a:spcBef>
                <a:spcPts val="500"/>
              </a:spcBef>
              <a:spcAft>
                <a:spcPts val="0"/>
              </a:spcAft>
              <a:buClr>
                <a:schemeClr val="lt1"/>
              </a:buClr>
              <a:buSzPts val="1100"/>
              <a:buChar char="•"/>
              <a:defRPr sz="11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mparison">
  <p:cSld name="4_Comparison">
    <p:spTree>
      <p:nvGrpSpPr>
        <p:cNvPr id="308" name="Shape 308"/>
        <p:cNvGrpSpPr/>
        <p:nvPr/>
      </p:nvGrpSpPr>
      <p:grpSpPr>
        <a:xfrm>
          <a:off x="0" y="0"/>
          <a:ext cx="0" cy="0"/>
          <a:chOff x="0" y="0"/>
          <a:chExt cx="0" cy="0"/>
        </a:xfrm>
      </p:grpSpPr>
      <p:sp>
        <p:nvSpPr>
          <p:cNvPr id="309" name="Google Shape;309;p47"/>
          <p:cNvSpPr/>
          <p:nvPr/>
        </p:nvSpPr>
        <p:spPr>
          <a:xfrm>
            <a:off x="6441279" y="3761720"/>
            <a:ext cx="5446800" cy="240095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0" name="Google Shape;310;p47"/>
          <p:cNvSpPr/>
          <p:nvPr/>
        </p:nvSpPr>
        <p:spPr>
          <a:xfrm>
            <a:off x="371474" y="1271588"/>
            <a:ext cx="5445125" cy="240095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1" name="Google Shape;311;p47"/>
          <p:cNvSpPr txBox="1"/>
          <p:nvPr>
            <p:ph type="title"/>
          </p:nvPr>
        </p:nvSpPr>
        <p:spPr>
          <a:xfrm>
            <a:off x="371475" y="260351"/>
            <a:ext cx="11520487" cy="75564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2" name="Google Shape;312;p47"/>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3" name="Google Shape;313;p47"/>
          <p:cNvSpPr txBox="1"/>
          <p:nvPr>
            <p:ph idx="1" type="body"/>
          </p:nvPr>
        </p:nvSpPr>
        <p:spPr>
          <a:xfrm>
            <a:off x="6610169" y="3956706"/>
            <a:ext cx="5109021" cy="5184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4" name="Google Shape;314;p47"/>
          <p:cNvSpPr txBox="1"/>
          <p:nvPr>
            <p:ph idx="2" type="body"/>
          </p:nvPr>
        </p:nvSpPr>
        <p:spPr>
          <a:xfrm>
            <a:off x="6610169" y="4569583"/>
            <a:ext cx="5109021" cy="1412117"/>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1"/>
              </a:buClr>
              <a:buSzPts val="1600"/>
              <a:buChar char="•"/>
              <a:defRPr sz="1600">
                <a:solidFill>
                  <a:schemeClr val="lt1"/>
                </a:solidFill>
              </a:defRPr>
            </a:lvl1pPr>
            <a:lvl2pPr indent="-317500" lvl="1" marL="914400" algn="l">
              <a:lnSpc>
                <a:spcPct val="90000"/>
              </a:lnSpc>
              <a:spcBef>
                <a:spcPts val="500"/>
              </a:spcBef>
              <a:spcAft>
                <a:spcPts val="0"/>
              </a:spcAft>
              <a:buClr>
                <a:schemeClr val="lt1"/>
              </a:buClr>
              <a:buSzPts val="1400"/>
              <a:buChar char="•"/>
              <a:defRPr sz="1400">
                <a:solidFill>
                  <a:schemeClr val="lt1"/>
                </a:solidFill>
              </a:defRPr>
            </a:lvl2pPr>
            <a:lvl3pPr indent="-304800" lvl="2" marL="1371600" algn="l">
              <a:lnSpc>
                <a:spcPct val="90000"/>
              </a:lnSpc>
              <a:spcBef>
                <a:spcPts val="500"/>
              </a:spcBef>
              <a:spcAft>
                <a:spcPts val="0"/>
              </a:spcAft>
              <a:buClr>
                <a:schemeClr val="lt1"/>
              </a:buClr>
              <a:buSzPts val="1200"/>
              <a:buChar char="•"/>
              <a:defRPr sz="1200">
                <a:solidFill>
                  <a:schemeClr val="lt1"/>
                </a:solidFill>
              </a:defRPr>
            </a:lvl3pPr>
            <a:lvl4pPr indent="-298450" lvl="3" marL="1828800" algn="l">
              <a:lnSpc>
                <a:spcPct val="90000"/>
              </a:lnSpc>
              <a:spcBef>
                <a:spcPts val="500"/>
              </a:spcBef>
              <a:spcAft>
                <a:spcPts val="0"/>
              </a:spcAft>
              <a:buClr>
                <a:schemeClr val="lt1"/>
              </a:buClr>
              <a:buSzPts val="1100"/>
              <a:buChar char="•"/>
              <a:defRPr sz="1100">
                <a:solidFill>
                  <a:schemeClr val="lt1"/>
                </a:solidFill>
              </a:defRPr>
            </a:lvl4pPr>
            <a:lvl5pPr indent="-298450" lvl="4" marL="2286000" algn="l">
              <a:lnSpc>
                <a:spcPct val="90000"/>
              </a:lnSpc>
              <a:spcBef>
                <a:spcPts val="500"/>
              </a:spcBef>
              <a:spcAft>
                <a:spcPts val="0"/>
              </a:spcAft>
              <a:buClr>
                <a:schemeClr val="lt1"/>
              </a:buClr>
              <a:buSzPts val="1100"/>
              <a:buChar char="•"/>
              <a:defRPr sz="11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5" name="Google Shape;315;p47"/>
          <p:cNvSpPr txBox="1"/>
          <p:nvPr>
            <p:ph idx="3" type="body"/>
          </p:nvPr>
        </p:nvSpPr>
        <p:spPr>
          <a:xfrm>
            <a:off x="539836" y="1462743"/>
            <a:ext cx="5108400" cy="5184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6" name="Google Shape;316;p47"/>
          <p:cNvSpPr txBox="1"/>
          <p:nvPr>
            <p:ph idx="4" type="body"/>
          </p:nvPr>
        </p:nvSpPr>
        <p:spPr>
          <a:xfrm>
            <a:off x="539836" y="2075621"/>
            <a:ext cx="5108400" cy="139148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1"/>
              </a:buClr>
              <a:buSzPts val="1600"/>
              <a:buChar char="•"/>
              <a:defRPr sz="1600">
                <a:solidFill>
                  <a:schemeClr val="lt1"/>
                </a:solidFill>
              </a:defRPr>
            </a:lvl1pPr>
            <a:lvl2pPr indent="-317500" lvl="1" marL="914400" algn="l">
              <a:lnSpc>
                <a:spcPct val="90000"/>
              </a:lnSpc>
              <a:spcBef>
                <a:spcPts val="500"/>
              </a:spcBef>
              <a:spcAft>
                <a:spcPts val="0"/>
              </a:spcAft>
              <a:buClr>
                <a:schemeClr val="lt1"/>
              </a:buClr>
              <a:buSzPts val="1400"/>
              <a:buChar char="•"/>
              <a:defRPr sz="1400">
                <a:solidFill>
                  <a:schemeClr val="lt1"/>
                </a:solidFill>
              </a:defRPr>
            </a:lvl2pPr>
            <a:lvl3pPr indent="-304800" lvl="2" marL="1371600" algn="l">
              <a:lnSpc>
                <a:spcPct val="90000"/>
              </a:lnSpc>
              <a:spcBef>
                <a:spcPts val="500"/>
              </a:spcBef>
              <a:spcAft>
                <a:spcPts val="0"/>
              </a:spcAft>
              <a:buClr>
                <a:schemeClr val="lt1"/>
              </a:buClr>
              <a:buSzPts val="1200"/>
              <a:buChar char="•"/>
              <a:defRPr sz="1200">
                <a:solidFill>
                  <a:schemeClr val="lt1"/>
                </a:solidFill>
              </a:defRPr>
            </a:lvl3pPr>
            <a:lvl4pPr indent="-298450" lvl="3" marL="1828800" algn="l">
              <a:lnSpc>
                <a:spcPct val="90000"/>
              </a:lnSpc>
              <a:spcBef>
                <a:spcPts val="500"/>
              </a:spcBef>
              <a:spcAft>
                <a:spcPts val="0"/>
              </a:spcAft>
              <a:buClr>
                <a:schemeClr val="lt1"/>
              </a:buClr>
              <a:buSzPts val="1100"/>
              <a:buChar char="•"/>
              <a:defRPr sz="1100">
                <a:solidFill>
                  <a:schemeClr val="lt1"/>
                </a:solidFill>
              </a:defRPr>
            </a:lvl4pPr>
            <a:lvl5pPr indent="-298450" lvl="4" marL="2286000" algn="l">
              <a:lnSpc>
                <a:spcPct val="90000"/>
              </a:lnSpc>
              <a:spcBef>
                <a:spcPts val="500"/>
              </a:spcBef>
              <a:spcAft>
                <a:spcPts val="0"/>
              </a:spcAft>
              <a:buClr>
                <a:schemeClr val="lt1"/>
              </a:buClr>
              <a:buSzPts val="1100"/>
              <a:buChar char="•"/>
              <a:defRPr sz="11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7" name="Google Shape;317;p47"/>
          <p:cNvSpPr/>
          <p:nvPr>
            <p:ph idx="5" type="pic"/>
          </p:nvPr>
        </p:nvSpPr>
        <p:spPr>
          <a:xfrm>
            <a:off x="5880101" y="1271588"/>
            <a:ext cx="6012000" cy="2400955"/>
          </a:xfrm>
          <a:prstGeom prst="rect">
            <a:avLst/>
          </a:prstGeom>
          <a:solidFill>
            <a:srgbClr val="F2F2F2"/>
          </a:solidFill>
          <a:ln>
            <a:noFill/>
          </a:ln>
        </p:spPr>
      </p:sp>
      <p:sp>
        <p:nvSpPr>
          <p:cNvPr id="318" name="Google Shape;318;p47"/>
          <p:cNvSpPr/>
          <p:nvPr>
            <p:ph idx="6" type="pic"/>
          </p:nvPr>
        </p:nvSpPr>
        <p:spPr>
          <a:xfrm>
            <a:off x="371475" y="3758268"/>
            <a:ext cx="6011800" cy="2400955"/>
          </a:xfrm>
          <a:prstGeom prst="rect">
            <a:avLst/>
          </a:prstGeom>
          <a:solidFill>
            <a:srgbClr val="F2F2F2"/>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9" name="Shape 319"/>
        <p:cNvGrpSpPr/>
        <p:nvPr/>
      </p:nvGrpSpPr>
      <p:grpSpPr>
        <a:xfrm>
          <a:off x="0" y="0"/>
          <a:ext cx="0" cy="0"/>
          <a:chOff x="0" y="0"/>
          <a:chExt cx="0" cy="0"/>
        </a:xfrm>
      </p:grpSpPr>
      <p:sp>
        <p:nvSpPr>
          <p:cNvPr id="320" name="Google Shape;320;p48"/>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1" name="Google Shape;321;p48"/>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2" name="Google Shape;322;p48"/>
          <p:cNvSpPr/>
          <p:nvPr>
            <p:ph idx="2" type="pic"/>
          </p:nvPr>
        </p:nvSpPr>
        <p:spPr>
          <a:xfrm>
            <a:off x="371475" y="1233488"/>
            <a:ext cx="5572125" cy="3973512"/>
          </a:xfrm>
          <a:prstGeom prst="rect">
            <a:avLst/>
          </a:prstGeom>
          <a:solidFill>
            <a:srgbClr val="F2F2F2"/>
          </a:solidFill>
          <a:ln>
            <a:noFill/>
          </a:ln>
        </p:spPr>
      </p:sp>
      <p:sp>
        <p:nvSpPr>
          <p:cNvPr id="323" name="Google Shape;323;p48"/>
          <p:cNvSpPr/>
          <p:nvPr>
            <p:ph idx="3" type="pic"/>
          </p:nvPr>
        </p:nvSpPr>
        <p:spPr>
          <a:xfrm>
            <a:off x="6319837" y="2227263"/>
            <a:ext cx="5572125" cy="3973512"/>
          </a:xfrm>
          <a:prstGeom prst="rect">
            <a:avLst/>
          </a:prstGeom>
          <a:solidFill>
            <a:srgbClr val="F2F2F2"/>
          </a:solidFill>
          <a:ln>
            <a:noFill/>
          </a:ln>
        </p:spPr>
      </p:sp>
      <p:sp>
        <p:nvSpPr>
          <p:cNvPr id="324" name="Google Shape;324;p48"/>
          <p:cNvSpPr/>
          <p:nvPr/>
        </p:nvSpPr>
        <p:spPr>
          <a:xfrm>
            <a:off x="371475" y="5271760"/>
            <a:ext cx="5572125" cy="92901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5" name="Google Shape;325;p48"/>
          <p:cNvSpPr/>
          <p:nvPr/>
        </p:nvSpPr>
        <p:spPr>
          <a:xfrm>
            <a:off x="6319836" y="1233488"/>
            <a:ext cx="5572125" cy="92901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6" name="Google Shape;326;p48"/>
          <p:cNvSpPr txBox="1"/>
          <p:nvPr>
            <p:ph idx="1" type="body"/>
          </p:nvPr>
        </p:nvSpPr>
        <p:spPr>
          <a:xfrm>
            <a:off x="534987" y="5380667"/>
            <a:ext cx="5245100"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7" name="Google Shape;327;p48"/>
          <p:cNvSpPr txBox="1"/>
          <p:nvPr>
            <p:ph idx="4" type="body"/>
          </p:nvPr>
        </p:nvSpPr>
        <p:spPr>
          <a:xfrm>
            <a:off x="6483348" y="1342395"/>
            <a:ext cx="5245100"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328" name="Shape 328"/>
        <p:cNvGrpSpPr/>
        <p:nvPr/>
      </p:nvGrpSpPr>
      <p:grpSpPr>
        <a:xfrm>
          <a:off x="0" y="0"/>
          <a:ext cx="0" cy="0"/>
          <a:chOff x="0" y="0"/>
          <a:chExt cx="0" cy="0"/>
        </a:xfrm>
      </p:grpSpPr>
      <p:sp>
        <p:nvSpPr>
          <p:cNvPr id="329" name="Google Shape;329;p4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0" name="Google Shape;330;p49"/>
          <p:cNvSpPr/>
          <p:nvPr/>
        </p:nvSpPr>
        <p:spPr>
          <a:xfrm>
            <a:off x="0" y="1932303"/>
            <a:ext cx="12192000" cy="291719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1" name="Google Shape;331;p49"/>
          <p:cNvSpPr/>
          <p:nvPr>
            <p:ph idx="2" type="pic"/>
          </p:nvPr>
        </p:nvSpPr>
        <p:spPr>
          <a:xfrm>
            <a:off x="647699" y="1470977"/>
            <a:ext cx="5372097" cy="3839847"/>
          </a:xfrm>
          <a:prstGeom prst="rect">
            <a:avLst/>
          </a:prstGeom>
          <a:solidFill>
            <a:srgbClr val="F2F2F2"/>
          </a:solidFill>
          <a:ln>
            <a:noFill/>
          </a:ln>
        </p:spPr>
      </p:sp>
      <p:sp>
        <p:nvSpPr>
          <p:cNvPr id="332" name="Google Shape;332;p49"/>
          <p:cNvSpPr/>
          <p:nvPr>
            <p:ph idx="3" type="pic"/>
          </p:nvPr>
        </p:nvSpPr>
        <p:spPr>
          <a:xfrm>
            <a:off x="6254748" y="1462403"/>
            <a:ext cx="5372097" cy="3856995"/>
          </a:xfrm>
          <a:prstGeom prst="rect">
            <a:avLst/>
          </a:prstGeom>
          <a:solidFill>
            <a:srgbClr val="F2F2F2"/>
          </a:solidFill>
          <a:ln>
            <a:noFill/>
          </a:ln>
        </p:spPr>
      </p:sp>
      <p:sp>
        <p:nvSpPr>
          <p:cNvPr id="333" name="Google Shape;333;p49"/>
          <p:cNvSpPr txBox="1"/>
          <p:nvPr>
            <p:ph idx="1" type="body"/>
          </p:nvPr>
        </p:nvSpPr>
        <p:spPr>
          <a:xfrm>
            <a:off x="647699" y="5451475"/>
            <a:ext cx="5372096"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4" name="Google Shape;334;p49"/>
          <p:cNvSpPr txBox="1"/>
          <p:nvPr>
            <p:ph idx="4" type="body"/>
          </p:nvPr>
        </p:nvSpPr>
        <p:spPr>
          <a:xfrm>
            <a:off x="6254748" y="591502"/>
            <a:ext cx="5372096"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35" name="Google Shape;335;p49"/>
          <p:cNvGrpSpPr/>
          <p:nvPr/>
        </p:nvGrpSpPr>
        <p:grpSpPr>
          <a:xfrm>
            <a:off x="5387974" y="422433"/>
            <a:ext cx="644525" cy="973138"/>
            <a:chOff x="371475" y="671713"/>
            <a:chExt cx="496540" cy="836738"/>
          </a:xfrm>
        </p:grpSpPr>
        <p:sp>
          <p:nvSpPr>
            <p:cNvPr id="336" name="Google Shape;336;p49"/>
            <p:cNvSpPr/>
            <p:nvPr/>
          </p:nvSpPr>
          <p:spPr>
            <a:xfrm>
              <a:off x="371475" y="1011911"/>
              <a:ext cx="496540" cy="49654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7" name="Google Shape;337;p49"/>
            <p:cNvSpPr/>
            <p:nvPr/>
          </p:nvSpPr>
          <p:spPr>
            <a:xfrm>
              <a:off x="620587" y="671713"/>
              <a:ext cx="247428" cy="24742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38" name="Google Shape;338;p49"/>
          <p:cNvGrpSpPr/>
          <p:nvPr/>
        </p:nvGrpSpPr>
        <p:grpSpPr>
          <a:xfrm flipH="1">
            <a:off x="6248401" y="5451475"/>
            <a:ext cx="644525" cy="973138"/>
            <a:chOff x="371475" y="671713"/>
            <a:chExt cx="496540" cy="836738"/>
          </a:xfrm>
        </p:grpSpPr>
        <p:sp>
          <p:nvSpPr>
            <p:cNvPr id="339" name="Google Shape;339;p49"/>
            <p:cNvSpPr/>
            <p:nvPr/>
          </p:nvSpPr>
          <p:spPr>
            <a:xfrm>
              <a:off x="371475" y="1011911"/>
              <a:ext cx="496540" cy="49654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0" name="Google Shape;340;p49"/>
            <p:cNvSpPr/>
            <p:nvPr/>
          </p:nvSpPr>
          <p:spPr>
            <a:xfrm>
              <a:off x="620587" y="671713"/>
              <a:ext cx="247428" cy="24742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Only">
  <p:cSld name="4_Title Only">
    <p:spTree>
      <p:nvGrpSpPr>
        <p:cNvPr id="341" name="Shape 341"/>
        <p:cNvGrpSpPr/>
        <p:nvPr/>
      </p:nvGrpSpPr>
      <p:grpSpPr>
        <a:xfrm>
          <a:off x="0" y="0"/>
          <a:ext cx="0" cy="0"/>
          <a:chOff x="0" y="0"/>
          <a:chExt cx="0" cy="0"/>
        </a:xfrm>
      </p:grpSpPr>
      <p:sp>
        <p:nvSpPr>
          <p:cNvPr id="342" name="Google Shape;342;p5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3" name="Google Shape;343;p50"/>
          <p:cNvSpPr/>
          <p:nvPr>
            <p:ph idx="2" type="pic"/>
          </p:nvPr>
        </p:nvSpPr>
        <p:spPr>
          <a:xfrm>
            <a:off x="0" y="0"/>
            <a:ext cx="6019200" cy="6858000"/>
          </a:xfrm>
          <a:prstGeom prst="rect">
            <a:avLst/>
          </a:prstGeom>
          <a:solidFill>
            <a:srgbClr val="F2F2F2"/>
          </a:solidFill>
          <a:ln>
            <a:noFill/>
          </a:ln>
        </p:spPr>
      </p:sp>
      <p:sp>
        <p:nvSpPr>
          <p:cNvPr id="344" name="Google Shape;344;p50"/>
          <p:cNvSpPr/>
          <p:nvPr>
            <p:ph idx="3" type="pic"/>
          </p:nvPr>
        </p:nvSpPr>
        <p:spPr>
          <a:xfrm>
            <a:off x="6172201" y="0"/>
            <a:ext cx="6019799" cy="6858000"/>
          </a:xfrm>
          <a:prstGeom prst="rect">
            <a:avLst/>
          </a:prstGeom>
          <a:solidFill>
            <a:srgbClr val="F2F2F2"/>
          </a:solidFill>
          <a:ln>
            <a:noFill/>
          </a:ln>
        </p:spPr>
      </p:sp>
      <p:sp>
        <p:nvSpPr>
          <p:cNvPr id="345" name="Google Shape;345;p50"/>
          <p:cNvSpPr txBox="1"/>
          <p:nvPr>
            <p:ph idx="1" type="body"/>
          </p:nvPr>
        </p:nvSpPr>
        <p:spPr>
          <a:xfrm>
            <a:off x="725351" y="5008563"/>
            <a:ext cx="4910400"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6" name="Google Shape;346;p50"/>
          <p:cNvSpPr txBox="1"/>
          <p:nvPr>
            <p:ph idx="4" type="body"/>
          </p:nvPr>
        </p:nvSpPr>
        <p:spPr>
          <a:xfrm>
            <a:off x="6635593" y="5008563"/>
            <a:ext cx="4908708"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p:nvPr/>
        </p:nvSpPr>
        <p:spPr>
          <a:xfrm>
            <a:off x="371475" y="1526382"/>
            <a:ext cx="3595688" cy="45624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Google Shape;40;p15"/>
          <p:cNvSpPr/>
          <p:nvPr/>
        </p:nvSpPr>
        <p:spPr>
          <a:xfrm>
            <a:off x="8224838" y="1526382"/>
            <a:ext cx="3595688" cy="456247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 name="Google Shape;41;p15"/>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581026" y="1724025"/>
            <a:ext cx="3143250" cy="4191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5"/>
          <p:cNvSpPr txBox="1"/>
          <p:nvPr>
            <p:ph idx="2" type="body"/>
          </p:nvPr>
        </p:nvSpPr>
        <p:spPr>
          <a:xfrm>
            <a:off x="8451282" y="1712119"/>
            <a:ext cx="3142800" cy="4191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5"/>
          <p:cNvSpPr/>
          <p:nvPr>
            <p:ph idx="3" type="pic"/>
          </p:nvPr>
        </p:nvSpPr>
        <p:spPr>
          <a:xfrm>
            <a:off x="3967163" y="1233488"/>
            <a:ext cx="4257675" cy="5148262"/>
          </a:xfrm>
          <a:prstGeom prst="rect">
            <a:avLst/>
          </a:prstGeom>
          <a:solidFill>
            <a:srgbClr val="F2F2F2"/>
          </a:solid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347" name="Shape 347"/>
        <p:cNvGrpSpPr/>
        <p:nvPr/>
      </p:nvGrpSpPr>
      <p:grpSpPr>
        <a:xfrm>
          <a:off x="0" y="0"/>
          <a:ext cx="0" cy="0"/>
          <a:chOff x="0" y="0"/>
          <a:chExt cx="0" cy="0"/>
        </a:xfrm>
      </p:grpSpPr>
      <p:sp>
        <p:nvSpPr>
          <p:cNvPr id="348" name="Google Shape;348;p5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9" name="Google Shape;349;p51"/>
          <p:cNvSpPr/>
          <p:nvPr/>
        </p:nvSpPr>
        <p:spPr>
          <a:xfrm>
            <a:off x="0" y="0"/>
            <a:ext cx="5372096" cy="685799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0" name="Google Shape;350;p51"/>
          <p:cNvSpPr/>
          <p:nvPr>
            <p:ph idx="2" type="pic"/>
          </p:nvPr>
        </p:nvSpPr>
        <p:spPr>
          <a:xfrm>
            <a:off x="371475" y="260350"/>
            <a:ext cx="5618153" cy="6300787"/>
          </a:xfrm>
          <a:prstGeom prst="rect">
            <a:avLst/>
          </a:prstGeom>
          <a:solidFill>
            <a:srgbClr val="F2F2F2"/>
          </a:solidFill>
          <a:ln>
            <a:noFill/>
          </a:ln>
        </p:spPr>
      </p:sp>
      <p:sp>
        <p:nvSpPr>
          <p:cNvPr id="351" name="Google Shape;351;p51"/>
          <p:cNvSpPr/>
          <p:nvPr/>
        </p:nvSpPr>
        <p:spPr>
          <a:xfrm>
            <a:off x="6819906" y="-18257"/>
            <a:ext cx="5372096" cy="685799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2" name="Google Shape;352;p51"/>
          <p:cNvSpPr/>
          <p:nvPr>
            <p:ph idx="3" type="pic"/>
          </p:nvPr>
        </p:nvSpPr>
        <p:spPr>
          <a:xfrm>
            <a:off x="6280147" y="260350"/>
            <a:ext cx="5619600" cy="6300787"/>
          </a:xfrm>
          <a:prstGeom prst="rect">
            <a:avLst/>
          </a:prstGeom>
          <a:solidFill>
            <a:srgbClr val="F2F2F2"/>
          </a:solidFill>
          <a:ln>
            <a:noFill/>
          </a:ln>
        </p:spPr>
      </p:sp>
      <p:sp>
        <p:nvSpPr>
          <p:cNvPr id="353" name="Google Shape;353;p51"/>
          <p:cNvSpPr txBox="1"/>
          <p:nvPr>
            <p:ph idx="1" type="body"/>
          </p:nvPr>
        </p:nvSpPr>
        <p:spPr>
          <a:xfrm>
            <a:off x="725351" y="5008563"/>
            <a:ext cx="4910400"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4" name="Google Shape;354;p51"/>
          <p:cNvSpPr txBox="1"/>
          <p:nvPr>
            <p:ph idx="4" type="body"/>
          </p:nvPr>
        </p:nvSpPr>
        <p:spPr>
          <a:xfrm>
            <a:off x="6635593" y="5008563"/>
            <a:ext cx="4908708"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Only">
  <p:cSld name="6_Title Only">
    <p:spTree>
      <p:nvGrpSpPr>
        <p:cNvPr id="355" name="Shape 355"/>
        <p:cNvGrpSpPr/>
        <p:nvPr/>
      </p:nvGrpSpPr>
      <p:grpSpPr>
        <a:xfrm>
          <a:off x="0" y="0"/>
          <a:ext cx="0" cy="0"/>
          <a:chOff x="0" y="0"/>
          <a:chExt cx="0" cy="0"/>
        </a:xfrm>
      </p:grpSpPr>
      <p:sp>
        <p:nvSpPr>
          <p:cNvPr id="356" name="Google Shape;356;p5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7" name="Google Shape;357;p52"/>
          <p:cNvSpPr txBox="1"/>
          <p:nvPr>
            <p:ph type="title"/>
          </p:nvPr>
        </p:nvSpPr>
        <p:spPr>
          <a:xfrm>
            <a:off x="371475" y="260351"/>
            <a:ext cx="6168473"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8" name="Google Shape;358;p52"/>
          <p:cNvSpPr/>
          <p:nvPr/>
        </p:nvSpPr>
        <p:spPr>
          <a:xfrm>
            <a:off x="6769101" y="0"/>
            <a:ext cx="2711082" cy="228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9" name="Google Shape;359;p52"/>
          <p:cNvSpPr/>
          <p:nvPr/>
        </p:nvSpPr>
        <p:spPr>
          <a:xfrm>
            <a:off x="9480918" y="2286000"/>
            <a:ext cx="2711082"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0" name="Google Shape;360;p52"/>
          <p:cNvSpPr/>
          <p:nvPr/>
        </p:nvSpPr>
        <p:spPr>
          <a:xfrm>
            <a:off x="6769100" y="4572000"/>
            <a:ext cx="2711082" cy="2286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1" name="Google Shape;361;p52"/>
          <p:cNvSpPr/>
          <p:nvPr/>
        </p:nvSpPr>
        <p:spPr>
          <a:xfrm>
            <a:off x="9480918" y="0"/>
            <a:ext cx="2711082" cy="2286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2" name="Google Shape;362;p52"/>
          <p:cNvSpPr/>
          <p:nvPr/>
        </p:nvSpPr>
        <p:spPr>
          <a:xfrm>
            <a:off x="6768364" y="2286000"/>
            <a:ext cx="2711082" cy="2286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3" name="Google Shape;363;p52"/>
          <p:cNvSpPr/>
          <p:nvPr/>
        </p:nvSpPr>
        <p:spPr>
          <a:xfrm>
            <a:off x="9480918" y="4572000"/>
            <a:ext cx="2711082" cy="2286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4" name="Google Shape;364;p52"/>
          <p:cNvSpPr/>
          <p:nvPr/>
        </p:nvSpPr>
        <p:spPr>
          <a:xfrm rot="5400000">
            <a:off x="9422986" y="1050373"/>
            <a:ext cx="298174" cy="185254"/>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5" name="Google Shape;365;p52"/>
          <p:cNvSpPr/>
          <p:nvPr/>
        </p:nvSpPr>
        <p:spPr>
          <a:xfrm rot="-5400000">
            <a:off x="9238100" y="3336373"/>
            <a:ext cx="298174" cy="18525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6" name="Google Shape;366;p52"/>
          <p:cNvSpPr/>
          <p:nvPr/>
        </p:nvSpPr>
        <p:spPr>
          <a:xfrm rot="5400000">
            <a:off x="9422986" y="5622373"/>
            <a:ext cx="298174" cy="185254"/>
          </a:xfrm>
          <a:prstGeom prst="triangle">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7" name="Google Shape;367;p52"/>
          <p:cNvSpPr/>
          <p:nvPr>
            <p:ph idx="2" type="pic"/>
          </p:nvPr>
        </p:nvSpPr>
        <p:spPr>
          <a:xfrm>
            <a:off x="10133588" y="561678"/>
            <a:ext cx="1405742" cy="1162644"/>
          </a:xfrm>
          <a:prstGeom prst="rect">
            <a:avLst/>
          </a:prstGeom>
          <a:noFill/>
          <a:ln>
            <a:noFill/>
          </a:ln>
        </p:spPr>
      </p:sp>
      <p:sp>
        <p:nvSpPr>
          <p:cNvPr id="368" name="Google Shape;368;p52"/>
          <p:cNvSpPr/>
          <p:nvPr>
            <p:ph idx="3" type="pic"/>
          </p:nvPr>
        </p:nvSpPr>
        <p:spPr>
          <a:xfrm>
            <a:off x="7421034" y="2847678"/>
            <a:ext cx="1405742" cy="1162644"/>
          </a:xfrm>
          <a:prstGeom prst="rect">
            <a:avLst/>
          </a:prstGeom>
          <a:noFill/>
          <a:ln>
            <a:noFill/>
          </a:ln>
        </p:spPr>
      </p:sp>
      <p:sp>
        <p:nvSpPr>
          <p:cNvPr id="369" name="Google Shape;369;p52"/>
          <p:cNvSpPr/>
          <p:nvPr>
            <p:ph idx="4" type="pic"/>
          </p:nvPr>
        </p:nvSpPr>
        <p:spPr>
          <a:xfrm>
            <a:off x="10133588" y="5133678"/>
            <a:ext cx="1405742" cy="1162644"/>
          </a:xfrm>
          <a:prstGeom prst="rect">
            <a:avLst/>
          </a:prstGeom>
          <a:noFill/>
          <a:ln>
            <a:noFill/>
          </a:ln>
        </p:spPr>
      </p:sp>
      <p:sp>
        <p:nvSpPr>
          <p:cNvPr id="370" name="Google Shape;370;p52"/>
          <p:cNvSpPr/>
          <p:nvPr>
            <p:ph idx="5" type="pic"/>
          </p:nvPr>
        </p:nvSpPr>
        <p:spPr>
          <a:xfrm>
            <a:off x="371475" y="1233488"/>
            <a:ext cx="6168473" cy="5624512"/>
          </a:xfrm>
          <a:prstGeom prst="rect">
            <a:avLst/>
          </a:prstGeom>
          <a:solidFill>
            <a:srgbClr val="F2F2F2"/>
          </a:solidFill>
          <a:ln>
            <a:noFill/>
          </a:ln>
        </p:spPr>
      </p:sp>
      <p:sp>
        <p:nvSpPr>
          <p:cNvPr id="371" name="Google Shape;371;p52"/>
          <p:cNvSpPr txBox="1"/>
          <p:nvPr>
            <p:ph idx="1" type="body"/>
          </p:nvPr>
        </p:nvSpPr>
        <p:spPr>
          <a:xfrm>
            <a:off x="6956242" y="215900"/>
            <a:ext cx="2336800" cy="1854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2" name="Google Shape;372;p52"/>
          <p:cNvSpPr txBox="1"/>
          <p:nvPr>
            <p:ph idx="6" type="body"/>
          </p:nvPr>
        </p:nvSpPr>
        <p:spPr>
          <a:xfrm>
            <a:off x="9668059" y="2501900"/>
            <a:ext cx="2336800" cy="1854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3" name="Google Shape;373;p52"/>
          <p:cNvSpPr txBox="1"/>
          <p:nvPr>
            <p:ph idx="7" type="body"/>
          </p:nvPr>
        </p:nvSpPr>
        <p:spPr>
          <a:xfrm>
            <a:off x="6956241" y="4787900"/>
            <a:ext cx="2336800" cy="1854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Only">
  <p:cSld name="7_Title Only">
    <p:spTree>
      <p:nvGrpSpPr>
        <p:cNvPr id="374" name="Shape 374"/>
        <p:cNvGrpSpPr/>
        <p:nvPr/>
      </p:nvGrpSpPr>
      <p:grpSpPr>
        <a:xfrm>
          <a:off x="0" y="0"/>
          <a:ext cx="0" cy="0"/>
          <a:chOff x="0" y="0"/>
          <a:chExt cx="0" cy="0"/>
        </a:xfrm>
      </p:grpSpPr>
      <p:sp>
        <p:nvSpPr>
          <p:cNvPr id="375" name="Google Shape;375;p53"/>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6" name="Google Shape;376;p53"/>
          <p:cNvSpPr/>
          <p:nvPr>
            <p:ph idx="2" type="pic"/>
          </p:nvPr>
        </p:nvSpPr>
        <p:spPr>
          <a:xfrm>
            <a:off x="371475" y="1233488"/>
            <a:ext cx="11520487" cy="3049754"/>
          </a:xfrm>
          <a:prstGeom prst="rect">
            <a:avLst/>
          </a:prstGeom>
          <a:solidFill>
            <a:srgbClr val="F2F2F2"/>
          </a:solidFill>
          <a:ln>
            <a:noFill/>
          </a:ln>
        </p:spPr>
      </p:sp>
      <p:sp>
        <p:nvSpPr>
          <p:cNvPr id="377" name="Google Shape;377;p53"/>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78" name="Google Shape;378;p53"/>
          <p:cNvSpPr/>
          <p:nvPr>
            <p:ph idx="3" type="pic"/>
          </p:nvPr>
        </p:nvSpPr>
        <p:spPr>
          <a:xfrm>
            <a:off x="1466711" y="2999731"/>
            <a:ext cx="1405742" cy="1162644"/>
          </a:xfrm>
          <a:prstGeom prst="rect">
            <a:avLst/>
          </a:prstGeom>
          <a:noFill/>
          <a:ln>
            <a:noFill/>
          </a:ln>
        </p:spPr>
      </p:sp>
      <p:sp>
        <p:nvSpPr>
          <p:cNvPr id="379" name="Google Shape;379;p53"/>
          <p:cNvSpPr/>
          <p:nvPr>
            <p:ph idx="4" type="pic"/>
          </p:nvPr>
        </p:nvSpPr>
        <p:spPr>
          <a:xfrm>
            <a:off x="4108135" y="2999731"/>
            <a:ext cx="1405742" cy="1162644"/>
          </a:xfrm>
          <a:prstGeom prst="rect">
            <a:avLst/>
          </a:prstGeom>
          <a:noFill/>
          <a:ln>
            <a:noFill/>
          </a:ln>
        </p:spPr>
      </p:sp>
      <p:sp>
        <p:nvSpPr>
          <p:cNvPr id="380" name="Google Shape;380;p53"/>
          <p:cNvSpPr/>
          <p:nvPr>
            <p:ph idx="5" type="pic"/>
          </p:nvPr>
        </p:nvSpPr>
        <p:spPr>
          <a:xfrm>
            <a:off x="6749558" y="2999731"/>
            <a:ext cx="1405742" cy="1162644"/>
          </a:xfrm>
          <a:prstGeom prst="rect">
            <a:avLst/>
          </a:prstGeom>
          <a:noFill/>
          <a:ln>
            <a:noFill/>
          </a:ln>
        </p:spPr>
      </p:sp>
      <p:sp>
        <p:nvSpPr>
          <p:cNvPr id="381" name="Google Shape;381;p53"/>
          <p:cNvSpPr/>
          <p:nvPr>
            <p:ph idx="6" type="pic"/>
          </p:nvPr>
        </p:nvSpPr>
        <p:spPr>
          <a:xfrm>
            <a:off x="9435088" y="2999731"/>
            <a:ext cx="1405742" cy="1162644"/>
          </a:xfrm>
          <a:prstGeom prst="rect">
            <a:avLst/>
          </a:prstGeom>
          <a:noFill/>
          <a:ln>
            <a:noFill/>
          </a:ln>
        </p:spPr>
      </p:sp>
      <p:sp>
        <p:nvSpPr>
          <p:cNvPr id="382" name="Google Shape;382;p53"/>
          <p:cNvSpPr/>
          <p:nvPr/>
        </p:nvSpPr>
        <p:spPr>
          <a:xfrm>
            <a:off x="979920" y="4514247"/>
            <a:ext cx="2379325" cy="168652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3" name="Google Shape;383;p53"/>
          <p:cNvSpPr/>
          <p:nvPr/>
        </p:nvSpPr>
        <p:spPr>
          <a:xfrm>
            <a:off x="3621344" y="4514247"/>
            <a:ext cx="2379325" cy="168652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4" name="Google Shape;384;p53"/>
          <p:cNvSpPr/>
          <p:nvPr/>
        </p:nvSpPr>
        <p:spPr>
          <a:xfrm>
            <a:off x="6262766" y="4514247"/>
            <a:ext cx="2379325" cy="168652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5" name="Google Shape;385;p53"/>
          <p:cNvSpPr/>
          <p:nvPr/>
        </p:nvSpPr>
        <p:spPr>
          <a:xfrm>
            <a:off x="8904188" y="4514247"/>
            <a:ext cx="2379325" cy="1686527"/>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6" name="Google Shape;386;p53"/>
          <p:cNvSpPr txBox="1"/>
          <p:nvPr>
            <p:ph idx="1" type="body"/>
          </p:nvPr>
        </p:nvSpPr>
        <p:spPr>
          <a:xfrm>
            <a:off x="1091465" y="4598182"/>
            <a:ext cx="2156235" cy="133043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7" name="Google Shape;387;p53"/>
          <p:cNvSpPr txBox="1"/>
          <p:nvPr>
            <p:ph idx="7" type="body"/>
          </p:nvPr>
        </p:nvSpPr>
        <p:spPr>
          <a:xfrm>
            <a:off x="3732888" y="4598182"/>
            <a:ext cx="2156235" cy="133043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8" name="Google Shape;388;p53"/>
          <p:cNvSpPr txBox="1"/>
          <p:nvPr>
            <p:ph idx="8" type="body"/>
          </p:nvPr>
        </p:nvSpPr>
        <p:spPr>
          <a:xfrm>
            <a:off x="6374310" y="4598182"/>
            <a:ext cx="2156235" cy="133043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9" name="Google Shape;389;p53"/>
          <p:cNvSpPr txBox="1"/>
          <p:nvPr>
            <p:ph idx="9" type="body"/>
          </p:nvPr>
        </p:nvSpPr>
        <p:spPr>
          <a:xfrm>
            <a:off x="9015732" y="4598182"/>
            <a:ext cx="2156235" cy="133043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90" name="Google Shape;390;p53"/>
          <p:cNvCxnSpPr/>
          <p:nvPr/>
        </p:nvCxnSpPr>
        <p:spPr>
          <a:xfrm>
            <a:off x="979920" y="4357837"/>
            <a:ext cx="2379325" cy="0"/>
          </a:xfrm>
          <a:prstGeom prst="straightConnector1">
            <a:avLst/>
          </a:prstGeom>
          <a:noFill/>
          <a:ln cap="flat" cmpd="sng" w="28575">
            <a:solidFill>
              <a:schemeClr val="accent1"/>
            </a:solidFill>
            <a:prstDash val="solid"/>
            <a:miter lim="800000"/>
            <a:headEnd len="sm" w="sm" type="none"/>
            <a:tailEnd len="sm" w="sm" type="none"/>
          </a:ln>
        </p:spPr>
      </p:cxnSp>
      <p:cxnSp>
        <p:nvCxnSpPr>
          <p:cNvPr id="391" name="Google Shape;391;p53"/>
          <p:cNvCxnSpPr/>
          <p:nvPr/>
        </p:nvCxnSpPr>
        <p:spPr>
          <a:xfrm>
            <a:off x="3621344" y="4357837"/>
            <a:ext cx="2379325" cy="0"/>
          </a:xfrm>
          <a:prstGeom prst="straightConnector1">
            <a:avLst/>
          </a:prstGeom>
          <a:noFill/>
          <a:ln cap="flat" cmpd="sng" w="28575">
            <a:solidFill>
              <a:schemeClr val="accent2"/>
            </a:solidFill>
            <a:prstDash val="solid"/>
            <a:miter lim="800000"/>
            <a:headEnd len="sm" w="sm" type="none"/>
            <a:tailEnd len="sm" w="sm" type="none"/>
          </a:ln>
        </p:spPr>
      </p:cxnSp>
      <p:cxnSp>
        <p:nvCxnSpPr>
          <p:cNvPr id="392" name="Google Shape;392;p53"/>
          <p:cNvCxnSpPr/>
          <p:nvPr/>
        </p:nvCxnSpPr>
        <p:spPr>
          <a:xfrm>
            <a:off x="6262767" y="4357837"/>
            <a:ext cx="2379325" cy="0"/>
          </a:xfrm>
          <a:prstGeom prst="straightConnector1">
            <a:avLst/>
          </a:prstGeom>
          <a:noFill/>
          <a:ln cap="flat" cmpd="sng" w="28575">
            <a:solidFill>
              <a:schemeClr val="accent4"/>
            </a:solidFill>
            <a:prstDash val="solid"/>
            <a:miter lim="800000"/>
            <a:headEnd len="sm" w="sm" type="none"/>
            <a:tailEnd len="sm" w="sm" type="none"/>
          </a:ln>
        </p:spPr>
      </p:cxnSp>
      <p:cxnSp>
        <p:nvCxnSpPr>
          <p:cNvPr id="393" name="Google Shape;393;p53"/>
          <p:cNvCxnSpPr/>
          <p:nvPr/>
        </p:nvCxnSpPr>
        <p:spPr>
          <a:xfrm>
            <a:off x="8904191" y="4357837"/>
            <a:ext cx="2379325" cy="0"/>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Only">
  <p:cSld name="8_Title Only">
    <p:spTree>
      <p:nvGrpSpPr>
        <p:cNvPr id="394" name="Shape 394"/>
        <p:cNvGrpSpPr/>
        <p:nvPr/>
      </p:nvGrpSpPr>
      <p:grpSpPr>
        <a:xfrm>
          <a:off x="0" y="0"/>
          <a:ext cx="0" cy="0"/>
          <a:chOff x="0" y="0"/>
          <a:chExt cx="0" cy="0"/>
        </a:xfrm>
      </p:grpSpPr>
      <p:sp>
        <p:nvSpPr>
          <p:cNvPr id="395" name="Google Shape;395;p54"/>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6" name="Google Shape;396;p54"/>
          <p:cNvSpPr/>
          <p:nvPr>
            <p:ph idx="2" type="pic"/>
          </p:nvPr>
        </p:nvSpPr>
        <p:spPr>
          <a:xfrm>
            <a:off x="371476" y="1233488"/>
            <a:ext cx="4140890" cy="5148262"/>
          </a:xfrm>
          <a:prstGeom prst="rect">
            <a:avLst/>
          </a:prstGeom>
          <a:solidFill>
            <a:srgbClr val="F2F2F2"/>
          </a:solidFill>
          <a:ln>
            <a:noFill/>
          </a:ln>
        </p:spPr>
      </p:sp>
      <p:sp>
        <p:nvSpPr>
          <p:cNvPr id="397" name="Google Shape;397;p54"/>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8" name="Google Shape;398;p54"/>
          <p:cNvSpPr/>
          <p:nvPr/>
        </p:nvSpPr>
        <p:spPr>
          <a:xfrm>
            <a:off x="4615257" y="1233489"/>
            <a:ext cx="2371952" cy="51482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99" name="Google Shape;399;p54"/>
          <p:cNvGrpSpPr/>
          <p:nvPr/>
        </p:nvGrpSpPr>
        <p:grpSpPr>
          <a:xfrm>
            <a:off x="4842107" y="2462886"/>
            <a:ext cx="1918252" cy="2689468"/>
            <a:chOff x="4790661" y="2266122"/>
            <a:chExt cx="1918252" cy="2852530"/>
          </a:xfrm>
        </p:grpSpPr>
        <p:cxnSp>
          <p:nvCxnSpPr>
            <p:cNvPr id="400" name="Google Shape;400;p54"/>
            <p:cNvCxnSpPr/>
            <p:nvPr/>
          </p:nvCxnSpPr>
          <p:spPr>
            <a:xfrm>
              <a:off x="4790661" y="2266122"/>
              <a:ext cx="1918252" cy="0"/>
            </a:xfrm>
            <a:prstGeom prst="straightConnector1">
              <a:avLst/>
            </a:prstGeom>
            <a:noFill/>
            <a:ln cap="flat" cmpd="sng" w="9525">
              <a:solidFill>
                <a:schemeClr val="lt1"/>
              </a:solidFill>
              <a:prstDash val="solid"/>
              <a:miter lim="800000"/>
              <a:headEnd len="sm" w="sm" type="none"/>
              <a:tailEnd len="sm" w="sm" type="none"/>
            </a:ln>
          </p:spPr>
        </p:cxnSp>
        <p:cxnSp>
          <p:nvCxnSpPr>
            <p:cNvPr id="401" name="Google Shape;401;p54"/>
            <p:cNvCxnSpPr/>
            <p:nvPr/>
          </p:nvCxnSpPr>
          <p:spPr>
            <a:xfrm>
              <a:off x="4790661" y="3692387"/>
              <a:ext cx="1918252" cy="0"/>
            </a:xfrm>
            <a:prstGeom prst="straightConnector1">
              <a:avLst/>
            </a:prstGeom>
            <a:noFill/>
            <a:ln cap="flat" cmpd="sng" w="9525">
              <a:solidFill>
                <a:schemeClr val="lt1"/>
              </a:solidFill>
              <a:prstDash val="solid"/>
              <a:miter lim="800000"/>
              <a:headEnd len="sm" w="sm" type="none"/>
              <a:tailEnd len="sm" w="sm" type="none"/>
            </a:ln>
          </p:spPr>
        </p:cxnSp>
        <p:cxnSp>
          <p:nvCxnSpPr>
            <p:cNvPr id="402" name="Google Shape;402;p54"/>
            <p:cNvCxnSpPr/>
            <p:nvPr/>
          </p:nvCxnSpPr>
          <p:spPr>
            <a:xfrm>
              <a:off x="4790661" y="5118652"/>
              <a:ext cx="1918252" cy="0"/>
            </a:xfrm>
            <a:prstGeom prst="straightConnector1">
              <a:avLst/>
            </a:prstGeom>
            <a:noFill/>
            <a:ln cap="flat" cmpd="sng" w="9525">
              <a:solidFill>
                <a:schemeClr val="lt1"/>
              </a:solidFill>
              <a:prstDash val="solid"/>
              <a:miter lim="800000"/>
              <a:headEnd len="sm" w="sm" type="none"/>
              <a:tailEnd len="sm" w="sm" type="none"/>
            </a:ln>
          </p:spPr>
        </p:cxnSp>
      </p:grpSp>
      <p:cxnSp>
        <p:nvCxnSpPr>
          <p:cNvPr id="403" name="Google Shape;403;p54"/>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grpSp>
        <p:nvGrpSpPr>
          <p:cNvPr id="404" name="Google Shape;404;p54"/>
          <p:cNvGrpSpPr/>
          <p:nvPr/>
        </p:nvGrpSpPr>
        <p:grpSpPr>
          <a:xfrm>
            <a:off x="7090100" y="2462886"/>
            <a:ext cx="4801862" cy="2689468"/>
            <a:chOff x="4790661" y="2266122"/>
            <a:chExt cx="1918252" cy="2852530"/>
          </a:xfrm>
        </p:grpSpPr>
        <p:cxnSp>
          <p:nvCxnSpPr>
            <p:cNvPr id="405" name="Google Shape;405;p54"/>
            <p:cNvCxnSpPr/>
            <p:nvPr/>
          </p:nvCxnSpPr>
          <p:spPr>
            <a:xfrm>
              <a:off x="4790661" y="2266122"/>
              <a:ext cx="1918252" cy="0"/>
            </a:xfrm>
            <a:prstGeom prst="straightConnector1">
              <a:avLst/>
            </a:prstGeom>
            <a:noFill/>
            <a:ln cap="flat" cmpd="sng" w="9525">
              <a:solidFill>
                <a:srgbClr val="D8D8D8"/>
              </a:solidFill>
              <a:prstDash val="solid"/>
              <a:miter lim="800000"/>
              <a:headEnd len="sm" w="sm" type="none"/>
              <a:tailEnd len="sm" w="sm" type="none"/>
            </a:ln>
          </p:spPr>
        </p:cxnSp>
        <p:cxnSp>
          <p:nvCxnSpPr>
            <p:cNvPr id="406" name="Google Shape;406;p54"/>
            <p:cNvCxnSpPr/>
            <p:nvPr/>
          </p:nvCxnSpPr>
          <p:spPr>
            <a:xfrm>
              <a:off x="4790661" y="3692387"/>
              <a:ext cx="1918252" cy="0"/>
            </a:xfrm>
            <a:prstGeom prst="straightConnector1">
              <a:avLst/>
            </a:prstGeom>
            <a:noFill/>
            <a:ln cap="flat" cmpd="sng" w="9525">
              <a:solidFill>
                <a:srgbClr val="D8D8D8"/>
              </a:solidFill>
              <a:prstDash val="solid"/>
              <a:miter lim="800000"/>
              <a:headEnd len="sm" w="sm" type="none"/>
              <a:tailEnd len="sm" w="sm" type="none"/>
            </a:ln>
          </p:spPr>
        </p:cxnSp>
        <p:cxnSp>
          <p:nvCxnSpPr>
            <p:cNvPr id="407" name="Google Shape;407;p54"/>
            <p:cNvCxnSpPr/>
            <p:nvPr/>
          </p:nvCxnSpPr>
          <p:spPr>
            <a:xfrm>
              <a:off x="4790661" y="5118652"/>
              <a:ext cx="1918252" cy="0"/>
            </a:xfrm>
            <a:prstGeom prst="straightConnector1">
              <a:avLst/>
            </a:prstGeom>
            <a:noFill/>
            <a:ln cap="flat" cmpd="sng" w="9525">
              <a:solidFill>
                <a:srgbClr val="D8D8D8"/>
              </a:solidFill>
              <a:prstDash val="solid"/>
              <a:miter lim="800000"/>
              <a:headEnd len="sm" w="sm" type="none"/>
              <a:tailEnd len="sm" w="sm" type="none"/>
            </a:ln>
          </p:spPr>
        </p:cxnSp>
      </p:grpSp>
      <p:sp>
        <p:nvSpPr>
          <p:cNvPr id="408" name="Google Shape;408;p54"/>
          <p:cNvSpPr txBox="1"/>
          <p:nvPr>
            <p:ph idx="1" type="body"/>
          </p:nvPr>
        </p:nvSpPr>
        <p:spPr>
          <a:xfrm>
            <a:off x="7166507" y="1463643"/>
            <a:ext cx="4725455" cy="75882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9" name="Google Shape;409;p54"/>
          <p:cNvSpPr txBox="1"/>
          <p:nvPr>
            <p:ph idx="3" type="body"/>
          </p:nvPr>
        </p:nvSpPr>
        <p:spPr>
          <a:xfrm>
            <a:off x="7166507" y="2741755"/>
            <a:ext cx="4725455" cy="75882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0" name="Google Shape;410;p54"/>
          <p:cNvSpPr txBox="1"/>
          <p:nvPr>
            <p:ph idx="4" type="body"/>
          </p:nvPr>
        </p:nvSpPr>
        <p:spPr>
          <a:xfrm>
            <a:off x="7166507" y="4069997"/>
            <a:ext cx="4725455" cy="75882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1" name="Google Shape;411;p54"/>
          <p:cNvSpPr txBox="1"/>
          <p:nvPr>
            <p:ph idx="5" type="body"/>
          </p:nvPr>
        </p:nvSpPr>
        <p:spPr>
          <a:xfrm>
            <a:off x="7166507" y="5394355"/>
            <a:ext cx="4725455" cy="75882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2" name="Google Shape;412;p54"/>
          <p:cNvSpPr/>
          <p:nvPr>
            <p:ph idx="6" type="pic"/>
          </p:nvPr>
        </p:nvSpPr>
        <p:spPr>
          <a:xfrm>
            <a:off x="5227571" y="1437538"/>
            <a:ext cx="1147325" cy="811033"/>
          </a:xfrm>
          <a:prstGeom prst="rect">
            <a:avLst/>
          </a:prstGeom>
          <a:noFill/>
          <a:ln>
            <a:noFill/>
          </a:ln>
        </p:spPr>
      </p:sp>
      <p:sp>
        <p:nvSpPr>
          <p:cNvPr id="413" name="Google Shape;413;p54"/>
          <p:cNvSpPr/>
          <p:nvPr>
            <p:ph idx="7" type="pic"/>
          </p:nvPr>
        </p:nvSpPr>
        <p:spPr>
          <a:xfrm>
            <a:off x="5227571" y="2715650"/>
            <a:ext cx="1147325" cy="811033"/>
          </a:xfrm>
          <a:prstGeom prst="rect">
            <a:avLst/>
          </a:prstGeom>
          <a:noFill/>
          <a:ln>
            <a:noFill/>
          </a:ln>
        </p:spPr>
      </p:sp>
      <p:sp>
        <p:nvSpPr>
          <p:cNvPr id="414" name="Google Shape;414;p54"/>
          <p:cNvSpPr/>
          <p:nvPr>
            <p:ph idx="8" type="pic"/>
          </p:nvPr>
        </p:nvSpPr>
        <p:spPr>
          <a:xfrm>
            <a:off x="5227571" y="4043892"/>
            <a:ext cx="1147325" cy="811033"/>
          </a:xfrm>
          <a:prstGeom prst="rect">
            <a:avLst/>
          </a:prstGeom>
          <a:noFill/>
          <a:ln>
            <a:noFill/>
          </a:ln>
        </p:spPr>
      </p:sp>
      <p:sp>
        <p:nvSpPr>
          <p:cNvPr id="415" name="Google Shape;415;p54"/>
          <p:cNvSpPr/>
          <p:nvPr>
            <p:ph idx="9" type="pic"/>
          </p:nvPr>
        </p:nvSpPr>
        <p:spPr>
          <a:xfrm>
            <a:off x="5227571" y="5368250"/>
            <a:ext cx="1147325" cy="811033"/>
          </a:xfrm>
          <a:prstGeom prst="rect">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Only">
  <p:cSld name="9_Title Only">
    <p:spTree>
      <p:nvGrpSpPr>
        <p:cNvPr id="416" name="Shape 416"/>
        <p:cNvGrpSpPr/>
        <p:nvPr/>
      </p:nvGrpSpPr>
      <p:grpSpPr>
        <a:xfrm>
          <a:off x="0" y="0"/>
          <a:ext cx="0" cy="0"/>
          <a:chOff x="0" y="0"/>
          <a:chExt cx="0" cy="0"/>
        </a:xfrm>
      </p:grpSpPr>
      <p:sp>
        <p:nvSpPr>
          <p:cNvPr id="417" name="Google Shape;417;p55"/>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8" name="Google Shape;418;p55"/>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9" name="Google Shape;419;p55"/>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420" name="Google Shape;420;p55"/>
          <p:cNvSpPr/>
          <p:nvPr/>
        </p:nvSpPr>
        <p:spPr>
          <a:xfrm>
            <a:off x="371475" y="1233488"/>
            <a:ext cx="2293200" cy="24276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1" name="Google Shape;421;p55"/>
          <p:cNvSpPr/>
          <p:nvPr/>
        </p:nvSpPr>
        <p:spPr>
          <a:xfrm>
            <a:off x="371475" y="3773172"/>
            <a:ext cx="2293200" cy="242760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2" name="Google Shape;422;p55"/>
          <p:cNvSpPr/>
          <p:nvPr/>
        </p:nvSpPr>
        <p:spPr>
          <a:xfrm>
            <a:off x="6170635" y="1233487"/>
            <a:ext cx="2294237" cy="242760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3" name="Google Shape;423;p55"/>
          <p:cNvSpPr/>
          <p:nvPr/>
        </p:nvSpPr>
        <p:spPr>
          <a:xfrm>
            <a:off x="6170635" y="3773171"/>
            <a:ext cx="2294237" cy="2427601"/>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4" name="Google Shape;424;p55"/>
          <p:cNvSpPr/>
          <p:nvPr>
            <p:ph idx="2" type="pic"/>
          </p:nvPr>
        </p:nvSpPr>
        <p:spPr>
          <a:xfrm>
            <a:off x="615473" y="1713955"/>
            <a:ext cx="1805204" cy="1466666"/>
          </a:xfrm>
          <a:prstGeom prst="rect">
            <a:avLst/>
          </a:prstGeom>
          <a:noFill/>
          <a:ln>
            <a:noFill/>
          </a:ln>
        </p:spPr>
      </p:sp>
      <p:sp>
        <p:nvSpPr>
          <p:cNvPr id="425" name="Google Shape;425;p55"/>
          <p:cNvSpPr/>
          <p:nvPr/>
        </p:nvSpPr>
        <p:spPr>
          <a:xfrm>
            <a:off x="2730561" y="1233488"/>
            <a:ext cx="3342248" cy="24276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6" name="Google Shape;426;p55"/>
          <p:cNvSpPr/>
          <p:nvPr/>
        </p:nvSpPr>
        <p:spPr>
          <a:xfrm>
            <a:off x="2730561" y="3773171"/>
            <a:ext cx="3342248" cy="24276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7" name="Google Shape;427;p55"/>
          <p:cNvSpPr txBox="1"/>
          <p:nvPr>
            <p:ph idx="1" type="body"/>
          </p:nvPr>
        </p:nvSpPr>
        <p:spPr>
          <a:xfrm>
            <a:off x="2900245" y="1460126"/>
            <a:ext cx="3002880" cy="197432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8" name="Google Shape;428;p55"/>
          <p:cNvSpPr txBox="1"/>
          <p:nvPr>
            <p:ph idx="3" type="body"/>
          </p:nvPr>
        </p:nvSpPr>
        <p:spPr>
          <a:xfrm>
            <a:off x="2900245" y="3999809"/>
            <a:ext cx="3002880" cy="197432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9" name="Google Shape;429;p55"/>
          <p:cNvSpPr/>
          <p:nvPr/>
        </p:nvSpPr>
        <p:spPr>
          <a:xfrm>
            <a:off x="8549714" y="1233488"/>
            <a:ext cx="3342248" cy="24276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0" name="Google Shape;430;p55"/>
          <p:cNvSpPr/>
          <p:nvPr/>
        </p:nvSpPr>
        <p:spPr>
          <a:xfrm>
            <a:off x="8549714" y="3773171"/>
            <a:ext cx="3342248" cy="24276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1" name="Google Shape;431;p55"/>
          <p:cNvSpPr txBox="1"/>
          <p:nvPr>
            <p:ph idx="4" type="body"/>
          </p:nvPr>
        </p:nvSpPr>
        <p:spPr>
          <a:xfrm>
            <a:off x="8719398" y="1460126"/>
            <a:ext cx="3002880" cy="197432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2" name="Google Shape;432;p55"/>
          <p:cNvSpPr txBox="1"/>
          <p:nvPr>
            <p:ph idx="5" type="body"/>
          </p:nvPr>
        </p:nvSpPr>
        <p:spPr>
          <a:xfrm>
            <a:off x="8719398" y="3999809"/>
            <a:ext cx="3002880" cy="197432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3" name="Google Shape;433;p55"/>
          <p:cNvSpPr/>
          <p:nvPr>
            <p:ph idx="6" type="pic"/>
          </p:nvPr>
        </p:nvSpPr>
        <p:spPr>
          <a:xfrm>
            <a:off x="615473" y="4253638"/>
            <a:ext cx="1805204" cy="1466666"/>
          </a:xfrm>
          <a:prstGeom prst="rect">
            <a:avLst/>
          </a:prstGeom>
          <a:noFill/>
          <a:ln>
            <a:noFill/>
          </a:ln>
        </p:spPr>
      </p:sp>
      <p:sp>
        <p:nvSpPr>
          <p:cNvPr id="434" name="Google Shape;434;p55"/>
          <p:cNvSpPr/>
          <p:nvPr>
            <p:ph idx="7" type="pic"/>
          </p:nvPr>
        </p:nvSpPr>
        <p:spPr>
          <a:xfrm>
            <a:off x="6415151" y="4253638"/>
            <a:ext cx="1805204" cy="1466666"/>
          </a:xfrm>
          <a:prstGeom prst="rect">
            <a:avLst/>
          </a:prstGeom>
          <a:noFill/>
          <a:ln>
            <a:noFill/>
          </a:ln>
        </p:spPr>
      </p:sp>
      <p:sp>
        <p:nvSpPr>
          <p:cNvPr id="435" name="Google Shape;435;p55"/>
          <p:cNvSpPr/>
          <p:nvPr>
            <p:ph idx="8" type="pic"/>
          </p:nvPr>
        </p:nvSpPr>
        <p:spPr>
          <a:xfrm>
            <a:off x="6415151" y="1713954"/>
            <a:ext cx="1805204" cy="1466666"/>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Only">
  <p:cSld name="11_Title Only">
    <p:spTree>
      <p:nvGrpSpPr>
        <p:cNvPr id="436" name="Shape 436"/>
        <p:cNvGrpSpPr/>
        <p:nvPr/>
      </p:nvGrpSpPr>
      <p:grpSpPr>
        <a:xfrm>
          <a:off x="0" y="0"/>
          <a:ext cx="0" cy="0"/>
          <a:chOff x="0" y="0"/>
          <a:chExt cx="0" cy="0"/>
        </a:xfrm>
      </p:grpSpPr>
      <p:sp>
        <p:nvSpPr>
          <p:cNvPr id="437" name="Google Shape;437;p56"/>
          <p:cNvSpPr/>
          <p:nvPr/>
        </p:nvSpPr>
        <p:spPr>
          <a:xfrm>
            <a:off x="467420" y="3895002"/>
            <a:ext cx="2494721" cy="2067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8" name="Google Shape;438;p56"/>
          <p:cNvSpPr/>
          <p:nvPr/>
        </p:nvSpPr>
        <p:spPr>
          <a:xfrm>
            <a:off x="3412044" y="3895002"/>
            <a:ext cx="2494721" cy="20672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9" name="Google Shape;439;p56"/>
          <p:cNvSpPr/>
          <p:nvPr/>
        </p:nvSpPr>
        <p:spPr>
          <a:xfrm>
            <a:off x="6356668" y="3895002"/>
            <a:ext cx="2494721" cy="2067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0" name="Google Shape;440;p56"/>
          <p:cNvSpPr/>
          <p:nvPr/>
        </p:nvSpPr>
        <p:spPr>
          <a:xfrm>
            <a:off x="9301294" y="3895002"/>
            <a:ext cx="2494721" cy="206723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1" name="Google Shape;441;p56"/>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2" name="Google Shape;442;p56"/>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43" name="Google Shape;443;p56"/>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444" name="Google Shape;444;p56"/>
          <p:cNvSpPr/>
          <p:nvPr>
            <p:ph idx="2" type="pic"/>
          </p:nvPr>
        </p:nvSpPr>
        <p:spPr>
          <a:xfrm>
            <a:off x="467420" y="1522949"/>
            <a:ext cx="2494721" cy="2226366"/>
          </a:xfrm>
          <a:prstGeom prst="rect">
            <a:avLst/>
          </a:prstGeom>
          <a:noFill/>
          <a:ln>
            <a:noFill/>
          </a:ln>
        </p:spPr>
      </p:sp>
      <p:sp>
        <p:nvSpPr>
          <p:cNvPr id="445" name="Google Shape;445;p56"/>
          <p:cNvSpPr/>
          <p:nvPr>
            <p:ph idx="3" type="pic"/>
          </p:nvPr>
        </p:nvSpPr>
        <p:spPr>
          <a:xfrm>
            <a:off x="3412045" y="1522949"/>
            <a:ext cx="2494721" cy="2226366"/>
          </a:xfrm>
          <a:prstGeom prst="rect">
            <a:avLst/>
          </a:prstGeom>
          <a:noFill/>
          <a:ln>
            <a:noFill/>
          </a:ln>
        </p:spPr>
      </p:sp>
      <p:sp>
        <p:nvSpPr>
          <p:cNvPr id="446" name="Google Shape;446;p56"/>
          <p:cNvSpPr/>
          <p:nvPr>
            <p:ph idx="4" type="pic"/>
          </p:nvPr>
        </p:nvSpPr>
        <p:spPr>
          <a:xfrm>
            <a:off x="6356669" y="1522949"/>
            <a:ext cx="2494721" cy="2226366"/>
          </a:xfrm>
          <a:prstGeom prst="rect">
            <a:avLst/>
          </a:prstGeom>
          <a:noFill/>
          <a:ln>
            <a:noFill/>
          </a:ln>
        </p:spPr>
      </p:sp>
      <p:sp>
        <p:nvSpPr>
          <p:cNvPr id="447" name="Google Shape;447;p56"/>
          <p:cNvSpPr/>
          <p:nvPr>
            <p:ph idx="5" type="pic"/>
          </p:nvPr>
        </p:nvSpPr>
        <p:spPr>
          <a:xfrm>
            <a:off x="9301294" y="1522949"/>
            <a:ext cx="2494721" cy="2226366"/>
          </a:xfrm>
          <a:prstGeom prst="rect">
            <a:avLst/>
          </a:prstGeom>
          <a:noFill/>
          <a:ln>
            <a:noFill/>
          </a:ln>
        </p:spPr>
      </p:sp>
      <p:sp>
        <p:nvSpPr>
          <p:cNvPr id="448" name="Google Shape;448;p56"/>
          <p:cNvSpPr txBox="1"/>
          <p:nvPr>
            <p:ph idx="1" type="body"/>
          </p:nvPr>
        </p:nvSpPr>
        <p:spPr>
          <a:xfrm>
            <a:off x="604610" y="4123880"/>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9" name="Google Shape;449;p56"/>
          <p:cNvSpPr txBox="1"/>
          <p:nvPr>
            <p:ph idx="6" type="body"/>
          </p:nvPr>
        </p:nvSpPr>
        <p:spPr>
          <a:xfrm>
            <a:off x="604610" y="4879254"/>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0" sz="16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0" name="Google Shape;450;p56"/>
          <p:cNvSpPr txBox="1"/>
          <p:nvPr>
            <p:ph idx="7" type="body"/>
          </p:nvPr>
        </p:nvSpPr>
        <p:spPr>
          <a:xfrm>
            <a:off x="3549235" y="4123880"/>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1" name="Google Shape;451;p56"/>
          <p:cNvSpPr txBox="1"/>
          <p:nvPr>
            <p:ph idx="8" type="body"/>
          </p:nvPr>
        </p:nvSpPr>
        <p:spPr>
          <a:xfrm>
            <a:off x="3549235" y="4879254"/>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0" sz="16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2" name="Google Shape;452;p56"/>
          <p:cNvSpPr txBox="1"/>
          <p:nvPr>
            <p:ph idx="9" type="body"/>
          </p:nvPr>
        </p:nvSpPr>
        <p:spPr>
          <a:xfrm>
            <a:off x="6493859" y="4123880"/>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3" name="Google Shape;453;p56"/>
          <p:cNvSpPr txBox="1"/>
          <p:nvPr>
            <p:ph idx="13" type="body"/>
          </p:nvPr>
        </p:nvSpPr>
        <p:spPr>
          <a:xfrm>
            <a:off x="6493859" y="4879254"/>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0" sz="16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4" name="Google Shape;454;p56"/>
          <p:cNvSpPr txBox="1"/>
          <p:nvPr>
            <p:ph idx="14" type="body"/>
          </p:nvPr>
        </p:nvSpPr>
        <p:spPr>
          <a:xfrm>
            <a:off x="9438486" y="4123880"/>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5" name="Google Shape;455;p56"/>
          <p:cNvSpPr txBox="1"/>
          <p:nvPr>
            <p:ph idx="15" type="body"/>
          </p:nvPr>
        </p:nvSpPr>
        <p:spPr>
          <a:xfrm>
            <a:off x="9438486" y="4879254"/>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0" sz="16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Only">
  <p:cSld name="13_Title Only">
    <p:spTree>
      <p:nvGrpSpPr>
        <p:cNvPr id="456" name="Shape 456"/>
        <p:cNvGrpSpPr/>
        <p:nvPr/>
      </p:nvGrpSpPr>
      <p:grpSpPr>
        <a:xfrm>
          <a:off x="0" y="0"/>
          <a:ext cx="0" cy="0"/>
          <a:chOff x="0" y="0"/>
          <a:chExt cx="0" cy="0"/>
        </a:xfrm>
      </p:grpSpPr>
      <p:sp>
        <p:nvSpPr>
          <p:cNvPr id="457" name="Google Shape;457;p57"/>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8" name="Google Shape;458;p57"/>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59" name="Google Shape;459;p57"/>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460" name="Google Shape;460;p57"/>
          <p:cNvSpPr/>
          <p:nvPr>
            <p:ph idx="2" type="chart"/>
          </p:nvPr>
        </p:nvSpPr>
        <p:spPr>
          <a:xfrm>
            <a:off x="371475" y="1233488"/>
            <a:ext cx="11520488" cy="4967287"/>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Only">
  <p:cSld name="14_Title Only">
    <p:spTree>
      <p:nvGrpSpPr>
        <p:cNvPr id="461" name="Shape 461"/>
        <p:cNvGrpSpPr/>
        <p:nvPr/>
      </p:nvGrpSpPr>
      <p:grpSpPr>
        <a:xfrm>
          <a:off x="0" y="0"/>
          <a:ext cx="0" cy="0"/>
          <a:chOff x="0" y="0"/>
          <a:chExt cx="0" cy="0"/>
        </a:xfrm>
      </p:grpSpPr>
      <p:sp>
        <p:nvSpPr>
          <p:cNvPr id="462" name="Google Shape;462;p58"/>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3" name="Google Shape;463;p58"/>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4" name="Google Shape;464;p58"/>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465" name="Google Shape;465;p58"/>
          <p:cNvSpPr/>
          <p:nvPr>
            <p:ph idx="2" type="chart"/>
          </p:nvPr>
        </p:nvSpPr>
        <p:spPr>
          <a:xfrm>
            <a:off x="371475" y="1233488"/>
            <a:ext cx="7450621" cy="4967287"/>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6" name="Google Shape;466;p58"/>
          <p:cNvSpPr/>
          <p:nvPr>
            <p:ph idx="3" type="pic"/>
          </p:nvPr>
        </p:nvSpPr>
        <p:spPr>
          <a:xfrm>
            <a:off x="7940675" y="1233488"/>
            <a:ext cx="3951288" cy="4967287"/>
          </a:xfrm>
          <a:prstGeom prst="rect">
            <a:avLst/>
          </a:prstGeom>
          <a:no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Only">
  <p:cSld name="15_Title Only">
    <p:spTree>
      <p:nvGrpSpPr>
        <p:cNvPr id="467" name="Shape 467"/>
        <p:cNvGrpSpPr/>
        <p:nvPr/>
      </p:nvGrpSpPr>
      <p:grpSpPr>
        <a:xfrm>
          <a:off x="0" y="0"/>
          <a:ext cx="0" cy="0"/>
          <a:chOff x="0" y="0"/>
          <a:chExt cx="0" cy="0"/>
        </a:xfrm>
      </p:grpSpPr>
      <p:sp>
        <p:nvSpPr>
          <p:cNvPr id="468" name="Google Shape;468;p59"/>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9" name="Google Shape;469;p59"/>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0" name="Google Shape;470;p59"/>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471" name="Google Shape;471;p59"/>
          <p:cNvSpPr/>
          <p:nvPr>
            <p:ph idx="2" type="chart"/>
          </p:nvPr>
        </p:nvSpPr>
        <p:spPr>
          <a:xfrm>
            <a:off x="381415" y="1233488"/>
            <a:ext cx="5512490" cy="4967287"/>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2" name="Google Shape;472;p59"/>
          <p:cNvSpPr/>
          <p:nvPr>
            <p:ph idx="3" type="chart"/>
          </p:nvPr>
        </p:nvSpPr>
        <p:spPr>
          <a:xfrm>
            <a:off x="6379473" y="1233488"/>
            <a:ext cx="5512490" cy="4967287"/>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473" name="Google Shape;473;p59"/>
          <p:cNvCxnSpPr/>
          <p:nvPr/>
        </p:nvCxnSpPr>
        <p:spPr>
          <a:xfrm>
            <a:off x="6125817" y="1233488"/>
            <a:ext cx="0" cy="4967287"/>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Only">
  <p:cSld name="16_Title Only">
    <p:spTree>
      <p:nvGrpSpPr>
        <p:cNvPr id="474" name="Shape 474"/>
        <p:cNvGrpSpPr/>
        <p:nvPr/>
      </p:nvGrpSpPr>
      <p:grpSpPr>
        <a:xfrm>
          <a:off x="0" y="0"/>
          <a:ext cx="0" cy="0"/>
          <a:chOff x="0" y="0"/>
          <a:chExt cx="0" cy="0"/>
        </a:xfrm>
      </p:grpSpPr>
      <p:sp>
        <p:nvSpPr>
          <p:cNvPr id="475" name="Google Shape;475;p60"/>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6" name="Google Shape;476;p60"/>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7" name="Google Shape;477;p60"/>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478" name="Google Shape;478;p60"/>
          <p:cNvSpPr/>
          <p:nvPr>
            <p:ph idx="2" type="chart"/>
          </p:nvPr>
        </p:nvSpPr>
        <p:spPr>
          <a:xfrm>
            <a:off x="510622" y="1362696"/>
            <a:ext cx="5552246" cy="2294899"/>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9" name="Google Shape;479;p60"/>
          <p:cNvSpPr/>
          <p:nvPr>
            <p:ph idx="3" type="chart"/>
          </p:nvPr>
        </p:nvSpPr>
        <p:spPr>
          <a:xfrm>
            <a:off x="500682" y="3781218"/>
            <a:ext cx="5552246" cy="2294899"/>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0" name="Google Shape;480;p60"/>
          <p:cNvSpPr/>
          <p:nvPr>
            <p:ph idx="4" type="chart"/>
          </p:nvPr>
        </p:nvSpPr>
        <p:spPr>
          <a:xfrm>
            <a:off x="6208643" y="1367561"/>
            <a:ext cx="5552246" cy="2294899"/>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1" name="Google Shape;481;p60"/>
          <p:cNvSpPr/>
          <p:nvPr>
            <p:ph idx="5" type="chart"/>
          </p:nvPr>
        </p:nvSpPr>
        <p:spPr>
          <a:xfrm>
            <a:off x="6198703" y="3786083"/>
            <a:ext cx="5552246" cy="2294899"/>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46" name="Shape 46"/>
        <p:cNvGrpSpPr/>
        <p:nvPr/>
      </p:nvGrpSpPr>
      <p:grpSpPr>
        <a:xfrm>
          <a:off x="0" y="0"/>
          <a:ext cx="0" cy="0"/>
          <a:chOff x="0" y="0"/>
          <a:chExt cx="0" cy="0"/>
        </a:xfrm>
      </p:grpSpPr>
      <p:sp>
        <p:nvSpPr>
          <p:cNvPr id="47" name="Google Shape;47;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Google Shape;48;p16"/>
          <p:cNvSpPr/>
          <p:nvPr/>
        </p:nvSpPr>
        <p:spPr>
          <a:xfrm>
            <a:off x="9398000" y="0"/>
            <a:ext cx="2793999"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 name="Google Shape;49;p16"/>
          <p:cNvSpPr/>
          <p:nvPr>
            <p:ph idx="2" type="pic"/>
          </p:nvPr>
        </p:nvSpPr>
        <p:spPr>
          <a:xfrm>
            <a:off x="0" y="260350"/>
            <a:ext cx="11891963" cy="6300788"/>
          </a:xfrm>
          <a:prstGeom prst="rect">
            <a:avLst/>
          </a:prstGeom>
          <a:solidFill>
            <a:srgbClr val="F2F2F2"/>
          </a:solidFill>
          <a:ln>
            <a:noFill/>
          </a:ln>
        </p:spPr>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482" name="Shape 482"/>
        <p:cNvGrpSpPr/>
        <p:nvPr/>
      </p:nvGrpSpPr>
      <p:grpSpPr>
        <a:xfrm>
          <a:off x="0" y="0"/>
          <a:ext cx="0" cy="0"/>
          <a:chOff x="0" y="0"/>
          <a:chExt cx="0" cy="0"/>
        </a:xfrm>
      </p:grpSpPr>
      <p:sp>
        <p:nvSpPr>
          <p:cNvPr id="483" name="Google Shape;483;p6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4" name="Google Shape;484;p61"/>
          <p:cNvSpPr/>
          <p:nvPr>
            <p:ph idx="2" type="pic"/>
          </p:nvPr>
        </p:nvSpPr>
        <p:spPr>
          <a:xfrm>
            <a:off x="0" y="0"/>
            <a:ext cx="12192000" cy="6857999"/>
          </a:xfrm>
          <a:prstGeom prst="rect">
            <a:avLst/>
          </a:prstGeom>
          <a:solidFill>
            <a:srgbClr val="F2F2F2"/>
          </a:solidFill>
          <a:ln>
            <a:noFill/>
          </a:ln>
        </p:spPr>
      </p:sp>
      <p:sp>
        <p:nvSpPr>
          <p:cNvPr id="485" name="Google Shape;485;p61"/>
          <p:cNvSpPr txBox="1"/>
          <p:nvPr>
            <p:ph type="ctrTitle"/>
          </p:nvPr>
        </p:nvSpPr>
        <p:spPr>
          <a:xfrm>
            <a:off x="1727201" y="2337595"/>
            <a:ext cx="8737600" cy="218281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1500"/>
              <a:buFont typeface="Calibri"/>
              <a:buNone/>
              <a:defRPr sz="11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6" name="Shape 486"/>
        <p:cNvGrpSpPr/>
        <p:nvPr/>
      </p:nvGrpSpPr>
      <p:grpSpPr>
        <a:xfrm>
          <a:off x="0" y="0"/>
          <a:ext cx="0" cy="0"/>
          <a:chOff x="0" y="0"/>
          <a:chExt cx="0" cy="0"/>
        </a:xfrm>
      </p:grpSpPr>
      <p:sp>
        <p:nvSpPr>
          <p:cNvPr id="487" name="Google Shape;487;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8" name="Google Shape;488;p6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9" name="Google Shape;489;p6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0" name="Google Shape;490;p62"/>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91" name="Shape 491"/>
        <p:cNvGrpSpPr/>
        <p:nvPr/>
      </p:nvGrpSpPr>
      <p:grpSpPr>
        <a:xfrm>
          <a:off x="0" y="0"/>
          <a:ext cx="0" cy="0"/>
          <a:chOff x="0" y="0"/>
          <a:chExt cx="0" cy="0"/>
        </a:xfrm>
      </p:grpSpPr>
      <p:sp>
        <p:nvSpPr>
          <p:cNvPr id="492" name="Google Shape;492;p6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3" name="Google Shape;493;p63"/>
          <p:cNvSpPr/>
          <p:nvPr>
            <p:ph idx="2" type="pic"/>
          </p:nvPr>
        </p:nvSpPr>
        <p:spPr>
          <a:xfrm>
            <a:off x="5183188" y="987425"/>
            <a:ext cx="6172200" cy="4873625"/>
          </a:xfrm>
          <a:prstGeom prst="rect">
            <a:avLst/>
          </a:prstGeom>
          <a:noFill/>
          <a:ln>
            <a:noFill/>
          </a:ln>
        </p:spPr>
      </p:sp>
      <p:sp>
        <p:nvSpPr>
          <p:cNvPr id="494" name="Google Shape;494;p6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5" name="Google Shape;495;p63"/>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spTree>
      <p:nvGrpSpPr>
        <p:cNvPr id="50" name="Shape 50"/>
        <p:cNvGrpSpPr/>
        <p:nvPr/>
      </p:nvGrpSpPr>
      <p:grpSpPr>
        <a:xfrm>
          <a:off x="0" y="0"/>
          <a:ext cx="0" cy="0"/>
          <a:chOff x="0" y="0"/>
          <a:chExt cx="0" cy="0"/>
        </a:xfrm>
      </p:grpSpPr>
      <p:sp>
        <p:nvSpPr>
          <p:cNvPr id="51" name="Google Shape;51;p17"/>
          <p:cNvSpPr/>
          <p:nvPr/>
        </p:nvSpPr>
        <p:spPr>
          <a:xfrm>
            <a:off x="0" y="0"/>
            <a:ext cx="12192000" cy="2146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7"/>
          <p:cNvSpPr txBox="1"/>
          <p:nvPr>
            <p:ph type="title"/>
          </p:nvPr>
        </p:nvSpPr>
        <p:spPr>
          <a:xfrm>
            <a:off x="371475" y="260351"/>
            <a:ext cx="11520487" cy="75564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7"/>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7"/>
          <p:cNvSpPr txBox="1"/>
          <p:nvPr>
            <p:ph idx="1" type="body"/>
          </p:nvPr>
        </p:nvSpPr>
        <p:spPr>
          <a:xfrm>
            <a:off x="6261797" y="3634443"/>
            <a:ext cx="5630165" cy="5184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17"/>
          <p:cNvSpPr txBox="1"/>
          <p:nvPr>
            <p:ph idx="2" type="body"/>
          </p:nvPr>
        </p:nvSpPr>
        <p:spPr>
          <a:xfrm>
            <a:off x="6261797" y="4247320"/>
            <a:ext cx="5630165" cy="195345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solidFill>
                  <a:schemeClr val="dk1"/>
                </a:solidFill>
              </a:defRPr>
            </a:lvl1pPr>
            <a:lvl2pPr indent="-330200" lvl="1" marL="914400" algn="l">
              <a:lnSpc>
                <a:spcPct val="90000"/>
              </a:lnSpc>
              <a:spcBef>
                <a:spcPts val="500"/>
              </a:spcBef>
              <a:spcAft>
                <a:spcPts val="0"/>
              </a:spcAft>
              <a:buClr>
                <a:schemeClr val="dk1"/>
              </a:buClr>
              <a:buSzPts val="1600"/>
              <a:buChar char="•"/>
              <a:defRPr sz="1600">
                <a:solidFill>
                  <a:schemeClr val="dk1"/>
                </a:solidFill>
              </a:defRPr>
            </a:lvl2pPr>
            <a:lvl3pPr indent="-317500" lvl="2" marL="1371600" algn="l">
              <a:lnSpc>
                <a:spcPct val="90000"/>
              </a:lnSpc>
              <a:spcBef>
                <a:spcPts val="500"/>
              </a:spcBef>
              <a:spcAft>
                <a:spcPts val="0"/>
              </a:spcAft>
              <a:buClr>
                <a:schemeClr val="dk1"/>
              </a:buClr>
              <a:buSzPts val="1400"/>
              <a:buChar char="•"/>
              <a:defRPr sz="14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304800" lvl="4" marL="2286000" algn="l">
              <a:lnSpc>
                <a:spcPct val="90000"/>
              </a:lnSpc>
              <a:spcBef>
                <a:spcPts val="500"/>
              </a:spcBef>
              <a:spcAft>
                <a:spcPts val="0"/>
              </a:spcAft>
              <a:buClr>
                <a:schemeClr val="dk1"/>
              </a:buClr>
              <a:buSzPts val="1200"/>
              <a:buChar char="•"/>
              <a:defRPr sz="12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7"/>
          <p:cNvSpPr txBox="1"/>
          <p:nvPr>
            <p:ph idx="3" type="body"/>
          </p:nvPr>
        </p:nvSpPr>
        <p:spPr>
          <a:xfrm>
            <a:off x="371476" y="3634443"/>
            <a:ext cx="5582064" cy="5184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7"/>
          <p:cNvSpPr txBox="1"/>
          <p:nvPr>
            <p:ph idx="4" type="body"/>
          </p:nvPr>
        </p:nvSpPr>
        <p:spPr>
          <a:xfrm>
            <a:off x="371476" y="4247320"/>
            <a:ext cx="5582064" cy="195345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solidFill>
                  <a:schemeClr val="dk1"/>
                </a:solidFill>
              </a:defRPr>
            </a:lvl1pPr>
            <a:lvl2pPr indent="-330200" lvl="1" marL="914400" algn="l">
              <a:lnSpc>
                <a:spcPct val="90000"/>
              </a:lnSpc>
              <a:spcBef>
                <a:spcPts val="500"/>
              </a:spcBef>
              <a:spcAft>
                <a:spcPts val="0"/>
              </a:spcAft>
              <a:buClr>
                <a:schemeClr val="dk1"/>
              </a:buClr>
              <a:buSzPts val="1600"/>
              <a:buChar char="•"/>
              <a:defRPr sz="1600">
                <a:solidFill>
                  <a:schemeClr val="dk1"/>
                </a:solidFill>
              </a:defRPr>
            </a:lvl2pPr>
            <a:lvl3pPr indent="-317500" lvl="2" marL="1371600" algn="l">
              <a:lnSpc>
                <a:spcPct val="90000"/>
              </a:lnSpc>
              <a:spcBef>
                <a:spcPts val="500"/>
              </a:spcBef>
              <a:spcAft>
                <a:spcPts val="0"/>
              </a:spcAft>
              <a:buClr>
                <a:schemeClr val="dk1"/>
              </a:buClr>
              <a:buSzPts val="1400"/>
              <a:buChar char="•"/>
              <a:defRPr sz="14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304800" lvl="4" marL="2286000" algn="l">
              <a:lnSpc>
                <a:spcPct val="90000"/>
              </a:lnSpc>
              <a:spcBef>
                <a:spcPts val="500"/>
              </a:spcBef>
              <a:spcAft>
                <a:spcPts val="0"/>
              </a:spcAft>
              <a:buClr>
                <a:schemeClr val="dk1"/>
              </a:buClr>
              <a:buSzPts val="1200"/>
              <a:buChar char="•"/>
              <a:defRPr sz="12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7"/>
          <p:cNvSpPr/>
          <p:nvPr>
            <p:ph idx="5" type="pic"/>
          </p:nvPr>
        </p:nvSpPr>
        <p:spPr>
          <a:xfrm>
            <a:off x="371476" y="1593851"/>
            <a:ext cx="5582064" cy="1929569"/>
          </a:xfrm>
          <a:prstGeom prst="rect">
            <a:avLst/>
          </a:prstGeom>
          <a:solidFill>
            <a:srgbClr val="F2F2F2"/>
          </a:solidFill>
          <a:ln>
            <a:noFill/>
          </a:ln>
        </p:spPr>
      </p:sp>
      <p:sp>
        <p:nvSpPr>
          <p:cNvPr id="59" name="Google Shape;59;p17"/>
          <p:cNvSpPr/>
          <p:nvPr>
            <p:ph idx="6" type="pic"/>
          </p:nvPr>
        </p:nvSpPr>
        <p:spPr>
          <a:xfrm>
            <a:off x="6281738" y="1593850"/>
            <a:ext cx="5582064" cy="1929569"/>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0" name="Shape 60"/>
        <p:cNvGrpSpPr/>
        <p:nvPr/>
      </p:nvGrpSpPr>
      <p:grpSpPr>
        <a:xfrm>
          <a:off x="0" y="0"/>
          <a:ext cx="0" cy="0"/>
          <a:chOff x="0" y="0"/>
          <a:chExt cx="0" cy="0"/>
        </a:xfrm>
      </p:grpSpPr>
      <p:sp>
        <p:nvSpPr>
          <p:cNvPr id="61" name="Google Shape;61;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2" name="Google Shape;62;p18"/>
          <p:cNvSpPr txBox="1"/>
          <p:nvPr>
            <p:ph idx="1" type="body"/>
          </p:nvPr>
        </p:nvSpPr>
        <p:spPr>
          <a:xfrm>
            <a:off x="647699" y="4517395"/>
            <a:ext cx="5372096"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8"/>
          <p:cNvSpPr txBox="1"/>
          <p:nvPr>
            <p:ph idx="2" type="body"/>
          </p:nvPr>
        </p:nvSpPr>
        <p:spPr>
          <a:xfrm>
            <a:off x="6254749" y="1642105"/>
            <a:ext cx="5372096"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8"/>
          <p:cNvSpPr/>
          <p:nvPr/>
        </p:nvSpPr>
        <p:spPr>
          <a:xfrm>
            <a:off x="0" y="0"/>
            <a:ext cx="1854199" cy="1752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 name="Google Shape;65;p18"/>
          <p:cNvSpPr/>
          <p:nvPr/>
        </p:nvSpPr>
        <p:spPr>
          <a:xfrm>
            <a:off x="10337800" y="5122548"/>
            <a:ext cx="1854199" cy="1752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 name="Google Shape;66;p18"/>
          <p:cNvSpPr/>
          <p:nvPr>
            <p:ph idx="3" type="pic"/>
          </p:nvPr>
        </p:nvSpPr>
        <p:spPr>
          <a:xfrm>
            <a:off x="647699" y="571500"/>
            <a:ext cx="5372097" cy="3839847"/>
          </a:xfrm>
          <a:prstGeom prst="rect">
            <a:avLst/>
          </a:prstGeom>
          <a:solidFill>
            <a:srgbClr val="F2F2F2"/>
          </a:solidFill>
          <a:ln>
            <a:noFill/>
          </a:ln>
        </p:spPr>
      </p:sp>
      <p:sp>
        <p:nvSpPr>
          <p:cNvPr id="67" name="Google Shape;67;p18"/>
          <p:cNvSpPr/>
          <p:nvPr>
            <p:ph idx="4" type="pic"/>
          </p:nvPr>
        </p:nvSpPr>
        <p:spPr>
          <a:xfrm>
            <a:off x="6254748" y="2429505"/>
            <a:ext cx="5372097" cy="385699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p:cSld name="5_Title Only">
    <p:spTree>
      <p:nvGrpSpPr>
        <p:cNvPr id="68" name="Shape 68"/>
        <p:cNvGrpSpPr/>
        <p:nvPr/>
      </p:nvGrpSpPr>
      <p:grpSpPr>
        <a:xfrm>
          <a:off x="0" y="0"/>
          <a:ext cx="0" cy="0"/>
          <a:chOff x="0" y="0"/>
          <a:chExt cx="0" cy="0"/>
        </a:xfrm>
      </p:grpSpPr>
      <p:sp>
        <p:nvSpPr>
          <p:cNvPr id="69" name="Google Shape;69;p19"/>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19"/>
          <p:cNvSpPr/>
          <p:nvPr/>
        </p:nvSpPr>
        <p:spPr>
          <a:xfrm>
            <a:off x="371475" y="1233488"/>
            <a:ext cx="2776354" cy="49672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 name="Google Shape;72;p19"/>
          <p:cNvSpPr/>
          <p:nvPr/>
        </p:nvSpPr>
        <p:spPr>
          <a:xfrm>
            <a:off x="3286186" y="1233488"/>
            <a:ext cx="2776354" cy="49672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19"/>
          <p:cNvSpPr/>
          <p:nvPr/>
        </p:nvSpPr>
        <p:spPr>
          <a:xfrm>
            <a:off x="6200897" y="1233488"/>
            <a:ext cx="2776354" cy="496728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19"/>
          <p:cNvSpPr/>
          <p:nvPr/>
        </p:nvSpPr>
        <p:spPr>
          <a:xfrm>
            <a:off x="9115608" y="1246188"/>
            <a:ext cx="2776354" cy="4967287"/>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75" name="Google Shape;75;p19"/>
          <p:cNvCxnSpPr/>
          <p:nvPr/>
        </p:nvCxnSpPr>
        <p:spPr>
          <a:xfrm>
            <a:off x="591252" y="3721100"/>
            <a:ext cx="2336800" cy="0"/>
          </a:xfrm>
          <a:prstGeom prst="straightConnector1">
            <a:avLst/>
          </a:prstGeom>
          <a:noFill/>
          <a:ln cap="flat" cmpd="sng" w="9525">
            <a:solidFill>
              <a:schemeClr val="lt1"/>
            </a:solidFill>
            <a:prstDash val="solid"/>
            <a:miter lim="800000"/>
            <a:headEnd len="sm" w="sm" type="none"/>
            <a:tailEnd len="sm" w="sm" type="none"/>
          </a:ln>
        </p:spPr>
      </p:cxnSp>
      <p:cxnSp>
        <p:nvCxnSpPr>
          <p:cNvPr id="76" name="Google Shape;76;p19"/>
          <p:cNvCxnSpPr/>
          <p:nvPr/>
        </p:nvCxnSpPr>
        <p:spPr>
          <a:xfrm>
            <a:off x="3505963" y="3721100"/>
            <a:ext cx="2336800" cy="0"/>
          </a:xfrm>
          <a:prstGeom prst="straightConnector1">
            <a:avLst/>
          </a:prstGeom>
          <a:noFill/>
          <a:ln cap="flat" cmpd="sng" w="9525">
            <a:solidFill>
              <a:schemeClr val="lt1"/>
            </a:solidFill>
            <a:prstDash val="solid"/>
            <a:miter lim="800000"/>
            <a:headEnd len="sm" w="sm" type="none"/>
            <a:tailEnd len="sm" w="sm" type="none"/>
          </a:ln>
        </p:spPr>
      </p:cxnSp>
      <p:cxnSp>
        <p:nvCxnSpPr>
          <p:cNvPr id="77" name="Google Shape;77;p19"/>
          <p:cNvCxnSpPr/>
          <p:nvPr/>
        </p:nvCxnSpPr>
        <p:spPr>
          <a:xfrm>
            <a:off x="6420674" y="3721100"/>
            <a:ext cx="2336800" cy="0"/>
          </a:xfrm>
          <a:prstGeom prst="straightConnector1">
            <a:avLst/>
          </a:prstGeom>
          <a:noFill/>
          <a:ln cap="flat" cmpd="sng" w="9525">
            <a:solidFill>
              <a:schemeClr val="lt1"/>
            </a:solidFill>
            <a:prstDash val="solid"/>
            <a:miter lim="800000"/>
            <a:headEnd len="sm" w="sm" type="none"/>
            <a:tailEnd len="sm" w="sm" type="none"/>
          </a:ln>
        </p:spPr>
      </p:cxnSp>
      <p:cxnSp>
        <p:nvCxnSpPr>
          <p:cNvPr id="78" name="Google Shape;78;p19"/>
          <p:cNvCxnSpPr/>
          <p:nvPr/>
        </p:nvCxnSpPr>
        <p:spPr>
          <a:xfrm>
            <a:off x="9335385" y="3721100"/>
            <a:ext cx="2336800" cy="0"/>
          </a:xfrm>
          <a:prstGeom prst="straightConnector1">
            <a:avLst/>
          </a:prstGeom>
          <a:noFill/>
          <a:ln cap="flat" cmpd="sng" w="9525">
            <a:solidFill>
              <a:schemeClr val="lt1"/>
            </a:solidFill>
            <a:prstDash val="solid"/>
            <a:miter lim="800000"/>
            <a:headEnd len="sm" w="sm" type="none"/>
            <a:tailEnd len="sm" w="sm" type="none"/>
          </a:ln>
        </p:spPr>
      </p:cxnSp>
      <p:sp>
        <p:nvSpPr>
          <p:cNvPr id="79" name="Google Shape;79;p19"/>
          <p:cNvSpPr/>
          <p:nvPr>
            <p:ph idx="2" type="pic"/>
          </p:nvPr>
        </p:nvSpPr>
        <p:spPr>
          <a:xfrm>
            <a:off x="876300" y="1739900"/>
            <a:ext cx="1689100" cy="1397000"/>
          </a:xfrm>
          <a:prstGeom prst="rect">
            <a:avLst/>
          </a:prstGeom>
          <a:noFill/>
          <a:ln>
            <a:noFill/>
          </a:ln>
        </p:spPr>
      </p:sp>
      <p:sp>
        <p:nvSpPr>
          <p:cNvPr id="80" name="Google Shape;80;p19"/>
          <p:cNvSpPr/>
          <p:nvPr>
            <p:ph idx="3" type="pic"/>
          </p:nvPr>
        </p:nvSpPr>
        <p:spPr>
          <a:xfrm>
            <a:off x="3829813" y="4263232"/>
            <a:ext cx="1689100" cy="1397000"/>
          </a:xfrm>
          <a:prstGeom prst="rect">
            <a:avLst/>
          </a:prstGeom>
          <a:noFill/>
          <a:ln>
            <a:noFill/>
          </a:ln>
        </p:spPr>
      </p:sp>
      <p:sp>
        <p:nvSpPr>
          <p:cNvPr id="81" name="Google Shape;81;p19"/>
          <p:cNvSpPr/>
          <p:nvPr>
            <p:ph idx="4" type="pic"/>
          </p:nvPr>
        </p:nvSpPr>
        <p:spPr>
          <a:xfrm>
            <a:off x="6744524" y="1739900"/>
            <a:ext cx="1689100" cy="1397000"/>
          </a:xfrm>
          <a:prstGeom prst="rect">
            <a:avLst/>
          </a:prstGeom>
          <a:noFill/>
          <a:ln>
            <a:noFill/>
          </a:ln>
        </p:spPr>
      </p:sp>
      <p:sp>
        <p:nvSpPr>
          <p:cNvPr id="82" name="Google Shape;82;p19"/>
          <p:cNvSpPr/>
          <p:nvPr>
            <p:ph idx="5" type="pic"/>
          </p:nvPr>
        </p:nvSpPr>
        <p:spPr>
          <a:xfrm>
            <a:off x="9659235" y="4263232"/>
            <a:ext cx="1689100" cy="1397000"/>
          </a:xfrm>
          <a:prstGeom prst="rect">
            <a:avLst/>
          </a:prstGeom>
          <a:noFill/>
          <a:ln>
            <a:noFill/>
          </a:ln>
        </p:spPr>
      </p:sp>
      <p:sp>
        <p:nvSpPr>
          <p:cNvPr id="83" name="Google Shape;83;p19"/>
          <p:cNvSpPr txBox="1"/>
          <p:nvPr>
            <p:ph idx="1" type="body"/>
          </p:nvPr>
        </p:nvSpPr>
        <p:spPr>
          <a:xfrm>
            <a:off x="590550" y="3949700"/>
            <a:ext cx="2336800" cy="1854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9"/>
          <p:cNvSpPr txBox="1"/>
          <p:nvPr>
            <p:ph idx="6" type="body"/>
          </p:nvPr>
        </p:nvSpPr>
        <p:spPr>
          <a:xfrm>
            <a:off x="3505963" y="1595835"/>
            <a:ext cx="2336800" cy="1854200"/>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9"/>
          <p:cNvSpPr txBox="1"/>
          <p:nvPr>
            <p:ph idx="7" type="body"/>
          </p:nvPr>
        </p:nvSpPr>
        <p:spPr>
          <a:xfrm>
            <a:off x="6420674" y="3949700"/>
            <a:ext cx="2336800" cy="1854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9"/>
          <p:cNvSpPr txBox="1"/>
          <p:nvPr>
            <p:ph idx="8" type="body"/>
          </p:nvPr>
        </p:nvSpPr>
        <p:spPr>
          <a:xfrm>
            <a:off x="9335385" y="1595835"/>
            <a:ext cx="2336800" cy="1854200"/>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Only">
  <p:cSld name="10_Title Only">
    <p:spTree>
      <p:nvGrpSpPr>
        <p:cNvPr id="87" name="Shape 87"/>
        <p:cNvGrpSpPr/>
        <p:nvPr/>
      </p:nvGrpSpPr>
      <p:grpSpPr>
        <a:xfrm>
          <a:off x="0" y="0"/>
          <a:ext cx="0" cy="0"/>
          <a:chOff x="0" y="0"/>
          <a:chExt cx="0" cy="0"/>
        </a:xfrm>
      </p:grpSpPr>
      <p:sp>
        <p:nvSpPr>
          <p:cNvPr id="88" name="Google Shape;88;p20"/>
          <p:cNvSpPr/>
          <p:nvPr/>
        </p:nvSpPr>
        <p:spPr>
          <a:xfrm>
            <a:off x="371474" y="1660868"/>
            <a:ext cx="2686613" cy="24276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20"/>
          <p:cNvSpPr/>
          <p:nvPr/>
        </p:nvSpPr>
        <p:spPr>
          <a:xfrm>
            <a:off x="3316099" y="1660868"/>
            <a:ext cx="2686613" cy="242760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20"/>
          <p:cNvSpPr/>
          <p:nvPr/>
        </p:nvSpPr>
        <p:spPr>
          <a:xfrm>
            <a:off x="6260723" y="1660868"/>
            <a:ext cx="2686613" cy="242760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20"/>
          <p:cNvSpPr/>
          <p:nvPr/>
        </p:nvSpPr>
        <p:spPr>
          <a:xfrm>
            <a:off x="9205348" y="1660868"/>
            <a:ext cx="2686613" cy="2427601"/>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20"/>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0"/>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4" name="Google Shape;94;p20"/>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95" name="Google Shape;95;p20"/>
          <p:cNvSpPr/>
          <p:nvPr>
            <p:ph idx="2" type="pic"/>
          </p:nvPr>
        </p:nvSpPr>
        <p:spPr>
          <a:xfrm>
            <a:off x="467420" y="1761485"/>
            <a:ext cx="2494721" cy="2226366"/>
          </a:xfrm>
          <a:prstGeom prst="rect">
            <a:avLst/>
          </a:prstGeom>
          <a:noFill/>
          <a:ln>
            <a:noFill/>
          </a:ln>
        </p:spPr>
      </p:sp>
      <p:sp>
        <p:nvSpPr>
          <p:cNvPr id="96" name="Google Shape;96;p20"/>
          <p:cNvSpPr/>
          <p:nvPr>
            <p:ph idx="3" type="pic"/>
          </p:nvPr>
        </p:nvSpPr>
        <p:spPr>
          <a:xfrm>
            <a:off x="3412045" y="1761485"/>
            <a:ext cx="2494721" cy="2226366"/>
          </a:xfrm>
          <a:prstGeom prst="rect">
            <a:avLst/>
          </a:prstGeom>
          <a:noFill/>
          <a:ln>
            <a:noFill/>
          </a:ln>
        </p:spPr>
      </p:sp>
      <p:sp>
        <p:nvSpPr>
          <p:cNvPr id="97" name="Google Shape;97;p20"/>
          <p:cNvSpPr/>
          <p:nvPr>
            <p:ph idx="4" type="pic"/>
          </p:nvPr>
        </p:nvSpPr>
        <p:spPr>
          <a:xfrm>
            <a:off x="6356669" y="1761485"/>
            <a:ext cx="2494721" cy="2226366"/>
          </a:xfrm>
          <a:prstGeom prst="rect">
            <a:avLst/>
          </a:prstGeom>
          <a:noFill/>
          <a:ln>
            <a:noFill/>
          </a:ln>
        </p:spPr>
      </p:sp>
      <p:sp>
        <p:nvSpPr>
          <p:cNvPr id="98" name="Google Shape;98;p20"/>
          <p:cNvSpPr/>
          <p:nvPr>
            <p:ph idx="5" type="pic"/>
          </p:nvPr>
        </p:nvSpPr>
        <p:spPr>
          <a:xfrm>
            <a:off x="9301294" y="1761485"/>
            <a:ext cx="2494721" cy="2226366"/>
          </a:xfrm>
          <a:prstGeom prst="rect">
            <a:avLst/>
          </a:prstGeom>
          <a:noFill/>
          <a:ln>
            <a:noFill/>
          </a:ln>
        </p:spPr>
      </p:sp>
      <p:sp>
        <p:nvSpPr>
          <p:cNvPr id="99" name="Google Shape;99;p20"/>
          <p:cNvSpPr txBox="1"/>
          <p:nvPr>
            <p:ph idx="1" type="body"/>
          </p:nvPr>
        </p:nvSpPr>
        <p:spPr>
          <a:xfrm>
            <a:off x="371474" y="4302782"/>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2000"/>
              <a:buNone/>
              <a:defRPr b="1" sz="2000">
                <a:solidFill>
                  <a:schemeClr val="accen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0"/>
          <p:cNvSpPr txBox="1"/>
          <p:nvPr>
            <p:ph idx="6" type="body"/>
          </p:nvPr>
        </p:nvSpPr>
        <p:spPr>
          <a:xfrm>
            <a:off x="371474" y="5058156"/>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sz="16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0"/>
          <p:cNvSpPr txBox="1"/>
          <p:nvPr>
            <p:ph idx="7" type="body"/>
          </p:nvPr>
        </p:nvSpPr>
        <p:spPr>
          <a:xfrm>
            <a:off x="3316099" y="4302782"/>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2"/>
              </a:buClr>
              <a:buSzPts val="2000"/>
              <a:buNone/>
              <a:defRPr b="1" sz="2000">
                <a:solidFill>
                  <a:schemeClr val="accent2"/>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0"/>
          <p:cNvSpPr txBox="1"/>
          <p:nvPr>
            <p:ph idx="8" type="body"/>
          </p:nvPr>
        </p:nvSpPr>
        <p:spPr>
          <a:xfrm>
            <a:off x="3316099" y="5058156"/>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sz="16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0"/>
          <p:cNvSpPr txBox="1"/>
          <p:nvPr>
            <p:ph idx="9" type="body"/>
          </p:nvPr>
        </p:nvSpPr>
        <p:spPr>
          <a:xfrm>
            <a:off x="6260723" y="4302782"/>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4"/>
              </a:buClr>
              <a:buSzPts val="2000"/>
              <a:buNone/>
              <a:defRPr b="1" sz="2000">
                <a:solidFill>
                  <a:schemeClr val="accent4"/>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0"/>
          <p:cNvSpPr txBox="1"/>
          <p:nvPr>
            <p:ph idx="13" type="body"/>
          </p:nvPr>
        </p:nvSpPr>
        <p:spPr>
          <a:xfrm>
            <a:off x="6260723" y="5058156"/>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sz="16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0"/>
          <p:cNvSpPr txBox="1"/>
          <p:nvPr>
            <p:ph idx="14" type="body"/>
          </p:nvPr>
        </p:nvSpPr>
        <p:spPr>
          <a:xfrm>
            <a:off x="9205350" y="4302782"/>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2000"/>
              <a:buNone/>
              <a:defRPr b="1" sz="2000">
                <a:solidFill>
                  <a:schemeClr val="accent6"/>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0"/>
          <p:cNvSpPr txBox="1"/>
          <p:nvPr>
            <p:ph idx="15" type="body"/>
          </p:nvPr>
        </p:nvSpPr>
        <p:spPr>
          <a:xfrm>
            <a:off x="9205350" y="5058156"/>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sz="16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371474" y="1233488"/>
            <a:ext cx="11520487" cy="4943475"/>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p:nvPr/>
        </p:nvSpPr>
        <p:spPr>
          <a:xfrm>
            <a:off x="11229975" y="6512060"/>
            <a:ext cx="962025" cy="3459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1"/>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1"/>
          <p:cNvSpPr/>
          <p:nvPr/>
        </p:nvSpPr>
        <p:spPr>
          <a:xfrm>
            <a:off x="0" y="260350"/>
            <a:ext cx="300037" cy="755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4">
          <p15:clr>
            <a:srgbClr val="F26B43"/>
          </p15:clr>
        </p15:guide>
        <p15:guide id="2" pos="234">
          <p15:clr>
            <a:srgbClr val="F26B43"/>
          </p15:clr>
        </p15:guide>
        <p15:guide id="3" orient="horz" pos="4133">
          <p15:clr>
            <a:srgbClr val="F26B43"/>
          </p15:clr>
        </p15:guide>
        <p15:guide id="4" pos="7491">
          <p15:clr>
            <a:srgbClr val="F26B43"/>
          </p15:clr>
        </p15:guide>
        <p15:guide id="5" orient="horz" pos="640">
          <p15:clr>
            <a:srgbClr val="F26B43"/>
          </p15:clr>
        </p15:guide>
        <p15:guide id="6" orient="horz" pos="777">
          <p15:clr>
            <a:srgbClr val="F26B43"/>
          </p15:clr>
        </p15:guide>
        <p15:guide id="7" orient="horz" pos="4020">
          <p15:clr>
            <a:srgbClr val="F26B43"/>
          </p15:clr>
        </p15:guide>
        <p15:guide id="8" orient="horz" pos="39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www.kaggle.com/datasets/rsrishav/youtube-trending-video-dataset?select=US_youtube_trending_data.csv" TargetMode="External"/><Relationship Id="rId4" Type="http://schemas.openxmlformats.org/officeDocument/2006/relationships/hyperlink" Target="https://www.kaggle.com/datasets/rsrishav/youtube-trending-video-dataset" TargetMode="External"/><Relationship Id="rId5" Type="http://schemas.openxmlformats.org/officeDocument/2006/relationships/hyperlink" Target="https://developers.google.com/youtube/v3/docs/search/list" TargetMode="External"/><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2"/>
        </a:solidFill>
      </p:bgPr>
    </p:bg>
    <p:spTree>
      <p:nvGrpSpPr>
        <p:cNvPr id="499" name="Shape 499"/>
        <p:cNvGrpSpPr/>
        <p:nvPr/>
      </p:nvGrpSpPr>
      <p:grpSpPr>
        <a:xfrm>
          <a:off x="0" y="0"/>
          <a:ext cx="0" cy="0"/>
          <a:chOff x="0" y="0"/>
          <a:chExt cx="0" cy="0"/>
        </a:xfrm>
      </p:grpSpPr>
      <p:sp>
        <p:nvSpPr>
          <p:cNvPr id="500" name="Google Shape;500;p1"/>
          <p:cNvSpPr txBox="1"/>
          <p:nvPr>
            <p:ph type="ctrTitle"/>
          </p:nvPr>
        </p:nvSpPr>
        <p:spPr>
          <a:xfrm>
            <a:off x="6905625" y="1512889"/>
            <a:ext cx="4986300" cy="3262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sz="4400">
                <a:solidFill>
                  <a:schemeClr val="dk1"/>
                </a:solidFill>
              </a:rPr>
              <a:t>YouTube - Statistics by Genre</a:t>
            </a:r>
            <a:endParaRPr>
              <a:solidFill>
                <a:schemeClr val="dk1"/>
              </a:solidFill>
            </a:endParaRPr>
          </a:p>
        </p:txBody>
      </p:sp>
      <p:sp>
        <p:nvSpPr>
          <p:cNvPr id="501" name="Google Shape;501;p1"/>
          <p:cNvSpPr txBox="1"/>
          <p:nvPr>
            <p:ph idx="1" type="subTitle"/>
          </p:nvPr>
        </p:nvSpPr>
        <p:spPr>
          <a:xfrm>
            <a:off x="6905625" y="4927600"/>
            <a:ext cx="4986338" cy="9763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solidFill>
                  <a:schemeClr val="dk1"/>
                </a:solidFill>
              </a:rPr>
              <a:t>GWU Data Analytics Bootcamp 2024</a:t>
            </a:r>
            <a:endParaRPr>
              <a:solidFill>
                <a:schemeClr val="dk1"/>
              </a:solidFill>
            </a:endParaRPr>
          </a:p>
        </p:txBody>
      </p:sp>
      <p:pic>
        <p:nvPicPr>
          <p:cNvPr id="502" name="Google Shape;502;p1"/>
          <p:cNvPicPr preferRelativeResize="0"/>
          <p:nvPr>
            <p:ph idx="2" type="pic"/>
          </p:nvPr>
        </p:nvPicPr>
        <p:blipFill rotWithShape="1">
          <a:blip r:embed="rId3">
            <a:alphaModFix/>
          </a:blip>
          <a:srcRect b="0" l="19549" r="19548" t="0"/>
          <a:stretch/>
        </p:blipFill>
        <p:spPr>
          <a:xfrm>
            <a:off x="571500" y="0"/>
            <a:ext cx="6034088" cy="6857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2f244adee2f_0_357"/>
          <p:cNvSpPr txBox="1"/>
          <p:nvPr>
            <p:ph type="title"/>
          </p:nvPr>
        </p:nvSpPr>
        <p:spPr>
          <a:xfrm>
            <a:off x="371475" y="260351"/>
            <a:ext cx="11520600" cy="75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a:t>Most Frequent Category as of 8/12/24</a:t>
            </a:r>
            <a:endParaRPr/>
          </a:p>
        </p:txBody>
      </p:sp>
      <p:sp>
        <p:nvSpPr>
          <p:cNvPr id="588" name="Google Shape;588;g2f244adee2f_0_357"/>
          <p:cNvSpPr txBox="1"/>
          <p:nvPr>
            <p:ph idx="12" type="sldNum"/>
          </p:nvPr>
        </p:nvSpPr>
        <p:spPr>
          <a:xfrm>
            <a:off x="11518900" y="6581978"/>
            <a:ext cx="373200" cy="20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9" name="Google Shape;589;g2f244adee2f_0_357"/>
          <p:cNvSpPr txBox="1"/>
          <p:nvPr>
            <p:ph idx="1" type="body"/>
          </p:nvPr>
        </p:nvSpPr>
        <p:spPr>
          <a:xfrm>
            <a:off x="546100" y="1450975"/>
            <a:ext cx="4065600" cy="45531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15000"/>
              </a:lnSpc>
              <a:spcBef>
                <a:spcPts val="1200"/>
              </a:spcBef>
              <a:spcAft>
                <a:spcPts val="0"/>
              </a:spcAft>
              <a:buSzPts val="1800"/>
              <a:buChar char="-"/>
            </a:pPr>
            <a:r>
              <a:rPr lang="en-US" sz="1800"/>
              <a:t>The box and whisker plot shows the typical number of views you can expect for different types of videos. It also points out any videos that got way more or way fewer views than usual.</a:t>
            </a:r>
            <a:endParaRPr sz="1800"/>
          </a:p>
          <a:p>
            <a:pPr indent="0" lvl="0" marL="457200" rtl="0" algn="l">
              <a:lnSpc>
                <a:spcPct val="115000"/>
              </a:lnSpc>
              <a:spcBef>
                <a:spcPts val="1200"/>
              </a:spcBef>
              <a:spcAft>
                <a:spcPts val="0"/>
              </a:spcAft>
              <a:buNone/>
            </a:pPr>
            <a:r>
              <a:t/>
            </a:r>
            <a:endParaRPr sz="1800"/>
          </a:p>
          <a:p>
            <a:pPr indent="-342900" lvl="0" marL="457200" rtl="0" algn="l">
              <a:lnSpc>
                <a:spcPct val="115000"/>
              </a:lnSpc>
              <a:spcBef>
                <a:spcPts val="1200"/>
              </a:spcBef>
              <a:spcAft>
                <a:spcPts val="0"/>
              </a:spcAft>
              <a:buSzPts val="1800"/>
              <a:buChar char="-"/>
            </a:pPr>
            <a:r>
              <a:rPr lang="en-US" sz="1800"/>
              <a:t>What's interesting is that the top category for views isn't always the same—it changes depending on the day we check. This means that what’s popular on YouTube can shift daily, influenced by what’s currently trending or happening in the world.</a:t>
            </a:r>
            <a:endParaRPr sz="1800"/>
          </a:p>
        </p:txBody>
      </p:sp>
      <p:pic>
        <p:nvPicPr>
          <p:cNvPr id="590" name="Google Shape;590;g2f244adee2f_0_357"/>
          <p:cNvPicPr preferRelativeResize="0"/>
          <p:nvPr/>
        </p:nvPicPr>
        <p:blipFill>
          <a:blip r:embed="rId3">
            <a:alphaModFix/>
          </a:blip>
          <a:stretch>
            <a:fillRect/>
          </a:stretch>
        </p:blipFill>
        <p:spPr>
          <a:xfrm>
            <a:off x="5232013" y="1184313"/>
            <a:ext cx="6810637" cy="5086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2f244adee2f_1_13"/>
          <p:cNvSpPr txBox="1"/>
          <p:nvPr>
            <p:ph type="title"/>
          </p:nvPr>
        </p:nvSpPr>
        <p:spPr>
          <a:xfrm>
            <a:off x="371475" y="260351"/>
            <a:ext cx="11520600" cy="75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View vs Likes by Genre as of 8/12/24</a:t>
            </a:r>
            <a:endParaRPr/>
          </a:p>
        </p:txBody>
      </p:sp>
      <p:sp>
        <p:nvSpPr>
          <p:cNvPr id="597" name="Google Shape;597;g2f244adee2f_1_13"/>
          <p:cNvSpPr txBox="1"/>
          <p:nvPr>
            <p:ph idx="12" type="sldNum"/>
          </p:nvPr>
        </p:nvSpPr>
        <p:spPr>
          <a:xfrm>
            <a:off x="11518900" y="6581978"/>
            <a:ext cx="373200" cy="206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98" name="Google Shape;598;g2f244adee2f_1_13"/>
          <p:cNvSpPr/>
          <p:nvPr>
            <p:ph idx="2" type="chart"/>
          </p:nvPr>
        </p:nvSpPr>
        <p:spPr>
          <a:xfrm>
            <a:off x="4900613" y="1233488"/>
            <a:ext cx="6991500" cy="49674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p:txBody>
      </p:sp>
      <p:sp>
        <p:nvSpPr>
          <p:cNvPr id="599" name="Google Shape;599;g2f244adee2f_1_13"/>
          <p:cNvSpPr txBox="1"/>
          <p:nvPr>
            <p:ph idx="1" type="body"/>
          </p:nvPr>
        </p:nvSpPr>
        <p:spPr>
          <a:xfrm>
            <a:off x="546100" y="1450975"/>
            <a:ext cx="4065600" cy="4553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sz="1800"/>
              <a:t>Likes are a very important part of determining a Youtube video’s success and the more likes a video gets the more likely it is to be successful</a:t>
            </a:r>
            <a:endParaRPr sz="1800"/>
          </a:p>
          <a:p>
            <a:pPr indent="-342900" lvl="0" marL="457200" rtl="0" algn="l">
              <a:spcBef>
                <a:spcPts val="0"/>
              </a:spcBef>
              <a:spcAft>
                <a:spcPts val="0"/>
              </a:spcAft>
              <a:buSzPts val="1800"/>
              <a:buChar char="-"/>
            </a:pPr>
            <a:r>
              <a:t/>
            </a:r>
            <a:endParaRPr sz="1800"/>
          </a:p>
        </p:txBody>
      </p:sp>
      <p:pic>
        <p:nvPicPr>
          <p:cNvPr id="600" name="Google Shape;600;g2f244adee2f_1_13"/>
          <p:cNvPicPr preferRelativeResize="0"/>
          <p:nvPr/>
        </p:nvPicPr>
        <p:blipFill>
          <a:blip r:embed="rId3">
            <a:alphaModFix/>
          </a:blip>
          <a:stretch>
            <a:fillRect/>
          </a:stretch>
        </p:blipFill>
        <p:spPr>
          <a:xfrm>
            <a:off x="5526550" y="1220425"/>
            <a:ext cx="6365424" cy="516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g2f244adee2f_0_339"/>
          <p:cNvSpPr txBox="1"/>
          <p:nvPr>
            <p:ph type="title"/>
          </p:nvPr>
        </p:nvSpPr>
        <p:spPr>
          <a:xfrm>
            <a:off x="371475" y="260351"/>
            <a:ext cx="11520600" cy="75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n-US"/>
              <a:t>View to like ratio as of 8/11/24</a:t>
            </a:r>
            <a:endParaRPr/>
          </a:p>
        </p:txBody>
      </p:sp>
      <p:sp>
        <p:nvSpPr>
          <p:cNvPr id="606" name="Google Shape;606;g2f244adee2f_0_339"/>
          <p:cNvSpPr txBox="1"/>
          <p:nvPr>
            <p:ph idx="12" type="sldNum"/>
          </p:nvPr>
        </p:nvSpPr>
        <p:spPr>
          <a:xfrm>
            <a:off x="11518900" y="6581978"/>
            <a:ext cx="373200" cy="20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7" name="Google Shape;607;g2f244adee2f_0_339"/>
          <p:cNvSpPr txBox="1"/>
          <p:nvPr>
            <p:ph idx="1" type="body"/>
          </p:nvPr>
        </p:nvSpPr>
        <p:spPr>
          <a:xfrm>
            <a:off x="453275" y="1337825"/>
            <a:ext cx="4065600" cy="4553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What does this mean?</a:t>
            </a:r>
            <a:r>
              <a:rPr lang="en-US"/>
              <a:t>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sz="1800"/>
              <a:t>Videos that make the biggest impact on someone result in them liking the video so determining which videos have the highest view-to-like ratio can help us determine the most impactful genre here</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lang="en-US" sz="1800"/>
              <a:t>The difference between the genres seems so small as to be inconsequential, however due to the thousands of videos analyzed, we argue that even the smallest difference in this category makes the biggest difference</a:t>
            </a:r>
            <a:endParaRPr sz="1800"/>
          </a:p>
        </p:txBody>
      </p:sp>
      <p:pic>
        <p:nvPicPr>
          <p:cNvPr id="608" name="Google Shape;608;g2f244adee2f_0_339"/>
          <p:cNvPicPr preferRelativeResize="0"/>
          <p:nvPr/>
        </p:nvPicPr>
        <p:blipFill>
          <a:blip r:embed="rId3">
            <a:alphaModFix/>
          </a:blip>
          <a:stretch>
            <a:fillRect/>
          </a:stretch>
        </p:blipFill>
        <p:spPr>
          <a:xfrm>
            <a:off x="4852951" y="1016000"/>
            <a:ext cx="7039150" cy="55757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2f244adee2f_0_350"/>
          <p:cNvSpPr txBox="1"/>
          <p:nvPr>
            <p:ph type="title"/>
          </p:nvPr>
        </p:nvSpPr>
        <p:spPr>
          <a:xfrm>
            <a:off x="371475" y="260351"/>
            <a:ext cx="11520600" cy="75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n-US"/>
              <a:t>Views Vs. Comments </a:t>
            </a:r>
            <a:endParaRPr/>
          </a:p>
        </p:txBody>
      </p:sp>
      <p:sp>
        <p:nvSpPr>
          <p:cNvPr id="614" name="Google Shape;614;g2f244adee2f_0_350"/>
          <p:cNvSpPr txBox="1"/>
          <p:nvPr>
            <p:ph idx="12" type="sldNum"/>
          </p:nvPr>
        </p:nvSpPr>
        <p:spPr>
          <a:xfrm>
            <a:off x="11518900" y="6581978"/>
            <a:ext cx="373200" cy="20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5" name="Google Shape;615;g2f244adee2f_0_350"/>
          <p:cNvSpPr txBox="1"/>
          <p:nvPr>
            <p:ph idx="1" type="body"/>
          </p:nvPr>
        </p:nvSpPr>
        <p:spPr>
          <a:xfrm>
            <a:off x="494525" y="1352975"/>
            <a:ext cx="4065600" cy="4553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800"/>
              <a:t>This slide is a depicting how many comments a video gets based on how many views a video </a:t>
            </a:r>
            <a:r>
              <a:rPr lang="en-US" sz="1800"/>
              <a:t>receives</a:t>
            </a:r>
            <a:endParaRPr sz="1800"/>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sz="1600"/>
              <a:t>Comments are said to help to boost </a:t>
            </a:r>
            <a:r>
              <a:rPr lang="en-US" sz="1600"/>
              <a:t>viewership</a:t>
            </a:r>
            <a:r>
              <a:rPr lang="en-US" sz="1600"/>
              <a:t> within the Youtube </a:t>
            </a:r>
            <a:r>
              <a:rPr lang="en-US" sz="1600"/>
              <a:t>algorithm so analyzing the relationship between the two helps to affirm this belief</a:t>
            </a:r>
            <a:r>
              <a:rPr lang="en-US" sz="1600"/>
              <a:t> </a:t>
            </a:r>
            <a:endParaRPr/>
          </a:p>
          <a:p>
            <a:pPr indent="0" lvl="0" marL="0" rtl="0" algn="l">
              <a:lnSpc>
                <a:spcPct val="90000"/>
              </a:lnSpc>
              <a:spcBef>
                <a:spcPts val="0"/>
              </a:spcBef>
              <a:spcAft>
                <a:spcPts val="0"/>
              </a:spcAft>
              <a:buNone/>
            </a:pPr>
            <a:r>
              <a:t/>
            </a:r>
            <a:endParaRPr/>
          </a:p>
        </p:txBody>
      </p:sp>
      <p:pic>
        <p:nvPicPr>
          <p:cNvPr id="616" name="Google Shape;616;g2f244adee2f_0_350"/>
          <p:cNvPicPr preferRelativeResize="0"/>
          <p:nvPr/>
        </p:nvPicPr>
        <p:blipFill>
          <a:blip r:embed="rId3">
            <a:alphaModFix/>
          </a:blip>
          <a:stretch>
            <a:fillRect/>
          </a:stretch>
        </p:blipFill>
        <p:spPr>
          <a:xfrm>
            <a:off x="4893000" y="1218188"/>
            <a:ext cx="7275499" cy="44216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2f244adee2f_0_305"/>
          <p:cNvSpPr txBox="1"/>
          <p:nvPr>
            <p:ph type="title"/>
          </p:nvPr>
        </p:nvSpPr>
        <p:spPr>
          <a:xfrm>
            <a:off x="335763" y="638176"/>
            <a:ext cx="11520600" cy="7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US"/>
              <a:t>Limitations</a:t>
            </a:r>
            <a:endParaRPr/>
          </a:p>
        </p:txBody>
      </p:sp>
      <p:sp>
        <p:nvSpPr>
          <p:cNvPr id="622" name="Google Shape;622;g2f244adee2f_0_305"/>
          <p:cNvSpPr txBox="1"/>
          <p:nvPr>
            <p:ph idx="12" type="sldNum"/>
          </p:nvPr>
        </p:nvSpPr>
        <p:spPr>
          <a:xfrm>
            <a:off x="11518900" y="6581978"/>
            <a:ext cx="373200" cy="20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3" name="Google Shape;623;g2f244adee2f_0_305"/>
          <p:cNvSpPr txBox="1"/>
          <p:nvPr>
            <p:ph idx="2" type="body"/>
          </p:nvPr>
        </p:nvSpPr>
        <p:spPr>
          <a:xfrm>
            <a:off x="335775" y="2227875"/>
            <a:ext cx="11183100" cy="4248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t>-</a:t>
            </a:r>
            <a:r>
              <a:rPr lang="en-US" sz="2000"/>
              <a:t>The Youtube API doesn’t allow us to search for the most popular videos on a specific date, only today, and this is a huge limitation as the most popular videos of today may not be reflective of the actuality of the trends within Youtube</a:t>
            </a:r>
            <a:endParaRPr sz="2000"/>
          </a:p>
          <a:p>
            <a:pPr indent="0" lvl="0" marL="0" rtl="0" algn="l">
              <a:lnSpc>
                <a:spcPct val="90000"/>
              </a:lnSpc>
              <a:spcBef>
                <a:spcPts val="1000"/>
              </a:spcBef>
              <a:spcAft>
                <a:spcPts val="0"/>
              </a:spcAft>
              <a:buNone/>
            </a:pPr>
            <a:r>
              <a:rPr lang="en-US" sz="2000"/>
              <a:t>- Another interesting metric to analyze would’ve been to see the trends of certain genres over time but due to the aforementioned limitation, this isn’t possible given the current data</a:t>
            </a:r>
            <a:endParaRPr sz="2000"/>
          </a:p>
          <a:p>
            <a:pPr indent="0" lvl="0" marL="0" rtl="0" algn="l">
              <a:lnSpc>
                <a:spcPct val="90000"/>
              </a:lnSpc>
              <a:spcBef>
                <a:spcPts val="1000"/>
              </a:spcBef>
              <a:spcAft>
                <a:spcPts val="0"/>
              </a:spcAft>
              <a:buNone/>
            </a:pPr>
            <a:r>
              <a:rPr lang="en-US" sz="2000"/>
              <a:t>- The Youtube API also gives you a very small number of API requests so our data was limited to this small number, and the smaller the data, the more room there is for inconsistencies</a:t>
            </a:r>
            <a:endParaRPr sz="2000"/>
          </a:p>
          <a:p>
            <a:pPr indent="0" lvl="0" marL="0" rtl="0" algn="l">
              <a:lnSpc>
                <a:spcPct val="90000"/>
              </a:lnSpc>
              <a:spcBef>
                <a:spcPts val="1000"/>
              </a:spcBef>
              <a:spcAft>
                <a:spcPts val="0"/>
              </a:spcAft>
              <a:buNone/>
            </a:pPr>
            <a:r>
              <a:rPr lang="en-US" sz="2000"/>
              <a:t>-It may not be a limitation but it is worth noting that our data changes by the day</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2f244adee2f_0_261"/>
          <p:cNvSpPr txBox="1"/>
          <p:nvPr>
            <p:ph type="title"/>
          </p:nvPr>
        </p:nvSpPr>
        <p:spPr>
          <a:xfrm>
            <a:off x="1244600" y="260351"/>
            <a:ext cx="9702900" cy="973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US"/>
              <a:t>Conclusion</a:t>
            </a:r>
            <a:endParaRPr/>
          </a:p>
        </p:txBody>
      </p:sp>
      <p:sp>
        <p:nvSpPr>
          <p:cNvPr id="629" name="Google Shape;629;g2f244adee2f_0_261"/>
          <p:cNvSpPr txBox="1"/>
          <p:nvPr>
            <p:ph idx="12" type="sldNum"/>
          </p:nvPr>
        </p:nvSpPr>
        <p:spPr>
          <a:xfrm>
            <a:off x="11518900" y="6581978"/>
            <a:ext cx="373200" cy="20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30" name="Google Shape;630;g2f244adee2f_0_261"/>
          <p:cNvSpPr/>
          <p:nvPr/>
        </p:nvSpPr>
        <p:spPr>
          <a:xfrm>
            <a:off x="6037725" y="1468175"/>
            <a:ext cx="5630100" cy="4732500"/>
          </a:xfrm>
          <a:prstGeom prst="rec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31" name="Google Shape;631;g2f244adee2f_0_261"/>
          <p:cNvSpPr txBox="1"/>
          <p:nvPr/>
        </p:nvSpPr>
        <p:spPr>
          <a:xfrm>
            <a:off x="682750" y="1724850"/>
            <a:ext cx="10562100" cy="41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-As we expected there is a large amount of variety within the popularity of different Youtube genres</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However, due to conflicting data from our datasets, we believe that a large part of what determines a video’s success is instead the video itself, not the genre, some genres are more likely to succeed when compared to other (Entertainment vs Nonprofit), but ultimately it is on the quality of the video itself</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-What’s even more interesting, every day that we gather data there’s differences between the most popular genres so it’s difficult to even determine what the most popular genre is, we do have an idea of the top three most popular genres though these are</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Autos and Vehicles</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Entertainment</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Howto &amp; Style</a:t>
            </a:r>
            <a:endParaRPr sz="21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g2f244adee2f_0_316"/>
          <p:cNvSpPr txBox="1"/>
          <p:nvPr>
            <p:ph type="title"/>
          </p:nvPr>
        </p:nvSpPr>
        <p:spPr>
          <a:xfrm>
            <a:off x="335763" y="638176"/>
            <a:ext cx="11520600" cy="7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US"/>
              <a:t>Questions</a:t>
            </a:r>
            <a:endParaRPr/>
          </a:p>
        </p:txBody>
      </p:sp>
      <p:sp>
        <p:nvSpPr>
          <p:cNvPr id="637" name="Google Shape;637;g2f244adee2f_0_316"/>
          <p:cNvSpPr txBox="1"/>
          <p:nvPr>
            <p:ph idx="12" type="sldNum"/>
          </p:nvPr>
        </p:nvSpPr>
        <p:spPr>
          <a:xfrm>
            <a:off x="11518900" y="6581978"/>
            <a:ext cx="373200" cy="20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8" name="Google Shape;638;g2f244adee2f_0_316"/>
          <p:cNvSpPr txBox="1"/>
          <p:nvPr>
            <p:ph idx="1" type="body"/>
          </p:nvPr>
        </p:nvSpPr>
        <p:spPr>
          <a:xfrm>
            <a:off x="3280947" y="2207268"/>
            <a:ext cx="5630100" cy="51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None/>
            </a:pPr>
            <a:r>
              <a:rPr lang="en-US"/>
              <a:t>Any further questions on this topic!? </a:t>
            </a:r>
            <a:endParaRPr/>
          </a:p>
        </p:txBody>
      </p:sp>
      <p:sp>
        <p:nvSpPr>
          <p:cNvPr id="639" name="Google Shape;639;g2f244adee2f_0_316"/>
          <p:cNvSpPr txBox="1"/>
          <p:nvPr>
            <p:ph idx="2" type="body"/>
          </p:nvPr>
        </p:nvSpPr>
        <p:spPr>
          <a:xfrm>
            <a:off x="3281025" y="5023097"/>
            <a:ext cx="5630100" cy="703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lang="en-US" sz="2000"/>
              <a:t>Thank You!</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
          <p:cNvSpPr txBox="1"/>
          <p:nvPr>
            <p:ph type="title"/>
          </p:nvPr>
        </p:nvSpPr>
        <p:spPr>
          <a:xfrm>
            <a:off x="335763" y="638176"/>
            <a:ext cx="11520600" cy="7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US"/>
              <a:t>Project Information</a:t>
            </a:r>
            <a:endParaRPr/>
          </a:p>
        </p:txBody>
      </p:sp>
      <p:sp>
        <p:nvSpPr>
          <p:cNvPr id="508" name="Google Shape;508;p6"/>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9" name="Google Shape;509;p6"/>
          <p:cNvSpPr txBox="1"/>
          <p:nvPr>
            <p:ph idx="1" type="body"/>
          </p:nvPr>
        </p:nvSpPr>
        <p:spPr>
          <a:xfrm>
            <a:off x="6227972" y="2207268"/>
            <a:ext cx="5630100" cy="518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Analyzed </a:t>
            </a:r>
            <a:r>
              <a:rPr lang="en-US"/>
              <a:t>Attributes</a:t>
            </a:r>
            <a:r>
              <a:rPr lang="en-US"/>
              <a:t> </a:t>
            </a:r>
            <a:endParaRPr/>
          </a:p>
        </p:txBody>
      </p:sp>
      <p:sp>
        <p:nvSpPr>
          <p:cNvPr id="510" name="Google Shape;510;p6"/>
          <p:cNvSpPr txBox="1"/>
          <p:nvPr>
            <p:ph idx="2" type="body"/>
          </p:nvPr>
        </p:nvSpPr>
        <p:spPr>
          <a:xfrm>
            <a:off x="6227972" y="2725670"/>
            <a:ext cx="5630100" cy="19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t>-View Count</a:t>
            </a:r>
            <a:endParaRPr/>
          </a:p>
          <a:p>
            <a:pPr indent="0" lvl="0" marL="0" rtl="0" algn="l">
              <a:lnSpc>
                <a:spcPct val="90000"/>
              </a:lnSpc>
              <a:spcBef>
                <a:spcPts val="1000"/>
              </a:spcBef>
              <a:spcAft>
                <a:spcPts val="0"/>
              </a:spcAft>
              <a:buNone/>
            </a:pPr>
            <a:r>
              <a:rPr lang="en-US"/>
              <a:t>-Like Count</a:t>
            </a:r>
            <a:endParaRPr/>
          </a:p>
          <a:p>
            <a:pPr indent="0" lvl="0" marL="0" rtl="0" algn="l">
              <a:lnSpc>
                <a:spcPct val="90000"/>
              </a:lnSpc>
              <a:spcBef>
                <a:spcPts val="1000"/>
              </a:spcBef>
              <a:spcAft>
                <a:spcPts val="0"/>
              </a:spcAft>
              <a:buNone/>
            </a:pPr>
            <a:r>
              <a:rPr lang="en-US"/>
              <a:t>-Comment Count</a:t>
            </a:r>
            <a:endParaRPr/>
          </a:p>
          <a:p>
            <a:pPr indent="0" lvl="0" marL="0" rtl="0" algn="l">
              <a:lnSpc>
                <a:spcPct val="90000"/>
              </a:lnSpc>
              <a:spcBef>
                <a:spcPts val="1000"/>
              </a:spcBef>
              <a:spcAft>
                <a:spcPts val="0"/>
              </a:spcAft>
              <a:buNone/>
            </a:pPr>
            <a:r>
              <a:rPr lang="en-US"/>
              <a:t>-Trending Videos</a:t>
            </a:r>
            <a:endParaRPr/>
          </a:p>
        </p:txBody>
      </p:sp>
      <p:sp>
        <p:nvSpPr>
          <p:cNvPr id="511" name="Google Shape;511;p6"/>
          <p:cNvSpPr txBox="1"/>
          <p:nvPr>
            <p:ph idx="3" type="body"/>
          </p:nvPr>
        </p:nvSpPr>
        <p:spPr>
          <a:xfrm>
            <a:off x="395464" y="2207268"/>
            <a:ext cx="5582100" cy="518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Project Team (Group One)</a:t>
            </a:r>
            <a:endParaRPr/>
          </a:p>
        </p:txBody>
      </p:sp>
      <p:sp>
        <p:nvSpPr>
          <p:cNvPr id="512" name="Google Shape;512;p6"/>
          <p:cNvSpPr txBox="1"/>
          <p:nvPr>
            <p:ph idx="4" type="body"/>
          </p:nvPr>
        </p:nvSpPr>
        <p:spPr>
          <a:xfrm>
            <a:off x="347475" y="2725671"/>
            <a:ext cx="5582100" cy="3651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Austin Lee, Dawson Martin-Jones, &amp; Gboyega Adega</a:t>
            </a:r>
            <a:endParaRPr/>
          </a:p>
        </p:txBody>
      </p:sp>
      <p:sp>
        <p:nvSpPr>
          <p:cNvPr id="513" name="Google Shape;513;p6"/>
          <p:cNvSpPr txBox="1"/>
          <p:nvPr>
            <p:ph idx="1" type="body"/>
          </p:nvPr>
        </p:nvSpPr>
        <p:spPr>
          <a:xfrm>
            <a:off x="347472" y="3644843"/>
            <a:ext cx="5630100" cy="518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Project Scope</a:t>
            </a:r>
            <a:endParaRPr/>
          </a:p>
        </p:txBody>
      </p:sp>
      <p:sp>
        <p:nvSpPr>
          <p:cNvPr id="514" name="Google Shape;514;p6"/>
          <p:cNvSpPr txBox="1"/>
          <p:nvPr>
            <p:ph idx="2" type="body"/>
          </p:nvPr>
        </p:nvSpPr>
        <p:spPr>
          <a:xfrm>
            <a:off x="323472" y="4163245"/>
            <a:ext cx="5630100" cy="19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t>Our goal is to analyze different metrics within Youtube to see which Youtube genres are the most popular and </a:t>
            </a:r>
            <a:r>
              <a:rPr lang="en-US"/>
              <a:t>receive</a:t>
            </a:r>
            <a:r>
              <a:rPr lang="en-US"/>
              <a:t> the most interactions.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2f244adee2f_0_195"/>
          <p:cNvSpPr txBox="1"/>
          <p:nvPr>
            <p:ph type="title"/>
          </p:nvPr>
        </p:nvSpPr>
        <p:spPr>
          <a:xfrm>
            <a:off x="308088" y="638151"/>
            <a:ext cx="11520600" cy="7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US"/>
              <a:t>Main Objective</a:t>
            </a:r>
            <a:endParaRPr/>
          </a:p>
        </p:txBody>
      </p:sp>
      <p:sp>
        <p:nvSpPr>
          <p:cNvPr id="520" name="Google Shape;520;g2f244adee2f_0_195"/>
          <p:cNvSpPr txBox="1"/>
          <p:nvPr>
            <p:ph idx="12" type="sldNum"/>
          </p:nvPr>
        </p:nvSpPr>
        <p:spPr>
          <a:xfrm>
            <a:off x="11518900" y="6581978"/>
            <a:ext cx="373200" cy="20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1" name="Google Shape;521;g2f244adee2f_0_195"/>
          <p:cNvSpPr txBox="1"/>
          <p:nvPr>
            <p:ph idx="2" type="body"/>
          </p:nvPr>
        </p:nvSpPr>
        <p:spPr>
          <a:xfrm>
            <a:off x="1987200" y="2310400"/>
            <a:ext cx="8162400" cy="40941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Is there significant difference of popularity between the different genres on youtube? </a:t>
            </a:r>
            <a:endParaRPr/>
          </a:p>
          <a:p>
            <a:pPr indent="-330200" lvl="1" marL="914400" rtl="0" algn="l">
              <a:lnSpc>
                <a:spcPct val="90000"/>
              </a:lnSpc>
              <a:spcBef>
                <a:spcPts val="0"/>
              </a:spcBef>
              <a:spcAft>
                <a:spcPts val="0"/>
              </a:spcAft>
              <a:buSzPts val="1600"/>
              <a:buChar char="-"/>
            </a:pPr>
            <a:r>
              <a:rPr lang="en-US"/>
              <a:t>Which genre gets the most traction?</a:t>
            </a:r>
            <a:endParaRPr/>
          </a:p>
          <a:p>
            <a:pPr indent="-330200" lvl="1" marL="914400" rtl="0" algn="l">
              <a:lnSpc>
                <a:spcPct val="90000"/>
              </a:lnSpc>
              <a:spcBef>
                <a:spcPts val="0"/>
              </a:spcBef>
              <a:spcAft>
                <a:spcPts val="0"/>
              </a:spcAft>
              <a:buSzPts val="1600"/>
              <a:buChar char="-"/>
            </a:pPr>
            <a:r>
              <a:rPr lang="en-US"/>
              <a:t>Which genre gets the least amount of </a:t>
            </a:r>
            <a:r>
              <a:rPr lang="en-US"/>
              <a:t>interaction</a:t>
            </a:r>
            <a:r>
              <a:rPr lang="en-US"/>
              <a:t>?</a:t>
            </a:r>
            <a:endParaRPr/>
          </a:p>
          <a:p>
            <a:pPr indent="-330200" lvl="1" marL="914400" rtl="0" algn="l">
              <a:lnSpc>
                <a:spcPct val="90000"/>
              </a:lnSpc>
              <a:spcBef>
                <a:spcPts val="0"/>
              </a:spcBef>
              <a:spcAft>
                <a:spcPts val="0"/>
              </a:spcAft>
              <a:buSzPts val="1600"/>
              <a:buChar char="-"/>
            </a:pPr>
            <a:r>
              <a:rPr lang="en-US"/>
              <a:t>Does the view count correlate with the like count? </a:t>
            </a:r>
            <a:endParaRPr/>
          </a:p>
          <a:p>
            <a:pPr indent="-330200" lvl="1" marL="914400" rtl="0" algn="l">
              <a:lnSpc>
                <a:spcPct val="90000"/>
              </a:lnSpc>
              <a:spcBef>
                <a:spcPts val="0"/>
              </a:spcBef>
              <a:spcAft>
                <a:spcPts val="0"/>
              </a:spcAft>
              <a:buSzPts val="1600"/>
              <a:buChar char="-"/>
            </a:pPr>
            <a:r>
              <a:rPr lang="en-US"/>
              <a:t>Does the view count correlate with the </a:t>
            </a:r>
            <a:r>
              <a:rPr lang="en-US"/>
              <a:t>comment</a:t>
            </a:r>
            <a:r>
              <a:rPr lang="en-US"/>
              <a:t> count? </a:t>
            </a:r>
            <a:endParaRPr/>
          </a:p>
          <a:p>
            <a:pPr indent="0" lvl="0" marL="0" rtl="0" algn="l">
              <a:lnSpc>
                <a:spcPct val="90000"/>
              </a:lnSpc>
              <a:spcBef>
                <a:spcPts val="1000"/>
              </a:spcBef>
              <a:spcAft>
                <a:spcPts val="0"/>
              </a:spcAft>
              <a:buNone/>
            </a:pPr>
            <a:r>
              <a:t/>
            </a:r>
            <a:endParaRPr/>
          </a:p>
          <a:p>
            <a:pPr indent="-342900" lvl="0" marL="457200" rtl="0" algn="l">
              <a:lnSpc>
                <a:spcPct val="90000"/>
              </a:lnSpc>
              <a:spcBef>
                <a:spcPts val="1000"/>
              </a:spcBef>
              <a:spcAft>
                <a:spcPts val="0"/>
              </a:spcAft>
              <a:buSzPts val="1800"/>
              <a:buChar char="-"/>
            </a:pPr>
            <a:r>
              <a:rPr lang="en-US"/>
              <a:t>How we will address this? </a:t>
            </a:r>
            <a:endParaRPr/>
          </a:p>
          <a:p>
            <a:pPr indent="-330200" lvl="1" marL="914400" rtl="0" algn="l">
              <a:lnSpc>
                <a:spcPct val="90000"/>
              </a:lnSpc>
              <a:spcBef>
                <a:spcPts val="0"/>
              </a:spcBef>
              <a:spcAft>
                <a:spcPts val="0"/>
              </a:spcAft>
              <a:buSzPts val="1600"/>
              <a:buChar char="-"/>
            </a:pPr>
            <a:r>
              <a:rPr lang="en-US"/>
              <a:t>Depicting visual data representations to show the most </a:t>
            </a:r>
            <a:r>
              <a:rPr lang="en-US"/>
              <a:t>popular</a:t>
            </a:r>
            <a:r>
              <a:rPr lang="en-US"/>
              <a:t> genres and how the view counts correlate with the likes and comments. </a:t>
            </a:r>
            <a:endParaRPr/>
          </a:p>
          <a:p>
            <a:pPr indent="-317500" lvl="2" marL="1371600" rtl="0" algn="l">
              <a:lnSpc>
                <a:spcPct val="90000"/>
              </a:lnSpc>
              <a:spcBef>
                <a:spcPts val="0"/>
              </a:spcBef>
              <a:spcAft>
                <a:spcPts val="0"/>
              </a:spcAft>
              <a:buSzPts val="1400"/>
              <a:buChar char="-"/>
            </a:pPr>
            <a:r>
              <a:rPr lang="en-US"/>
              <a:t>Bar graphs, scatter charts, heat map, and pie charts. </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2f244adee2f_0_294"/>
          <p:cNvSpPr txBox="1"/>
          <p:nvPr>
            <p:ph type="title"/>
          </p:nvPr>
        </p:nvSpPr>
        <p:spPr>
          <a:xfrm>
            <a:off x="335763" y="638176"/>
            <a:ext cx="11520600" cy="7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US"/>
              <a:t>Data Cleanup</a:t>
            </a:r>
            <a:endParaRPr/>
          </a:p>
        </p:txBody>
      </p:sp>
      <p:sp>
        <p:nvSpPr>
          <p:cNvPr id="527" name="Google Shape;527;g2f244adee2f_0_294"/>
          <p:cNvSpPr txBox="1"/>
          <p:nvPr>
            <p:ph idx="12" type="sldNum"/>
          </p:nvPr>
        </p:nvSpPr>
        <p:spPr>
          <a:xfrm>
            <a:off x="11518900" y="6581978"/>
            <a:ext cx="373200" cy="20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8" name="Google Shape;528;g2f244adee2f_0_294"/>
          <p:cNvSpPr txBox="1"/>
          <p:nvPr>
            <p:ph idx="2" type="body"/>
          </p:nvPr>
        </p:nvSpPr>
        <p:spPr>
          <a:xfrm>
            <a:off x="246225" y="2186625"/>
            <a:ext cx="5403900" cy="45708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Importing the json file containing the key to The category ID’s to convert the number into categories and make it readable. </a:t>
            </a:r>
            <a:endParaRPr/>
          </a:p>
        </p:txBody>
      </p:sp>
      <p:pic>
        <p:nvPicPr>
          <p:cNvPr id="529" name="Google Shape;529;g2f244adee2f_0_294"/>
          <p:cNvPicPr preferRelativeResize="0"/>
          <p:nvPr/>
        </p:nvPicPr>
        <p:blipFill>
          <a:blip r:embed="rId3">
            <a:alphaModFix/>
          </a:blip>
          <a:stretch>
            <a:fillRect/>
          </a:stretch>
        </p:blipFill>
        <p:spPr>
          <a:xfrm>
            <a:off x="661600" y="2983775"/>
            <a:ext cx="828675" cy="3804300"/>
          </a:xfrm>
          <a:prstGeom prst="rect">
            <a:avLst/>
          </a:prstGeom>
          <a:noFill/>
          <a:ln>
            <a:noFill/>
          </a:ln>
        </p:spPr>
      </p:pic>
      <p:cxnSp>
        <p:nvCxnSpPr>
          <p:cNvPr id="530" name="Google Shape;530;g2f244adee2f_0_294"/>
          <p:cNvCxnSpPr/>
          <p:nvPr/>
        </p:nvCxnSpPr>
        <p:spPr>
          <a:xfrm>
            <a:off x="1916900" y="4280125"/>
            <a:ext cx="711600" cy="5100"/>
          </a:xfrm>
          <a:prstGeom prst="straightConnector1">
            <a:avLst/>
          </a:prstGeom>
          <a:noFill/>
          <a:ln cap="flat" cmpd="sng" w="9525">
            <a:solidFill>
              <a:schemeClr val="dk2"/>
            </a:solidFill>
            <a:prstDash val="solid"/>
            <a:round/>
            <a:headEnd len="med" w="med" type="none"/>
            <a:tailEnd len="med" w="med" type="triangle"/>
          </a:ln>
        </p:spPr>
      </p:cxnSp>
      <p:pic>
        <p:nvPicPr>
          <p:cNvPr id="531" name="Google Shape;531;g2f244adee2f_0_294"/>
          <p:cNvPicPr preferRelativeResize="0"/>
          <p:nvPr/>
        </p:nvPicPr>
        <p:blipFill>
          <a:blip r:embed="rId4">
            <a:alphaModFix/>
          </a:blip>
          <a:stretch>
            <a:fillRect/>
          </a:stretch>
        </p:blipFill>
        <p:spPr>
          <a:xfrm>
            <a:off x="3029350" y="3259150"/>
            <a:ext cx="1713250" cy="2693675"/>
          </a:xfrm>
          <a:prstGeom prst="rect">
            <a:avLst/>
          </a:prstGeom>
          <a:noFill/>
          <a:ln>
            <a:noFill/>
          </a:ln>
        </p:spPr>
      </p:pic>
      <p:sp>
        <p:nvSpPr>
          <p:cNvPr id="532" name="Google Shape;532;g2f244adee2f_0_294"/>
          <p:cNvSpPr txBox="1"/>
          <p:nvPr/>
        </p:nvSpPr>
        <p:spPr>
          <a:xfrm>
            <a:off x="6588575" y="2186625"/>
            <a:ext cx="5053200" cy="3985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a:t>
            </a:r>
            <a:r>
              <a:rPr lang="en-US" sz="1800">
                <a:solidFill>
                  <a:schemeClr val="dk1"/>
                </a:solidFill>
                <a:latin typeface="Calibri"/>
                <a:ea typeface="Calibri"/>
                <a:cs typeface="Calibri"/>
                <a:sym typeface="Calibri"/>
              </a:rPr>
              <a:t>erging</a:t>
            </a:r>
            <a:r>
              <a:rPr lang="en-US" sz="1800">
                <a:solidFill>
                  <a:schemeClr val="dk1"/>
                </a:solidFill>
                <a:latin typeface="Calibri"/>
                <a:ea typeface="Calibri"/>
                <a:cs typeface="Calibri"/>
                <a:sym typeface="Calibri"/>
              </a:rPr>
              <a:t> dataframes to get values needed to create visualizations.</a:t>
            </a:r>
            <a:endParaRPr sz="1800">
              <a:solidFill>
                <a:schemeClr val="dk1"/>
              </a:solidFill>
              <a:latin typeface="Calibri"/>
              <a:ea typeface="Calibri"/>
              <a:cs typeface="Calibri"/>
              <a:sym typeface="Calibri"/>
            </a:endParaRPr>
          </a:p>
        </p:txBody>
      </p:sp>
      <p:pic>
        <p:nvPicPr>
          <p:cNvPr id="533" name="Google Shape;533;g2f244adee2f_0_294"/>
          <p:cNvPicPr preferRelativeResize="0"/>
          <p:nvPr/>
        </p:nvPicPr>
        <p:blipFill>
          <a:blip r:embed="rId5">
            <a:alphaModFix/>
          </a:blip>
          <a:stretch>
            <a:fillRect/>
          </a:stretch>
        </p:blipFill>
        <p:spPr>
          <a:xfrm>
            <a:off x="5585494" y="3460532"/>
            <a:ext cx="3149600" cy="2218700"/>
          </a:xfrm>
          <a:prstGeom prst="rect">
            <a:avLst/>
          </a:prstGeom>
          <a:noFill/>
          <a:ln>
            <a:noFill/>
          </a:ln>
        </p:spPr>
      </p:pic>
      <p:cxnSp>
        <p:nvCxnSpPr>
          <p:cNvPr id="534" name="Google Shape;534;g2f244adee2f_0_294"/>
          <p:cNvCxnSpPr/>
          <p:nvPr/>
        </p:nvCxnSpPr>
        <p:spPr>
          <a:xfrm>
            <a:off x="8688725" y="4350025"/>
            <a:ext cx="711600" cy="5100"/>
          </a:xfrm>
          <a:prstGeom prst="straightConnector1">
            <a:avLst/>
          </a:prstGeom>
          <a:noFill/>
          <a:ln cap="flat" cmpd="sng" w="9525">
            <a:solidFill>
              <a:schemeClr val="dk2"/>
            </a:solidFill>
            <a:prstDash val="solid"/>
            <a:round/>
            <a:headEnd len="med" w="med" type="none"/>
            <a:tailEnd len="med" w="med" type="triangle"/>
          </a:ln>
        </p:spPr>
      </p:cxnSp>
      <p:pic>
        <p:nvPicPr>
          <p:cNvPr id="535" name="Google Shape;535;g2f244adee2f_0_294"/>
          <p:cNvPicPr preferRelativeResize="0"/>
          <p:nvPr/>
        </p:nvPicPr>
        <p:blipFill>
          <a:blip r:embed="rId6">
            <a:alphaModFix/>
          </a:blip>
          <a:stretch>
            <a:fillRect/>
          </a:stretch>
        </p:blipFill>
        <p:spPr>
          <a:xfrm>
            <a:off x="9616125" y="3227925"/>
            <a:ext cx="2319625" cy="248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2f244adee2f_0_206"/>
          <p:cNvSpPr txBox="1"/>
          <p:nvPr>
            <p:ph type="title"/>
          </p:nvPr>
        </p:nvSpPr>
        <p:spPr>
          <a:xfrm>
            <a:off x="335763" y="638176"/>
            <a:ext cx="11520600" cy="7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US"/>
              <a:t>Data Sources</a:t>
            </a:r>
            <a:endParaRPr/>
          </a:p>
        </p:txBody>
      </p:sp>
      <p:sp>
        <p:nvSpPr>
          <p:cNvPr id="541" name="Google Shape;541;g2f244adee2f_0_206"/>
          <p:cNvSpPr txBox="1"/>
          <p:nvPr>
            <p:ph idx="12" type="sldNum"/>
          </p:nvPr>
        </p:nvSpPr>
        <p:spPr>
          <a:xfrm>
            <a:off x="11518900" y="6581978"/>
            <a:ext cx="373200" cy="20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2" name="Google Shape;542;g2f244adee2f_0_206"/>
          <p:cNvSpPr txBox="1"/>
          <p:nvPr>
            <p:ph idx="3" type="body"/>
          </p:nvPr>
        </p:nvSpPr>
        <p:spPr>
          <a:xfrm>
            <a:off x="395464" y="2207268"/>
            <a:ext cx="5582100" cy="518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Data </a:t>
            </a:r>
            <a:r>
              <a:rPr lang="en-US"/>
              <a:t>Retrieval</a:t>
            </a:r>
            <a:endParaRPr/>
          </a:p>
        </p:txBody>
      </p:sp>
      <p:sp>
        <p:nvSpPr>
          <p:cNvPr id="543" name="Google Shape;543;g2f244adee2f_0_206"/>
          <p:cNvSpPr txBox="1"/>
          <p:nvPr>
            <p:ph idx="4" type="body"/>
          </p:nvPr>
        </p:nvSpPr>
        <p:spPr>
          <a:xfrm>
            <a:off x="347475" y="2725656"/>
            <a:ext cx="5582100" cy="36561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We used two types of data from </a:t>
            </a:r>
            <a:r>
              <a:rPr lang="en-US"/>
              <a:t>different</a:t>
            </a:r>
            <a:r>
              <a:rPr lang="en-US"/>
              <a:t> sources, and one json file to filter </a:t>
            </a:r>
            <a:r>
              <a:rPr lang="en-US"/>
              <a:t>categories. </a:t>
            </a:r>
            <a:endParaRPr/>
          </a:p>
          <a:p>
            <a:pPr indent="-330200" lvl="1" marL="914400" rtl="0" algn="l">
              <a:lnSpc>
                <a:spcPct val="90000"/>
              </a:lnSpc>
              <a:spcBef>
                <a:spcPts val="0"/>
              </a:spcBef>
              <a:spcAft>
                <a:spcPts val="0"/>
              </a:spcAft>
              <a:buSzPts val="1600"/>
              <a:buChar char="•"/>
            </a:pPr>
            <a:r>
              <a:rPr lang="en-US"/>
              <a:t>.csv - Found from Kaggle </a:t>
            </a:r>
            <a:endParaRPr/>
          </a:p>
          <a:p>
            <a:pPr indent="-317500" lvl="2" marL="1371600" rtl="0" algn="l">
              <a:lnSpc>
                <a:spcPct val="90000"/>
              </a:lnSpc>
              <a:spcBef>
                <a:spcPts val="0"/>
              </a:spcBef>
              <a:spcAft>
                <a:spcPts val="0"/>
              </a:spcAft>
              <a:buSzPts val="1400"/>
              <a:buChar char="•"/>
            </a:pPr>
            <a:r>
              <a:rPr lang="en-US" sz="1150" u="sng">
                <a:solidFill>
                  <a:schemeClr val="hlink"/>
                </a:solidFill>
                <a:highlight>
                  <a:schemeClr val="lt1"/>
                </a:highlight>
                <a:latin typeface="Arial"/>
                <a:ea typeface="Arial"/>
                <a:cs typeface="Arial"/>
                <a:sym typeface="Arial"/>
                <a:hlinkClick r:id="rId3"/>
              </a:rPr>
              <a:t>YouTube Trending Video Dataset (updated daily)</a:t>
            </a:r>
            <a:endParaRPr sz="1400">
              <a:highlight>
                <a:schemeClr val="lt1"/>
              </a:highlight>
            </a:endParaRPr>
          </a:p>
          <a:p>
            <a:pPr indent="-317500" lvl="0" marL="914400" rtl="0" algn="l">
              <a:lnSpc>
                <a:spcPct val="90000"/>
              </a:lnSpc>
              <a:spcBef>
                <a:spcPts val="0"/>
              </a:spcBef>
              <a:spcAft>
                <a:spcPts val="0"/>
              </a:spcAft>
              <a:buSzPts val="1400"/>
              <a:buChar char="•"/>
            </a:pPr>
            <a:r>
              <a:rPr lang="en-US" sz="1400">
                <a:highlight>
                  <a:schemeClr val="lt1"/>
                </a:highlight>
              </a:rPr>
              <a:t>json file</a:t>
            </a:r>
            <a:endParaRPr sz="1400">
              <a:highlight>
                <a:schemeClr val="lt1"/>
              </a:highlight>
            </a:endParaRPr>
          </a:p>
          <a:p>
            <a:pPr indent="-317500" lvl="1" marL="1371600" rtl="0" algn="l">
              <a:lnSpc>
                <a:spcPct val="90000"/>
              </a:lnSpc>
              <a:spcBef>
                <a:spcPts val="0"/>
              </a:spcBef>
              <a:spcAft>
                <a:spcPts val="0"/>
              </a:spcAft>
              <a:buSzPts val="1400"/>
              <a:buChar char="•"/>
            </a:pPr>
            <a:r>
              <a:rPr lang="en-US" sz="1400" u="sng">
                <a:solidFill>
                  <a:schemeClr val="hlink"/>
                </a:solidFill>
                <a:highlight>
                  <a:schemeClr val="lt1"/>
                </a:highlight>
                <a:hlinkClick r:id="rId4"/>
              </a:rPr>
              <a:t>https://www.kaggle.com/datasets/rsrishav/youtube-trending-video-dataset</a:t>
            </a:r>
            <a:endParaRPr sz="1400">
              <a:highlight>
                <a:schemeClr val="lt1"/>
              </a:highlight>
            </a:endParaRPr>
          </a:p>
          <a:p>
            <a:pPr indent="-317500" lvl="0" marL="914400" rtl="0" algn="l">
              <a:lnSpc>
                <a:spcPct val="90000"/>
              </a:lnSpc>
              <a:spcBef>
                <a:spcPts val="0"/>
              </a:spcBef>
              <a:spcAft>
                <a:spcPts val="0"/>
              </a:spcAft>
              <a:buSzPts val="1400"/>
              <a:buChar char="•"/>
            </a:pPr>
            <a:r>
              <a:rPr lang="en-US" sz="1400">
                <a:highlight>
                  <a:schemeClr val="lt1"/>
                </a:highlight>
              </a:rPr>
              <a:t>API - Youtube API: Changes Daily</a:t>
            </a:r>
            <a:endParaRPr sz="1400">
              <a:highlight>
                <a:schemeClr val="lt1"/>
              </a:highlight>
            </a:endParaRPr>
          </a:p>
          <a:p>
            <a:pPr indent="-317500" lvl="1" marL="1371600" rtl="0" algn="l">
              <a:lnSpc>
                <a:spcPct val="90000"/>
              </a:lnSpc>
              <a:spcBef>
                <a:spcPts val="0"/>
              </a:spcBef>
              <a:spcAft>
                <a:spcPts val="0"/>
              </a:spcAft>
              <a:buSzPts val="1400"/>
              <a:buChar char="•"/>
            </a:pPr>
            <a:r>
              <a:rPr lang="en-US" sz="1400" u="sng">
                <a:solidFill>
                  <a:schemeClr val="hlink"/>
                </a:solidFill>
                <a:highlight>
                  <a:schemeClr val="lt1"/>
                </a:highlight>
                <a:hlinkClick r:id="rId5"/>
              </a:rPr>
              <a:t>Search: list | YouTube Data API | Google for Developers</a:t>
            </a:r>
            <a:endParaRPr sz="1400">
              <a:highlight>
                <a:schemeClr val="lt1"/>
              </a:highlight>
            </a:endParaRPr>
          </a:p>
          <a:p>
            <a:pPr indent="-317500" lvl="0" marL="457200" rtl="0" algn="l">
              <a:lnSpc>
                <a:spcPct val="90000"/>
              </a:lnSpc>
              <a:spcBef>
                <a:spcPts val="0"/>
              </a:spcBef>
              <a:spcAft>
                <a:spcPts val="0"/>
              </a:spcAft>
              <a:buSzPts val="1400"/>
              <a:buChar char="•"/>
            </a:pPr>
            <a:r>
              <a:rPr lang="en-US" sz="1400">
                <a:highlight>
                  <a:schemeClr val="lt1"/>
                </a:highlight>
              </a:rPr>
              <a:t>Through using these three data sources we were able to find the top genres that were in the trending list in the year 2020 and currently. The top genre came out to be the entertainment genre. </a:t>
            </a:r>
            <a:br>
              <a:rPr lang="en-US" sz="1400">
                <a:highlight>
                  <a:schemeClr val="lt1"/>
                </a:highlight>
              </a:rPr>
            </a:br>
            <a:endParaRPr sz="1400">
              <a:highlight>
                <a:schemeClr val="lt1"/>
              </a:highlight>
            </a:endParaRPr>
          </a:p>
          <a:p>
            <a:pPr indent="-317500" lvl="0" marL="457200" rtl="0" algn="l">
              <a:spcBef>
                <a:spcPts val="0"/>
              </a:spcBef>
              <a:spcAft>
                <a:spcPts val="0"/>
              </a:spcAft>
              <a:buSzPts val="1400"/>
              <a:buChar char="•"/>
            </a:pPr>
            <a:r>
              <a:rPr lang="en-US" sz="1400"/>
              <a:t>Unfortunately we were limited to the most popular videos of today due to restrictions in Youtube’s API, however we were still able to analyze a large amount of video’s and different metrics within these videos. </a:t>
            </a:r>
            <a:endParaRPr sz="1400"/>
          </a:p>
        </p:txBody>
      </p:sp>
      <p:pic>
        <p:nvPicPr>
          <p:cNvPr id="544" name="Google Shape;544;g2f244adee2f_0_206"/>
          <p:cNvPicPr preferRelativeResize="0"/>
          <p:nvPr/>
        </p:nvPicPr>
        <p:blipFill>
          <a:blip r:embed="rId6">
            <a:alphaModFix/>
          </a:blip>
          <a:stretch>
            <a:fillRect/>
          </a:stretch>
        </p:blipFill>
        <p:spPr>
          <a:xfrm>
            <a:off x="6387800" y="2207275"/>
            <a:ext cx="5429350" cy="433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10"/>
          <p:cNvSpPr txBox="1"/>
          <p:nvPr>
            <p:ph type="title"/>
          </p:nvPr>
        </p:nvSpPr>
        <p:spPr>
          <a:xfrm>
            <a:off x="335700" y="260351"/>
            <a:ext cx="11520600" cy="75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n-US"/>
              <a:t>Most Frequent Category</a:t>
            </a:r>
            <a:endParaRPr/>
          </a:p>
        </p:txBody>
      </p:sp>
      <p:sp>
        <p:nvSpPr>
          <p:cNvPr id="550" name="Google Shape;550;p10"/>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1" name="Google Shape;551;p10"/>
          <p:cNvSpPr txBox="1"/>
          <p:nvPr>
            <p:ph idx="1" type="body"/>
          </p:nvPr>
        </p:nvSpPr>
        <p:spPr>
          <a:xfrm>
            <a:off x="556425" y="1383950"/>
            <a:ext cx="4065600" cy="4553100"/>
          </a:xfrm>
          <a:prstGeom prst="rect">
            <a:avLst/>
          </a:prstGeom>
          <a:noFill/>
          <a:ln>
            <a:noFill/>
          </a:ln>
        </p:spPr>
        <p:txBody>
          <a:bodyPr anchorCtr="0" anchor="t" bIns="45700" lIns="91425" spcFirstLastPara="1" rIns="91425" wrap="square" tIns="45700">
            <a:normAutofit/>
          </a:bodyPr>
          <a:lstStyle/>
          <a:p>
            <a:pPr indent="-374650" lvl="0" marL="457200" rtl="0" algn="l">
              <a:lnSpc>
                <a:spcPct val="70000"/>
              </a:lnSpc>
              <a:spcBef>
                <a:spcPts val="0"/>
              </a:spcBef>
              <a:spcAft>
                <a:spcPts val="0"/>
              </a:spcAft>
              <a:buSzPts val="2300"/>
              <a:buChar char="-"/>
            </a:pPr>
            <a:r>
              <a:rPr lang="en-US" sz="2300"/>
              <a:t>This graph was made using the trending videos csv. data.</a:t>
            </a:r>
            <a:endParaRPr sz="2300"/>
          </a:p>
          <a:p>
            <a:pPr indent="-374650" lvl="0" marL="457200" rtl="0" algn="l">
              <a:lnSpc>
                <a:spcPct val="70000"/>
              </a:lnSpc>
              <a:spcBef>
                <a:spcPts val="0"/>
              </a:spcBef>
              <a:spcAft>
                <a:spcPts val="0"/>
              </a:spcAft>
              <a:buSzPts val="2300"/>
              <a:buChar char="-"/>
            </a:pPr>
            <a:r>
              <a:rPr lang="en-US" sz="2300"/>
              <a:t>Depicts the most frequent genre or category that was in the trending </a:t>
            </a:r>
            <a:r>
              <a:rPr lang="en-US" sz="2300"/>
              <a:t>charts</a:t>
            </a:r>
            <a:r>
              <a:rPr lang="en-US" sz="2300"/>
              <a:t> for the year 2020. </a:t>
            </a:r>
            <a:endParaRPr sz="2300"/>
          </a:p>
          <a:p>
            <a:pPr indent="-374650" lvl="0" marL="457200" rtl="0" algn="l">
              <a:lnSpc>
                <a:spcPct val="70000"/>
              </a:lnSpc>
              <a:spcBef>
                <a:spcPts val="0"/>
              </a:spcBef>
              <a:spcAft>
                <a:spcPts val="0"/>
              </a:spcAft>
              <a:buSzPts val="2300"/>
              <a:buChar char="-"/>
            </a:pPr>
            <a:r>
              <a:rPr lang="en-US" sz="2300"/>
              <a:t>Entertainment though being a very broad genre the main </a:t>
            </a:r>
            <a:r>
              <a:rPr lang="en-US" sz="2300"/>
              <a:t>ways</a:t>
            </a:r>
            <a:r>
              <a:rPr lang="en-US" sz="2300"/>
              <a:t> youtube categorizes this is, celebrity interviews, movie and TV show reviews, and other entertainment-related content from industry insiders and enthusiasts. </a:t>
            </a:r>
            <a:endParaRPr sz="2300"/>
          </a:p>
          <a:p>
            <a:pPr indent="0" lvl="0" marL="0" rtl="0" algn="l">
              <a:lnSpc>
                <a:spcPct val="70000"/>
              </a:lnSpc>
              <a:spcBef>
                <a:spcPts val="0"/>
              </a:spcBef>
              <a:spcAft>
                <a:spcPts val="0"/>
              </a:spcAft>
              <a:buNone/>
            </a:pPr>
            <a:r>
              <a:t/>
            </a:r>
            <a:endParaRPr sz="2300"/>
          </a:p>
        </p:txBody>
      </p:sp>
      <p:pic>
        <p:nvPicPr>
          <p:cNvPr id="552" name="Google Shape;552;p10"/>
          <p:cNvPicPr preferRelativeResize="0"/>
          <p:nvPr/>
        </p:nvPicPr>
        <p:blipFill>
          <a:blip r:embed="rId3">
            <a:alphaModFix/>
          </a:blip>
          <a:stretch>
            <a:fillRect/>
          </a:stretch>
        </p:blipFill>
        <p:spPr>
          <a:xfrm>
            <a:off x="5543525" y="1136088"/>
            <a:ext cx="5949600" cy="518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2f244adee2f_0_217"/>
          <p:cNvSpPr txBox="1"/>
          <p:nvPr>
            <p:ph type="title"/>
          </p:nvPr>
        </p:nvSpPr>
        <p:spPr>
          <a:xfrm>
            <a:off x="839788" y="457200"/>
            <a:ext cx="3932100" cy="1600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t/>
            </a:r>
            <a:endParaRPr/>
          </a:p>
        </p:txBody>
      </p:sp>
      <p:sp>
        <p:nvSpPr>
          <p:cNvPr id="558" name="Google Shape;558;g2f244adee2f_0_217"/>
          <p:cNvSpPr txBox="1"/>
          <p:nvPr>
            <p:ph idx="12" type="sldNum"/>
          </p:nvPr>
        </p:nvSpPr>
        <p:spPr>
          <a:xfrm>
            <a:off x="11518900" y="6581978"/>
            <a:ext cx="373200" cy="206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t/>
            </a:r>
            <a:endParaRPr/>
          </a:p>
        </p:txBody>
      </p:sp>
      <p:sp>
        <p:nvSpPr>
          <p:cNvPr id="559" name="Google Shape;559;g2f244adee2f_0_217"/>
          <p:cNvSpPr txBox="1"/>
          <p:nvPr>
            <p:ph idx="1" type="body"/>
          </p:nvPr>
        </p:nvSpPr>
        <p:spPr>
          <a:xfrm>
            <a:off x="839788" y="2057400"/>
            <a:ext cx="3932100" cy="381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a:p>
        </p:txBody>
      </p:sp>
      <p:sp>
        <p:nvSpPr>
          <p:cNvPr id="560" name="Google Shape;560;g2f244adee2f_0_217"/>
          <p:cNvSpPr txBox="1"/>
          <p:nvPr>
            <p:ph idx="4294967295" type="body"/>
          </p:nvPr>
        </p:nvSpPr>
        <p:spPr>
          <a:xfrm>
            <a:off x="395464" y="2207268"/>
            <a:ext cx="5582100" cy="518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a:p>
        </p:txBody>
      </p:sp>
      <p:pic>
        <p:nvPicPr>
          <p:cNvPr id="561" name="Google Shape;561;g2f244adee2f_0_217"/>
          <p:cNvPicPr preferRelativeResize="0"/>
          <p:nvPr/>
        </p:nvPicPr>
        <p:blipFill>
          <a:blip r:embed="rId3">
            <a:alphaModFix/>
          </a:blip>
          <a:stretch>
            <a:fillRect/>
          </a:stretch>
        </p:blipFill>
        <p:spPr>
          <a:xfrm>
            <a:off x="371475" y="260350"/>
            <a:ext cx="11386751" cy="6797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2f244adee2f_0_239"/>
          <p:cNvSpPr txBox="1"/>
          <p:nvPr>
            <p:ph type="title"/>
          </p:nvPr>
        </p:nvSpPr>
        <p:spPr>
          <a:xfrm>
            <a:off x="371475" y="260351"/>
            <a:ext cx="11520600" cy="75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US"/>
              <a:t>Heat Map Analyzation</a:t>
            </a:r>
            <a:endParaRPr/>
          </a:p>
        </p:txBody>
      </p:sp>
      <p:sp>
        <p:nvSpPr>
          <p:cNvPr id="567" name="Google Shape;567;g2f244adee2f_0_239"/>
          <p:cNvSpPr txBox="1"/>
          <p:nvPr>
            <p:ph idx="12" type="sldNum"/>
          </p:nvPr>
        </p:nvSpPr>
        <p:spPr>
          <a:xfrm>
            <a:off x="11518900" y="6581978"/>
            <a:ext cx="373200" cy="20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68" name="Google Shape;568;g2f244adee2f_0_239"/>
          <p:cNvSpPr txBox="1"/>
          <p:nvPr>
            <p:ph idx="4294967295" type="body"/>
          </p:nvPr>
        </p:nvSpPr>
        <p:spPr>
          <a:xfrm>
            <a:off x="191800" y="2273800"/>
            <a:ext cx="4620000" cy="33627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sz="1800"/>
              <a:t>Howto &amp; Style has the most popular video</a:t>
            </a:r>
            <a:br>
              <a:rPr lang="en-US" sz="1800"/>
            </a:br>
            <a:endParaRPr sz="1800"/>
          </a:p>
          <a:p>
            <a:pPr indent="-342900" lvl="0" marL="457200" rtl="0" algn="l">
              <a:lnSpc>
                <a:spcPct val="90000"/>
              </a:lnSpc>
              <a:spcBef>
                <a:spcPts val="0"/>
              </a:spcBef>
              <a:spcAft>
                <a:spcPts val="0"/>
              </a:spcAft>
              <a:buSzPts val="1800"/>
              <a:buChar char="•"/>
            </a:pPr>
            <a:r>
              <a:rPr lang="en-US" sz="1800"/>
              <a:t>Entertainment is consistently the most watched </a:t>
            </a:r>
            <a:br>
              <a:rPr lang="en-US" sz="1800"/>
            </a:br>
            <a:endParaRPr sz="1800"/>
          </a:p>
          <a:p>
            <a:pPr indent="-342900" lvl="0" marL="457200" rtl="0" algn="l">
              <a:lnSpc>
                <a:spcPct val="90000"/>
              </a:lnSpc>
              <a:spcBef>
                <a:spcPts val="0"/>
              </a:spcBef>
              <a:spcAft>
                <a:spcPts val="0"/>
              </a:spcAft>
              <a:buSzPts val="1800"/>
              <a:buChar char="•"/>
            </a:pPr>
            <a:r>
              <a:rPr lang="en-US" sz="1800"/>
              <a:t>Nonprofits and Activism don’t garner enough attention to </a:t>
            </a:r>
            <a:r>
              <a:rPr lang="en-US" sz="1800"/>
              <a:t>consistently break into the Youtube most popular videos section</a:t>
            </a:r>
            <a:endParaRPr sz="1800"/>
          </a:p>
          <a:p>
            <a:pPr indent="-342900" lvl="0" marL="457200" rtl="0" algn="l">
              <a:lnSpc>
                <a:spcPct val="90000"/>
              </a:lnSpc>
              <a:spcBef>
                <a:spcPts val="0"/>
              </a:spcBef>
              <a:spcAft>
                <a:spcPts val="0"/>
              </a:spcAft>
              <a:buSzPts val="1800"/>
              <a:buChar char="•"/>
            </a:pPr>
            <a:r>
              <a:rPr lang="en-US" sz="1800"/>
              <a:t>This was recorded as of 8/11/24</a:t>
            </a:r>
            <a:br>
              <a:rPr lang="en-US" sz="1800"/>
            </a:br>
            <a:endParaRPr sz="1800"/>
          </a:p>
        </p:txBody>
      </p:sp>
      <p:sp>
        <p:nvSpPr>
          <p:cNvPr id="569" name="Google Shape;569;g2f244adee2f_0_239"/>
          <p:cNvSpPr/>
          <p:nvPr>
            <p:ph idx="2" type="chart"/>
          </p:nvPr>
        </p:nvSpPr>
        <p:spPr>
          <a:xfrm>
            <a:off x="4900613" y="1233488"/>
            <a:ext cx="6991500" cy="49674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sz="2800"/>
              <a:t>Takeaways</a:t>
            </a:r>
            <a:endParaRPr sz="2800"/>
          </a:p>
        </p:txBody>
      </p:sp>
      <p:sp>
        <p:nvSpPr>
          <p:cNvPr id="570" name="Google Shape;570;g2f244adee2f_0_239"/>
          <p:cNvSpPr txBox="1"/>
          <p:nvPr/>
        </p:nvSpPr>
        <p:spPr>
          <a:xfrm>
            <a:off x="1243025" y="1284850"/>
            <a:ext cx="36576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Observations</a:t>
            </a:r>
            <a:endParaRPr sz="2800">
              <a:solidFill>
                <a:schemeClr val="dk1"/>
              </a:solidFill>
              <a:latin typeface="Calibri"/>
              <a:ea typeface="Calibri"/>
              <a:cs typeface="Calibri"/>
              <a:sym typeface="Calibri"/>
            </a:endParaRPr>
          </a:p>
        </p:txBody>
      </p:sp>
      <p:sp>
        <p:nvSpPr>
          <p:cNvPr id="571" name="Google Shape;571;g2f244adee2f_0_239"/>
          <p:cNvSpPr/>
          <p:nvPr/>
        </p:nvSpPr>
        <p:spPr>
          <a:xfrm>
            <a:off x="6470750" y="1224325"/>
            <a:ext cx="4761300" cy="4967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72" name="Google Shape;572;g2f244adee2f_0_239"/>
          <p:cNvSpPr/>
          <p:nvPr/>
        </p:nvSpPr>
        <p:spPr>
          <a:xfrm flipH="1">
            <a:off x="4186350" y="1414350"/>
            <a:ext cx="2489724" cy="4967406"/>
          </a:xfrm>
          <a:prstGeom prst="lightningBolt">
            <a:avLst/>
          </a:prstGeom>
          <a:solidFill>
            <a:schemeClr val="dk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73" name="Google Shape;573;g2f244adee2f_0_239"/>
          <p:cNvSpPr txBox="1"/>
          <p:nvPr/>
        </p:nvSpPr>
        <p:spPr>
          <a:xfrm>
            <a:off x="7779800" y="1284850"/>
            <a:ext cx="32598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Takeaways</a:t>
            </a:r>
            <a:endParaRPr sz="2800">
              <a:solidFill>
                <a:schemeClr val="dk1"/>
              </a:solidFill>
              <a:latin typeface="Calibri"/>
              <a:ea typeface="Calibri"/>
              <a:cs typeface="Calibri"/>
              <a:sym typeface="Calibri"/>
            </a:endParaRPr>
          </a:p>
        </p:txBody>
      </p:sp>
      <p:sp>
        <p:nvSpPr>
          <p:cNvPr id="574" name="Google Shape;574;g2f244adee2f_0_239"/>
          <p:cNvSpPr txBox="1"/>
          <p:nvPr/>
        </p:nvSpPr>
        <p:spPr>
          <a:xfrm>
            <a:off x="6945600" y="2007200"/>
            <a:ext cx="3927000" cy="373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Nonprofits and Activism seem to be the least popular videos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Entertainment seems to be the most popular category</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Autos and Vehicles, Music, Howto &amp; Style seem to </a:t>
            </a:r>
            <a:r>
              <a:rPr lang="en-US" sz="1800">
                <a:solidFill>
                  <a:schemeClr val="dk1"/>
                </a:solidFill>
                <a:latin typeface="Calibri"/>
                <a:ea typeface="Calibri"/>
                <a:cs typeface="Calibri"/>
                <a:sym typeface="Calibri"/>
              </a:rPr>
              <a:t>constantly</a:t>
            </a:r>
            <a:r>
              <a:rPr lang="en-US" sz="1800">
                <a:solidFill>
                  <a:schemeClr val="dk1"/>
                </a:solidFill>
                <a:latin typeface="Calibri"/>
                <a:ea typeface="Calibri"/>
                <a:cs typeface="Calibri"/>
                <a:sym typeface="Calibri"/>
              </a:rPr>
              <a:t> enter the upper </a:t>
            </a:r>
            <a:r>
              <a:rPr lang="en-US" sz="1800">
                <a:solidFill>
                  <a:schemeClr val="dk1"/>
                </a:solidFill>
                <a:latin typeface="Calibri"/>
                <a:ea typeface="Calibri"/>
                <a:cs typeface="Calibri"/>
                <a:sym typeface="Calibri"/>
              </a:rPr>
              <a:t>echelon</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2f244adee2f_0_332"/>
          <p:cNvSpPr txBox="1"/>
          <p:nvPr>
            <p:ph type="title"/>
          </p:nvPr>
        </p:nvSpPr>
        <p:spPr>
          <a:xfrm>
            <a:off x="371475" y="260351"/>
            <a:ext cx="11520600" cy="75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a:t>Most Frequent Category as of 8/11/24</a:t>
            </a:r>
            <a:endParaRPr/>
          </a:p>
        </p:txBody>
      </p:sp>
      <p:sp>
        <p:nvSpPr>
          <p:cNvPr id="580" name="Google Shape;580;g2f244adee2f_0_332"/>
          <p:cNvSpPr txBox="1"/>
          <p:nvPr>
            <p:ph idx="12" type="sldNum"/>
          </p:nvPr>
        </p:nvSpPr>
        <p:spPr>
          <a:xfrm>
            <a:off x="11518900" y="6581978"/>
            <a:ext cx="373200" cy="20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1" name="Google Shape;581;g2f244adee2f_0_332"/>
          <p:cNvSpPr txBox="1"/>
          <p:nvPr>
            <p:ph idx="1" type="body"/>
          </p:nvPr>
        </p:nvSpPr>
        <p:spPr>
          <a:xfrm>
            <a:off x="546100" y="1450975"/>
            <a:ext cx="4065600" cy="4553100"/>
          </a:xfrm>
          <a:prstGeom prst="rect">
            <a:avLst/>
          </a:prstGeom>
          <a:noFill/>
          <a:ln>
            <a:noFill/>
          </a:ln>
        </p:spPr>
        <p:txBody>
          <a:bodyPr anchorCtr="0" anchor="t" bIns="45700" lIns="91425" spcFirstLastPara="1" rIns="91425" wrap="square" tIns="45700">
            <a:normAutofit lnSpcReduction="10000"/>
          </a:bodyPr>
          <a:lstStyle/>
          <a:p>
            <a:pPr indent="-381000" lvl="0" marL="457200" rtl="0" algn="l">
              <a:lnSpc>
                <a:spcPct val="90000"/>
              </a:lnSpc>
              <a:spcBef>
                <a:spcPts val="0"/>
              </a:spcBef>
              <a:spcAft>
                <a:spcPts val="0"/>
              </a:spcAft>
              <a:buSzPts val="2400"/>
              <a:buChar char="-"/>
            </a:pPr>
            <a:r>
              <a:rPr lang="en-US"/>
              <a:t>The pie chart shows the variety of videos people watch on YouTube. Categories like "Autos &amp; Vehicles" and "Howto &amp; Style" are very popular. Other types, like "People &amp; Blog" or "Gaming," have fewer videos. Knowing what’s popular helps creators make videos that more people want to see and find areas where there aren’t as many videos </a:t>
            </a:r>
            <a:endParaRPr/>
          </a:p>
        </p:txBody>
      </p:sp>
      <p:pic>
        <p:nvPicPr>
          <p:cNvPr id="582" name="Google Shape;582;g2f244adee2f_0_332"/>
          <p:cNvPicPr preferRelativeResize="0"/>
          <p:nvPr/>
        </p:nvPicPr>
        <p:blipFill>
          <a:blip r:embed="rId3">
            <a:alphaModFix/>
          </a:blip>
          <a:stretch>
            <a:fillRect/>
          </a:stretch>
        </p:blipFill>
        <p:spPr>
          <a:xfrm>
            <a:off x="4764100" y="1171450"/>
            <a:ext cx="6877050" cy="440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MSFT_Color_1">
      <a:dk1>
        <a:srgbClr val="32363F"/>
      </a:dk1>
      <a:lt1>
        <a:srgbClr val="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2024-08-09T01:37:17Z</dcterms:created>
  <dc:creator>Austin Lee</dc:creator>
</cp:coreProperties>
</file>