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355" r:id="rId3"/>
    <p:sldId id="367" r:id="rId4"/>
    <p:sldId id="358" r:id="rId5"/>
    <p:sldId id="361" r:id="rId6"/>
    <p:sldId id="357" r:id="rId7"/>
    <p:sldId id="366" r:id="rId8"/>
    <p:sldId id="359" r:id="rId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6E49C4F-0444-F94D-9D3E-9120BC9FDFC1}">
          <p14:sldIdLst>
            <p14:sldId id="355"/>
            <p14:sldId id="367"/>
            <p14:sldId id="358"/>
            <p14:sldId id="361"/>
            <p14:sldId id="357"/>
            <p14:sldId id="366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D1C1"/>
    <a:srgbClr val="FA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0" autoAdjust="0"/>
    <p:restoredTop sz="98549" autoAdjust="0"/>
  </p:normalViewPr>
  <p:slideViewPr>
    <p:cSldViewPr>
      <p:cViewPr varScale="1">
        <p:scale>
          <a:sx n="110" d="100"/>
          <a:sy n="110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64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199" tIns="45291" rIns="92199" bIns="452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75941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588426" y="6443246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C476F1-EF20-074E-9DFC-EF820E870973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3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24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6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2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58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556164" y="6433945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B8E447C-CEDC-1B42-9E47-0F2F0A8C934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47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4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26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79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79964" y="6367046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8CCA8-16C5-3B43-8659-B3A3CA3990E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8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479964" y="6367046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8CCA8-16C5-3B43-8659-B3A3CA3990E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7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533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048000" y="6477000"/>
            <a:ext cx="36576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6D6D6D"/>
                </a:solidFill>
                <a:latin typeface="Arial" charset="0"/>
              </a:rPr>
              <a:t>Senior Design ECE 458 Spring 2020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0988" y="1143000"/>
            <a:ext cx="8507412" cy="0"/>
          </a:xfrm>
          <a:prstGeom prst="line">
            <a:avLst/>
          </a:prstGeom>
          <a:noFill/>
          <a:ln w="38100" cmpd="sng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72200" y="166688"/>
            <a:ext cx="0" cy="963612"/>
          </a:xfrm>
          <a:prstGeom prst="line">
            <a:avLst/>
          </a:prstGeom>
          <a:noFill/>
          <a:ln w="38100" cmpd="sng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6784975" y="304800"/>
            <a:ext cx="2587625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b="1" i="1" dirty="0">
                <a:latin typeface="Arial" charset="0"/>
              </a:rPr>
              <a:t>ECE 458</a:t>
            </a:r>
          </a:p>
          <a:p>
            <a:r>
              <a:rPr lang="en-US" sz="2000" b="1" i="1" dirty="0">
                <a:latin typeface="Arial" charset="0"/>
              </a:rPr>
              <a:t>Senior</a:t>
            </a:r>
            <a:r>
              <a:rPr lang="en-US" sz="2000" b="1" i="1" baseline="0" dirty="0">
                <a:latin typeface="Arial" charset="0"/>
              </a:rPr>
              <a:t> Design</a:t>
            </a:r>
            <a:endParaRPr lang="en-US" sz="2000" b="1" i="1" dirty="0">
              <a:latin typeface="Arial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942" y="228600"/>
            <a:ext cx="1386858" cy="753121"/>
            <a:chOff x="6887519" y="237479"/>
            <a:chExt cx="1966939" cy="966753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13"/>
            <a:srcRect r="73573"/>
            <a:stretch/>
          </p:blipFill>
          <p:spPr>
            <a:xfrm>
              <a:off x="6951664" y="237479"/>
              <a:ext cx="1735136" cy="7366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3"/>
            <a:srcRect l="26552" t="32197" r="43491"/>
            <a:stretch/>
          </p:blipFill>
          <p:spPr>
            <a:xfrm>
              <a:off x="6887519" y="704796"/>
              <a:ext cx="1966939" cy="49943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62DF-695D-C34C-9FCC-3F12B2EEDF6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8E4C-F259-564D-9E89-251A1F90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470025"/>
          </a:xfrm>
        </p:spPr>
        <p:txBody>
          <a:bodyPr/>
          <a:lstStyle/>
          <a:p>
            <a:r>
              <a:rPr lang="en-US" sz="2800" dirty="0"/>
              <a:t>Plans and Schedules Due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Presentations for New and Prospective Students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Industrial Advisory Board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527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for College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Events That Dean Has Requested Brief Presentations by Senior Design Projects</a:t>
            </a:r>
          </a:p>
          <a:p>
            <a:pPr lvl="1"/>
            <a:r>
              <a:rPr lang="en-US" dirty="0"/>
              <a:t>Accepted Student Days</a:t>
            </a:r>
          </a:p>
          <a:p>
            <a:pPr lvl="1"/>
            <a:r>
              <a:rPr lang="en-US" dirty="0"/>
              <a:t>Industrial Advisory Board</a:t>
            </a:r>
          </a:p>
          <a:p>
            <a:pPr lvl="1"/>
            <a:endParaRPr lang="en-US" dirty="0"/>
          </a:p>
          <a:p>
            <a:r>
              <a:rPr lang="en-US" dirty="0"/>
              <a:t>Details on Next Charts</a:t>
            </a:r>
          </a:p>
        </p:txBody>
      </p:sp>
    </p:spTree>
    <p:extLst>
      <p:ext uri="{BB962C8B-B14F-4D97-AF65-F5344CB8AC3E}">
        <p14:creationId xmlns:p14="http://schemas.microsoft.com/office/powerpoint/2010/main" val="243794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5334000" cy="609600"/>
          </a:xfrm>
        </p:spPr>
        <p:txBody>
          <a:bodyPr/>
          <a:lstStyle/>
          <a:p>
            <a:r>
              <a:rPr lang="en-US" dirty="0"/>
              <a:t>Criteria and Benefits For Projects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334000"/>
          </a:xfrm>
        </p:spPr>
        <p:txBody>
          <a:bodyPr/>
          <a:lstStyle/>
          <a:p>
            <a:r>
              <a:rPr lang="en-US" sz="2000" dirty="0"/>
              <a:t>“Look Interesting” to High School / Freshman Students</a:t>
            </a:r>
          </a:p>
          <a:p>
            <a:pPr lvl="1"/>
            <a:r>
              <a:rPr lang="en-US" sz="1800" dirty="0"/>
              <a:t>Have Hardware or Demonstrations Available</a:t>
            </a:r>
          </a:p>
          <a:p>
            <a:pPr lvl="1"/>
            <a:r>
              <a:rPr lang="en-US" sz="1800" dirty="0"/>
              <a:t>Require Minimum Preparation by Team</a:t>
            </a:r>
          </a:p>
          <a:p>
            <a:endParaRPr lang="en-US" sz="2000" dirty="0"/>
          </a:p>
          <a:p>
            <a:r>
              <a:rPr lang="en-US" sz="2000" dirty="0"/>
              <a:t>Show Scope and Technical Content for Industrial Advisory Board</a:t>
            </a:r>
          </a:p>
          <a:p>
            <a:endParaRPr lang="en-US" sz="2000" dirty="0"/>
          </a:p>
          <a:p>
            <a:r>
              <a:rPr lang="en-US" sz="2000" dirty="0"/>
              <a:t>There is NO Implication that Recommended and/or Selected Projects Have More Value Than Those Not Selected or That Grades Will be Affected by Participation or Non- participation</a:t>
            </a:r>
          </a:p>
          <a:p>
            <a:endParaRPr lang="en-US" sz="2000" dirty="0"/>
          </a:p>
          <a:p>
            <a:r>
              <a:rPr lang="en-US" sz="2000" dirty="0"/>
              <a:t>So Why Volunteer?</a:t>
            </a:r>
          </a:p>
          <a:p>
            <a:pPr lvl="1"/>
            <a:r>
              <a:rPr lang="en-US" sz="1800" dirty="0"/>
              <a:t>Practice Making Presentations</a:t>
            </a:r>
          </a:p>
          <a:p>
            <a:pPr lvl="1"/>
            <a:r>
              <a:rPr lang="en-US" sz="1800" dirty="0"/>
              <a:t>Meet Deans, Department Heads, and Other University Officials</a:t>
            </a:r>
          </a:p>
          <a:p>
            <a:pPr lvl="1"/>
            <a:r>
              <a:rPr lang="en-US" sz="1800" dirty="0"/>
              <a:t>Good to Add to Resume</a:t>
            </a:r>
          </a:p>
          <a:p>
            <a:pPr lvl="1"/>
            <a:r>
              <a:rPr lang="en-US" sz="1800" dirty="0"/>
              <a:t>For Industrial Advisory Board Opportunity to Meet Prospective Employers</a:t>
            </a:r>
          </a:p>
        </p:txBody>
      </p:sp>
    </p:spTree>
    <p:extLst>
      <p:ext uri="{BB962C8B-B14F-4D97-AF65-F5344CB8AC3E}">
        <p14:creationId xmlns:p14="http://schemas.microsoft.com/office/powerpoint/2010/main" val="55259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Suggested Projects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ECE-??</a:t>
            </a:r>
          </a:p>
        </p:txBody>
      </p:sp>
    </p:spTree>
    <p:extLst>
      <p:ext uri="{BB962C8B-B14F-4D97-AF65-F5344CB8AC3E}">
        <p14:creationId xmlns:p14="http://schemas.microsoft.com/office/powerpoint/2010/main" val="227248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Accepted Student Day-- 1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Feb 29</a:t>
            </a:r>
            <a:r>
              <a:rPr lang="en-US" baseline="30000" dirty="0"/>
              <a:t>th</a:t>
            </a:r>
            <a:r>
              <a:rPr lang="en-US" dirty="0"/>
              <a:t> at 10:30 AM </a:t>
            </a:r>
          </a:p>
          <a:p>
            <a:pPr lvl="1"/>
            <a:r>
              <a:rPr lang="en-US" dirty="0"/>
              <a:t>Three-five Minute One-two Slide Overview of Sr. Design Project</a:t>
            </a:r>
          </a:p>
          <a:p>
            <a:pPr lvl="1"/>
            <a:r>
              <a:rPr lang="en-US" dirty="0"/>
              <a:t>Additional Details TBD but Sounds Like There May be a Free Lunch</a:t>
            </a:r>
          </a:p>
          <a:p>
            <a:pPr lvl="1"/>
            <a:r>
              <a:rPr lang="en-US" dirty="0"/>
              <a:t>Only One Team Member Needed- Does Not Have to be Team Lead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199" y="1358369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82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Accepted Student Day– Mar TBD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Mar TBD at 10:30 AM </a:t>
            </a:r>
          </a:p>
          <a:p>
            <a:pPr lvl="1"/>
            <a:r>
              <a:rPr lang="en-US" dirty="0"/>
              <a:t>Three-five Minute One-two Slide Overview of Sr. Design Project</a:t>
            </a:r>
          </a:p>
          <a:p>
            <a:pPr lvl="1"/>
            <a:r>
              <a:rPr lang="en-US" dirty="0"/>
              <a:t>Additional Details TBD but Sounds Like There May be a Free Lunch</a:t>
            </a:r>
          </a:p>
          <a:p>
            <a:pPr lvl="1"/>
            <a:r>
              <a:rPr lang="en-US" dirty="0"/>
              <a:t>Only One Team Member Needed- Does Not Have to be Team Lead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199" y="1358369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2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4876800" cy="609600"/>
          </a:xfrm>
        </p:spPr>
        <p:txBody>
          <a:bodyPr/>
          <a:lstStyle/>
          <a:p>
            <a:r>
              <a:rPr lang="en-US" dirty="0"/>
              <a:t>Presentation for </a:t>
            </a:r>
            <a:br>
              <a:rPr lang="en-US" dirty="0"/>
            </a:br>
            <a:r>
              <a:rPr lang="en-US" dirty="0"/>
              <a:t>Industrial Advisory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572000"/>
          </a:xfrm>
        </p:spPr>
        <p:txBody>
          <a:bodyPr/>
          <a:lstStyle/>
          <a:p>
            <a:r>
              <a:rPr lang="en-US" dirty="0"/>
              <a:t>Date – Tentative Friday April 24</a:t>
            </a:r>
            <a:r>
              <a:rPr lang="en-US" baseline="30000" dirty="0"/>
              <a:t>th</a:t>
            </a:r>
            <a:r>
              <a:rPr lang="en-US" dirty="0"/>
              <a:t> in Late Morning (Typically 11:30)</a:t>
            </a:r>
          </a:p>
          <a:p>
            <a:r>
              <a:rPr lang="en-US" dirty="0"/>
              <a:t>Presentation by Entire Team Describing Project</a:t>
            </a:r>
          </a:p>
          <a:p>
            <a:r>
              <a:rPr lang="en-US" dirty="0"/>
              <a:t>Could Use draft Final Design Presentation (I can discuss this with team later)</a:t>
            </a:r>
          </a:p>
          <a:p>
            <a:r>
              <a:rPr lang="en-US" dirty="0"/>
              <a:t>Presentation Length Similar to Prelim. Design Review (In the past this has been approx. 20 </a:t>
            </a:r>
            <a:r>
              <a:rPr lang="en-US" dirty="0" err="1"/>
              <a:t>mins</a:t>
            </a:r>
            <a:r>
              <a:rPr lang="en-US" dirty="0"/>
              <a:t>.)</a:t>
            </a:r>
          </a:p>
          <a:p>
            <a:r>
              <a:rPr lang="en-US" dirty="0"/>
              <a:t>Free Lunch!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MicroNet 326:System/Apps:Applications:Microsoft PowerPoint 4:</Template>
  <TotalTime>1472217680</TotalTime>
  <Pages>22</Pages>
  <Words>279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Times New Roman</vt:lpstr>
      <vt:lpstr>Office Theme</vt:lpstr>
      <vt:lpstr>Custom Design</vt:lpstr>
      <vt:lpstr>Plans and Schedules Due   Presentations for New and Prospective Students   Industrial Advisory Board Presentation</vt:lpstr>
      <vt:lpstr>Presentations for College</vt:lpstr>
      <vt:lpstr>Criteria and Benefits For Projects</vt:lpstr>
      <vt:lpstr>Suggested Projects</vt:lpstr>
      <vt:lpstr>Accepted Student Day-- 1</vt:lpstr>
      <vt:lpstr>Accepted Student Day– Mar TBD</vt:lpstr>
      <vt:lpstr>Presentation for  Industrial Advisory 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Lecture on Standards</dc:title>
  <dc:subject/>
  <dc:creator>EMPLOYEE</dc:creator>
  <cp:keywords/>
  <dc:description/>
  <cp:lastModifiedBy>Paul J Fortier</cp:lastModifiedBy>
  <cp:revision>195</cp:revision>
  <cp:lastPrinted>2016-10-30T16:34:52Z</cp:lastPrinted>
  <dcterms:created xsi:type="dcterms:W3CDTF">1999-02-27T22:57:51Z</dcterms:created>
  <dcterms:modified xsi:type="dcterms:W3CDTF">2020-02-04T18:35:45Z</dcterms:modified>
  <cp:category/>
</cp:coreProperties>
</file>