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55" r:id="rId2"/>
    <p:sldId id="396" r:id="rId3"/>
    <p:sldId id="378" r:id="rId4"/>
    <p:sldId id="364" r:id="rId5"/>
    <p:sldId id="374" r:id="rId6"/>
    <p:sldId id="359" r:id="rId7"/>
    <p:sldId id="397" r:id="rId8"/>
    <p:sldId id="366" r:id="rId9"/>
    <p:sldId id="367" r:id="rId10"/>
    <p:sldId id="368" r:id="rId11"/>
    <p:sldId id="369" r:id="rId12"/>
    <p:sldId id="370" r:id="rId13"/>
    <p:sldId id="372" r:id="rId14"/>
    <p:sldId id="371" r:id="rId15"/>
    <p:sldId id="395" r:id="rId16"/>
    <p:sldId id="377" r:id="rId17"/>
    <p:sldId id="398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3" r:id="rId26"/>
    <p:sldId id="394" r:id="rId27"/>
    <p:sldId id="399" r:id="rId28"/>
    <p:sldId id="400" r:id="rId29"/>
    <p:sldId id="401" r:id="rId30"/>
    <p:sldId id="379" r:id="rId31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6E49C4F-0444-F94D-9D3E-9120BC9FDFC1}">
          <p14:sldIdLst>
            <p14:sldId id="355"/>
            <p14:sldId id="396"/>
            <p14:sldId id="378"/>
            <p14:sldId id="364"/>
            <p14:sldId id="374"/>
            <p14:sldId id="359"/>
            <p14:sldId id="397"/>
            <p14:sldId id="366"/>
            <p14:sldId id="367"/>
            <p14:sldId id="368"/>
            <p14:sldId id="369"/>
            <p14:sldId id="370"/>
            <p14:sldId id="372"/>
            <p14:sldId id="371"/>
            <p14:sldId id="395"/>
            <p14:sldId id="377"/>
            <p14:sldId id="398"/>
            <p14:sldId id="384"/>
            <p14:sldId id="385"/>
            <p14:sldId id="386"/>
            <p14:sldId id="387"/>
            <p14:sldId id="388"/>
            <p14:sldId id="389"/>
            <p14:sldId id="390"/>
            <p14:sldId id="393"/>
            <p14:sldId id="394"/>
            <p14:sldId id="399"/>
            <p14:sldId id="400"/>
            <p14:sldId id="40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73D6"/>
    <a:srgbClr val="A087FC"/>
    <a:srgbClr val="FF5655"/>
    <a:srgbClr val="FCD1C1"/>
    <a:srgbClr val="FAF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97384" autoAdjust="0"/>
  </p:normalViewPr>
  <p:slideViewPr>
    <p:cSldViewPr>
      <p:cViewPr varScale="1">
        <p:scale>
          <a:sx n="110" d="100"/>
          <a:sy n="110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System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123D915F-9799-2F4C-84E4-7442B37EDB24}">
      <dgm:prSet phldrT="[Text]" custT="1"/>
      <dgm:spPr/>
      <dgm:t>
        <a:bodyPr/>
        <a:lstStyle/>
        <a:p>
          <a:r>
            <a:rPr lang="en-US" sz="1800" dirty="0"/>
            <a:t>Subsystem 1</a:t>
          </a:r>
        </a:p>
      </dgm:t>
    </dgm:pt>
    <dgm:pt modelId="{203490B1-F77F-2B46-8013-2A94FB5ED037}" type="parTrans" cxnId="{CED4B7B6-ED78-F448-9F52-1337714EC931}">
      <dgm:prSet/>
      <dgm:spPr/>
      <dgm:t>
        <a:bodyPr/>
        <a:lstStyle/>
        <a:p>
          <a:endParaRPr lang="en-US" sz="1000"/>
        </a:p>
      </dgm:t>
    </dgm:pt>
    <dgm:pt modelId="{C631E68E-4AE1-EB45-8AEE-B6FA0B3ED0F5}" type="sibTrans" cxnId="{CED4B7B6-ED78-F448-9F52-1337714EC931}">
      <dgm:prSet/>
      <dgm:spPr/>
      <dgm:t>
        <a:bodyPr/>
        <a:lstStyle/>
        <a:p>
          <a:endParaRPr lang="en-US" sz="1000"/>
        </a:p>
      </dgm:t>
    </dgm:pt>
    <dgm:pt modelId="{2D03D928-20F9-8642-B519-2BBE28C83ADE}">
      <dgm:prSet phldrT="[Text]" custT="1"/>
      <dgm:spPr/>
      <dgm:t>
        <a:bodyPr/>
        <a:lstStyle/>
        <a:p>
          <a:r>
            <a:rPr lang="en-US" sz="1800" dirty="0"/>
            <a:t>Subsystem 2</a:t>
          </a:r>
        </a:p>
      </dgm:t>
    </dgm:pt>
    <dgm:pt modelId="{AF811BF6-FFFF-8E43-9D80-FB9A17707E0A}" type="parTrans" cxnId="{39A1BF86-8D1C-1848-AF23-DAF765E00EA6}">
      <dgm:prSet/>
      <dgm:spPr/>
      <dgm:t>
        <a:bodyPr/>
        <a:lstStyle/>
        <a:p>
          <a:endParaRPr lang="en-US" sz="1000"/>
        </a:p>
      </dgm:t>
    </dgm:pt>
    <dgm:pt modelId="{3366A85D-191B-5E43-B7C1-7C065548DDC6}" type="sibTrans" cxnId="{39A1BF86-8D1C-1848-AF23-DAF765E00EA6}">
      <dgm:prSet/>
      <dgm:spPr/>
      <dgm:t>
        <a:bodyPr/>
        <a:lstStyle/>
        <a:p>
          <a:endParaRPr lang="en-US" sz="1000"/>
        </a:p>
      </dgm:t>
    </dgm:pt>
    <dgm:pt modelId="{D8F5A2B9-8185-8C4D-B730-83EF4326C4E0}">
      <dgm:prSet phldrT="[Text]" custT="1"/>
      <dgm:spPr/>
      <dgm:t>
        <a:bodyPr/>
        <a:lstStyle/>
        <a:p>
          <a:r>
            <a:rPr lang="en-US" sz="1800" dirty="0"/>
            <a:t>Subsystem 3</a:t>
          </a:r>
        </a:p>
      </dgm:t>
    </dgm:pt>
    <dgm:pt modelId="{C5C9C158-900B-C54C-8D3F-BB317D33BDC1}" type="parTrans" cxnId="{92E4DE16-6DF7-224E-AB94-88D06A2AF3EB}">
      <dgm:prSet/>
      <dgm:spPr/>
      <dgm:t>
        <a:bodyPr/>
        <a:lstStyle/>
        <a:p>
          <a:endParaRPr lang="en-US"/>
        </a:p>
      </dgm:t>
    </dgm:pt>
    <dgm:pt modelId="{A72DF9ED-A202-D045-B040-4F8DF6123831}" type="sibTrans" cxnId="{92E4DE16-6DF7-224E-AB94-88D06A2AF3EB}">
      <dgm:prSet/>
      <dgm:spPr/>
      <dgm:t>
        <a:bodyPr/>
        <a:lstStyle/>
        <a:p>
          <a:endParaRPr lang="en-US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  <dgm:pt modelId="{55BF5006-F0C7-C548-BE86-1FF4F102547A}" type="pres">
      <dgm:prSet presAssocID="{203490B1-F77F-2B46-8013-2A94FB5ED037}" presName="Name10" presStyleLbl="parChTrans1D2" presStyleIdx="0" presStyleCnt="3"/>
      <dgm:spPr/>
    </dgm:pt>
    <dgm:pt modelId="{D8D46669-2415-A24D-90DC-1CE1A5A6C1A4}" type="pres">
      <dgm:prSet presAssocID="{123D915F-9799-2F4C-84E4-7442B37EDB24}" presName="hierRoot2" presStyleCnt="0"/>
      <dgm:spPr/>
    </dgm:pt>
    <dgm:pt modelId="{10BB3E32-624C-8F40-8677-E53301314E86}" type="pres">
      <dgm:prSet presAssocID="{123D915F-9799-2F4C-84E4-7442B37EDB24}" presName="composite2" presStyleCnt="0"/>
      <dgm:spPr/>
    </dgm:pt>
    <dgm:pt modelId="{7D4F8E22-07F9-CA45-94CC-DB38E47F4F32}" type="pres">
      <dgm:prSet presAssocID="{123D915F-9799-2F4C-84E4-7442B37EDB24}" presName="background2" presStyleLbl="node2" presStyleIdx="0" presStyleCnt="3"/>
      <dgm:spPr/>
    </dgm:pt>
    <dgm:pt modelId="{2347FF97-02F3-4949-B96E-FAB6199BA8C0}" type="pres">
      <dgm:prSet presAssocID="{123D915F-9799-2F4C-84E4-7442B37EDB24}" presName="text2" presStyleLbl="fgAcc2" presStyleIdx="0" presStyleCnt="3">
        <dgm:presLayoutVars>
          <dgm:chPref val="3"/>
        </dgm:presLayoutVars>
      </dgm:prSet>
      <dgm:spPr/>
    </dgm:pt>
    <dgm:pt modelId="{586BA368-572D-694A-9583-4882D7862515}" type="pres">
      <dgm:prSet presAssocID="{123D915F-9799-2F4C-84E4-7442B37EDB24}" presName="hierChild3" presStyleCnt="0"/>
      <dgm:spPr/>
    </dgm:pt>
    <dgm:pt modelId="{D5C526FD-25A0-6C42-8CDD-2E451D516590}" type="pres">
      <dgm:prSet presAssocID="{AF811BF6-FFFF-8E43-9D80-FB9A17707E0A}" presName="Name10" presStyleLbl="parChTrans1D2" presStyleIdx="1" presStyleCnt="3"/>
      <dgm:spPr/>
    </dgm:pt>
    <dgm:pt modelId="{77C194A6-3AA9-F44F-A874-0F152B726C65}" type="pres">
      <dgm:prSet presAssocID="{2D03D928-20F9-8642-B519-2BBE28C83ADE}" presName="hierRoot2" presStyleCnt="0"/>
      <dgm:spPr/>
    </dgm:pt>
    <dgm:pt modelId="{4CB0008C-5D35-CA41-99B9-47A0A5148CE1}" type="pres">
      <dgm:prSet presAssocID="{2D03D928-20F9-8642-B519-2BBE28C83ADE}" presName="composite2" presStyleCnt="0"/>
      <dgm:spPr/>
    </dgm:pt>
    <dgm:pt modelId="{11345439-D42D-6C46-AF67-EED35993AEB6}" type="pres">
      <dgm:prSet presAssocID="{2D03D928-20F9-8642-B519-2BBE28C83ADE}" presName="background2" presStyleLbl="node2" presStyleIdx="1" presStyleCnt="3"/>
      <dgm:spPr/>
    </dgm:pt>
    <dgm:pt modelId="{0D183B2A-74AF-DC4E-9C63-835EB450F78E}" type="pres">
      <dgm:prSet presAssocID="{2D03D928-20F9-8642-B519-2BBE28C83ADE}" presName="text2" presStyleLbl="fgAcc2" presStyleIdx="1" presStyleCnt="3">
        <dgm:presLayoutVars>
          <dgm:chPref val="3"/>
        </dgm:presLayoutVars>
      </dgm:prSet>
      <dgm:spPr/>
    </dgm:pt>
    <dgm:pt modelId="{2C18BBF4-2336-2E49-9B3C-0DA432B46835}" type="pres">
      <dgm:prSet presAssocID="{2D03D928-20F9-8642-B519-2BBE28C83ADE}" presName="hierChild3" presStyleCnt="0"/>
      <dgm:spPr/>
    </dgm:pt>
    <dgm:pt modelId="{12AE20D2-5747-C545-8ECF-1C50685A8C40}" type="pres">
      <dgm:prSet presAssocID="{C5C9C158-900B-C54C-8D3F-BB317D33BDC1}" presName="Name10" presStyleLbl="parChTrans1D2" presStyleIdx="2" presStyleCnt="3"/>
      <dgm:spPr/>
    </dgm:pt>
    <dgm:pt modelId="{FA02B225-8E0E-F048-8665-B71C61CF37DE}" type="pres">
      <dgm:prSet presAssocID="{D8F5A2B9-8185-8C4D-B730-83EF4326C4E0}" presName="hierRoot2" presStyleCnt="0"/>
      <dgm:spPr/>
    </dgm:pt>
    <dgm:pt modelId="{2D6BB609-11F4-E848-8FB2-560C40A39D55}" type="pres">
      <dgm:prSet presAssocID="{D8F5A2B9-8185-8C4D-B730-83EF4326C4E0}" presName="composite2" presStyleCnt="0"/>
      <dgm:spPr/>
    </dgm:pt>
    <dgm:pt modelId="{1FC62301-D3EA-7841-A381-F3B21C6859E7}" type="pres">
      <dgm:prSet presAssocID="{D8F5A2B9-8185-8C4D-B730-83EF4326C4E0}" presName="background2" presStyleLbl="node2" presStyleIdx="2" presStyleCnt="3"/>
      <dgm:spPr/>
    </dgm:pt>
    <dgm:pt modelId="{124FFABD-B22F-0C43-A5E5-C3CDA8E8CBD8}" type="pres">
      <dgm:prSet presAssocID="{D8F5A2B9-8185-8C4D-B730-83EF4326C4E0}" presName="text2" presStyleLbl="fgAcc2" presStyleIdx="2" presStyleCnt="3">
        <dgm:presLayoutVars>
          <dgm:chPref val="3"/>
        </dgm:presLayoutVars>
      </dgm:prSet>
      <dgm:spPr/>
    </dgm:pt>
    <dgm:pt modelId="{3092AE5B-002E-F444-88C6-4E70DE95A8AD}" type="pres">
      <dgm:prSet presAssocID="{D8F5A2B9-8185-8C4D-B730-83EF4326C4E0}" presName="hierChild3" presStyleCnt="0"/>
      <dgm:spPr/>
    </dgm:pt>
  </dgm:ptLst>
  <dgm:cxnLst>
    <dgm:cxn modelId="{C2BEAF03-86E2-2C48-B594-73FCEDE041E2}" type="presOf" srcId="{7638E2E5-4A00-3A4A-A699-F79FBDACA09F}" destId="{4E1606DE-8AE9-2D4E-A319-27580C8C08CD}" srcOrd="0" destOrd="0" presId="urn:microsoft.com/office/officeart/2005/8/layout/hierarchy1"/>
    <dgm:cxn modelId="{92E4DE16-6DF7-224E-AB94-88D06A2AF3EB}" srcId="{EB9AE137-F773-4547-A48A-D1520D16E800}" destId="{D8F5A2B9-8185-8C4D-B730-83EF4326C4E0}" srcOrd="2" destOrd="0" parTransId="{C5C9C158-900B-C54C-8D3F-BB317D33BDC1}" sibTransId="{A72DF9ED-A202-D045-B040-4F8DF6123831}"/>
    <dgm:cxn modelId="{EBF89830-53C0-484B-A4BA-4F642D8B6826}" type="presOf" srcId="{C5C9C158-900B-C54C-8D3F-BB317D33BDC1}" destId="{12AE20D2-5747-C545-8ECF-1C50685A8C40}" srcOrd="0" destOrd="0" presId="urn:microsoft.com/office/officeart/2005/8/layout/hierarchy1"/>
    <dgm:cxn modelId="{5C532D32-9C00-1644-A2F6-9F27308BE9EB}" type="presOf" srcId="{2D03D928-20F9-8642-B519-2BBE28C83ADE}" destId="{0D183B2A-74AF-DC4E-9C63-835EB450F78E}" srcOrd="0" destOrd="0" presId="urn:microsoft.com/office/officeart/2005/8/layout/hierarchy1"/>
    <dgm:cxn modelId="{EF84B863-D2AD-1E40-A278-3B02863B13AD}" type="presOf" srcId="{123D915F-9799-2F4C-84E4-7442B37EDB24}" destId="{2347FF97-02F3-4949-B96E-FAB6199BA8C0}" srcOrd="0" destOrd="0" presId="urn:microsoft.com/office/officeart/2005/8/layout/hierarchy1"/>
    <dgm:cxn modelId="{941B1481-C545-A643-AB22-465931DC0E6F}" type="presOf" srcId="{D8F5A2B9-8185-8C4D-B730-83EF4326C4E0}" destId="{124FFABD-B22F-0C43-A5E5-C3CDA8E8CBD8}" srcOrd="0" destOrd="0" presId="urn:microsoft.com/office/officeart/2005/8/layout/hierarchy1"/>
    <dgm:cxn modelId="{39A1BF86-8D1C-1848-AF23-DAF765E00EA6}" srcId="{EB9AE137-F773-4547-A48A-D1520D16E800}" destId="{2D03D928-20F9-8642-B519-2BBE28C83ADE}" srcOrd="1" destOrd="0" parTransId="{AF811BF6-FFFF-8E43-9D80-FB9A17707E0A}" sibTransId="{3366A85D-191B-5E43-B7C1-7C065548DDC6}"/>
    <dgm:cxn modelId="{8A5D48A3-5837-5D4C-A911-CF2218AF2CFB}" type="presOf" srcId="{203490B1-F77F-2B46-8013-2A94FB5ED037}" destId="{55BF5006-F0C7-C548-BE86-1FF4F102547A}" srcOrd="0" destOrd="0" presId="urn:microsoft.com/office/officeart/2005/8/layout/hierarchy1"/>
    <dgm:cxn modelId="{CED4B7B6-ED78-F448-9F52-1337714EC931}" srcId="{EB9AE137-F773-4547-A48A-D1520D16E800}" destId="{123D915F-9799-2F4C-84E4-7442B37EDB24}" srcOrd="0" destOrd="0" parTransId="{203490B1-F77F-2B46-8013-2A94FB5ED037}" sibTransId="{C631E68E-4AE1-EB45-8AEE-B6FA0B3ED0F5}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5EAFF9E4-1AB3-0649-A066-A386B34AD9DF}" type="presOf" srcId="{EB9AE137-F773-4547-A48A-D1520D16E800}" destId="{F9B48174-14BC-7B4F-8806-B12EE0889583}" srcOrd="0" destOrd="0" presId="urn:microsoft.com/office/officeart/2005/8/layout/hierarchy1"/>
    <dgm:cxn modelId="{A574A8F0-093D-1445-BBC0-986DC6944495}" type="presOf" srcId="{AF811BF6-FFFF-8E43-9D80-FB9A17707E0A}" destId="{D5C526FD-25A0-6C42-8CDD-2E451D516590}" srcOrd="0" destOrd="0" presId="urn:microsoft.com/office/officeart/2005/8/layout/hierarchy1"/>
    <dgm:cxn modelId="{30650C19-6073-4E4B-B7E2-90E51016199B}" type="presParOf" srcId="{4E1606DE-8AE9-2D4E-A319-27580C8C08CD}" destId="{37724F8F-AB66-0A49-A96E-67BB002E6BBE}" srcOrd="0" destOrd="0" presId="urn:microsoft.com/office/officeart/2005/8/layout/hierarchy1"/>
    <dgm:cxn modelId="{05025095-AC71-A44C-BA6B-B0055C3458D8}" type="presParOf" srcId="{37724F8F-AB66-0A49-A96E-67BB002E6BBE}" destId="{656A9553-EDC6-9D41-8559-83808C1B18B3}" srcOrd="0" destOrd="0" presId="urn:microsoft.com/office/officeart/2005/8/layout/hierarchy1"/>
    <dgm:cxn modelId="{7A1FCB70-C761-0849-BAF6-9C8A771AD411}" type="presParOf" srcId="{656A9553-EDC6-9D41-8559-83808C1B18B3}" destId="{D1BDE630-452D-4C4D-A78E-B8E4C0A10993}" srcOrd="0" destOrd="0" presId="urn:microsoft.com/office/officeart/2005/8/layout/hierarchy1"/>
    <dgm:cxn modelId="{1A473C39-2F1A-AD4A-BF63-9BA0AB912932}" type="presParOf" srcId="{656A9553-EDC6-9D41-8559-83808C1B18B3}" destId="{F9B48174-14BC-7B4F-8806-B12EE0889583}" srcOrd="1" destOrd="0" presId="urn:microsoft.com/office/officeart/2005/8/layout/hierarchy1"/>
    <dgm:cxn modelId="{930644ED-38CA-4D41-A8B0-90162FE9FED0}" type="presParOf" srcId="{37724F8F-AB66-0A49-A96E-67BB002E6BBE}" destId="{E7D1CF7C-6FEA-C746-A529-FD421DE6DD4E}" srcOrd="1" destOrd="0" presId="urn:microsoft.com/office/officeart/2005/8/layout/hierarchy1"/>
    <dgm:cxn modelId="{5E0C3A5D-4398-5549-B31C-7995CFEB708B}" type="presParOf" srcId="{E7D1CF7C-6FEA-C746-A529-FD421DE6DD4E}" destId="{55BF5006-F0C7-C548-BE86-1FF4F102547A}" srcOrd="0" destOrd="0" presId="urn:microsoft.com/office/officeart/2005/8/layout/hierarchy1"/>
    <dgm:cxn modelId="{1037EA63-B601-3548-A1AD-A78AA4FB7000}" type="presParOf" srcId="{E7D1CF7C-6FEA-C746-A529-FD421DE6DD4E}" destId="{D8D46669-2415-A24D-90DC-1CE1A5A6C1A4}" srcOrd="1" destOrd="0" presId="urn:microsoft.com/office/officeart/2005/8/layout/hierarchy1"/>
    <dgm:cxn modelId="{CF94557B-A401-1048-831C-4A2BA3BB1085}" type="presParOf" srcId="{D8D46669-2415-A24D-90DC-1CE1A5A6C1A4}" destId="{10BB3E32-624C-8F40-8677-E53301314E86}" srcOrd="0" destOrd="0" presId="urn:microsoft.com/office/officeart/2005/8/layout/hierarchy1"/>
    <dgm:cxn modelId="{03468EFD-831F-4443-B7FE-D059B14F5988}" type="presParOf" srcId="{10BB3E32-624C-8F40-8677-E53301314E86}" destId="{7D4F8E22-07F9-CA45-94CC-DB38E47F4F32}" srcOrd="0" destOrd="0" presId="urn:microsoft.com/office/officeart/2005/8/layout/hierarchy1"/>
    <dgm:cxn modelId="{C56B8236-B52E-9246-B104-74B97416D594}" type="presParOf" srcId="{10BB3E32-624C-8F40-8677-E53301314E86}" destId="{2347FF97-02F3-4949-B96E-FAB6199BA8C0}" srcOrd="1" destOrd="0" presId="urn:microsoft.com/office/officeart/2005/8/layout/hierarchy1"/>
    <dgm:cxn modelId="{2397ED1C-74C9-4D4F-B0C9-23B9AF6A9A2D}" type="presParOf" srcId="{D8D46669-2415-A24D-90DC-1CE1A5A6C1A4}" destId="{586BA368-572D-694A-9583-4882D7862515}" srcOrd="1" destOrd="0" presId="urn:microsoft.com/office/officeart/2005/8/layout/hierarchy1"/>
    <dgm:cxn modelId="{EB10A095-63ED-844B-8DCA-DC6682452628}" type="presParOf" srcId="{E7D1CF7C-6FEA-C746-A529-FD421DE6DD4E}" destId="{D5C526FD-25A0-6C42-8CDD-2E451D516590}" srcOrd="2" destOrd="0" presId="urn:microsoft.com/office/officeart/2005/8/layout/hierarchy1"/>
    <dgm:cxn modelId="{67B1B105-4D05-1848-8161-2C8522BFE5C3}" type="presParOf" srcId="{E7D1CF7C-6FEA-C746-A529-FD421DE6DD4E}" destId="{77C194A6-3AA9-F44F-A874-0F152B726C65}" srcOrd="3" destOrd="0" presId="urn:microsoft.com/office/officeart/2005/8/layout/hierarchy1"/>
    <dgm:cxn modelId="{88755E88-82FF-3A42-A88D-49E8A5F88204}" type="presParOf" srcId="{77C194A6-3AA9-F44F-A874-0F152B726C65}" destId="{4CB0008C-5D35-CA41-99B9-47A0A5148CE1}" srcOrd="0" destOrd="0" presId="urn:microsoft.com/office/officeart/2005/8/layout/hierarchy1"/>
    <dgm:cxn modelId="{F6F222C5-3F5E-E64B-BAD4-8B02174E627F}" type="presParOf" srcId="{4CB0008C-5D35-CA41-99B9-47A0A5148CE1}" destId="{11345439-D42D-6C46-AF67-EED35993AEB6}" srcOrd="0" destOrd="0" presId="urn:microsoft.com/office/officeart/2005/8/layout/hierarchy1"/>
    <dgm:cxn modelId="{2D3BC9ED-0099-154F-991F-A72B755D49A4}" type="presParOf" srcId="{4CB0008C-5D35-CA41-99B9-47A0A5148CE1}" destId="{0D183B2A-74AF-DC4E-9C63-835EB450F78E}" srcOrd="1" destOrd="0" presId="urn:microsoft.com/office/officeart/2005/8/layout/hierarchy1"/>
    <dgm:cxn modelId="{E53B5DD2-B3A2-1046-8489-9A6348237D4F}" type="presParOf" srcId="{77C194A6-3AA9-F44F-A874-0F152B726C65}" destId="{2C18BBF4-2336-2E49-9B3C-0DA432B46835}" srcOrd="1" destOrd="0" presId="urn:microsoft.com/office/officeart/2005/8/layout/hierarchy1"/>
    <dgm:cxn modelId="{0B6112A4-44E7-6042-859E-F36E724E5D0E}" type="presParOf" srcId="{E7D1CF7C-6FEA-C746-A529-FD421DE6DD4E}" destId="{12AE20D2-5747-C545-8ECF-1C50685A8C40}" srcOrd="4" destOrd="0" presId="urn:microsoft.com/office/officeart/2005/8/layout/hierarchy1"/>
    <dgm:cxn modelId="{80426050-9A3C-AF40-8A73-97A05B06AD6A}" type="presParOf" srcId="{E7D1CF7C-6FEA-C746-A529-FD421DE6DD4E}" destId="{FA02B225-8E0E-F048-8665-B71C61CF37DE}" srcOrd="5" destOrd="0" presId="urn:microsoft.com/office/officeart/2005/8/layout/hierarchy1"/>
    <dgm:cxn modelId="{75635A2C-3780-874B-B03F-55B0C893FCAD}" type="presParOf" srcId="{FA02B225-8E0E-F048-8665-B71C61CF37DE}" destId="{2D6BB609-11F4-E848-8FB2-560C40A39D55}" srcOrd="0" destOrd="0" presId="urn:microsoft.com/office/officeart/2005/8/layout/hierarchy1"/>
    <dgm:cxn modelId="{7B5FC060-537E-4340-848F-B3D008946F73}" type="presParOf" srcId="{2D6BB609-11F4-E848-8FB2-560C40A39D55}" destId="{1FC62301-D3EA-7841-A381-F3B21C6859E7}" srcOrd="0" destOrd="0" presId="urn:microsoft.com/office/officeart/2005/8/layout/hierarchy1"/>
    <dgm:cxn modelId="{48ADD2EA-3063-5943-A317-B8BF91C92F34}" type="presParOf" srcId="{2D6BB609-11F4-E848-8FB2-560C40A39D55}" destId="{124FFABD-B22F-0C43-A5E5-C3CDA8E8CBD8}" srcOrd="1" destOrd="0" presId="urn:microsoft.com/office/officeart/2005/8/layout/hierarchy1"/>
    <dgm:cxn modelId="{6FEDEC80-F456-624E-817C-71F104003706}" type="presParOf" srcId="{FA02B225-8E0E-F048-8665-B71C61CF37DE}" destId="{3092AE5B-002E-F444-88C6-4E70DE95A8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1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7105E261-9DF5-764F-A424-5390ABA0C876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052AF3C0-1B9D-2749-878E-C1EA24CF0C0F}" type="presOf" srcId="{EB9AE137-F773-4547-A48A-D1520D16E800}" destId="{F9B48174-14BC-7B4F-8806-B12EE0889583}" srcOrd="0" destOrd="0" presId="urn:microsoft.com/office/officeart/2005/8/layout/hierarchy1"/>
    <dgm:cxn modelId="{3C2C1E30-8D56-854C-9311-050559A399F0}" type="presParOf" srcId="{4E1606DE-8AE9-2D4E-A319-27580C8C08CD}" destId="{37724F8F-AB66-0A49-A96E-67BB002E6BBE}" srcOrd="0" destOrd="0" presId="urn:microsoft.com/office/officeart/2005/8/layout/hierarchy1"/>
    <dgm:cxn modelId="{B88B3A31-E98C-5440-8479-9E339A5DF516}" type="presParOf" srcId="{37724F8F-AB66-0A49-A96E-67BB002E6BBE}" destId="{656A9553-EDC6-9D41-8559-83808C1B18B3}" srcOrd="0" destOrd="0" presId="urn:microsoft.com/office/officeart/2005/8/layout/hierarchy1"/>
    <dgm:cxn modelId="{E2BD348A-B00D-0B4D-92CA-D1D3038A96B0}" type="presParOf" srcId="{656A9553-EDC6-9D41-8559-83808C1B18B3}" destId="{D1BDE630-452D-4C4D-A78E-B8E4C0A10993}" srcOrd="0" destOrd="0" presId="urn:microsoft.com/office/officeart/2005/8/layout/hierarchy1"/>
    <dgm:cxn modelId="{873CEA48-CDD1-3E49-8B59-DDC1D6B57BAF}" type="presParOf" srcId="{656A9553-EDC6-9D41-8559-83808C1B18B3}" destId="{F9B48174-14BC-7B4F-8806-B12EE0889583}" srcOrd="1" destOrd="0" presId="urn:microsoft.com/office/officeart/2005/8/layout/hierarchy1"/>
    <dgm:cxn modelId="{55B2C889-7ABE-AE4D-A0E4-1411230CD040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3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7814AF75-9D49-474F-9BAE-6ECABA4621E3}" type="presOf" srcId="{7638E2E5-4A00-3A4A-A699-F79FBDACA09F}" destId="{4E1606DE-8AE9-2D4E-A319-27580C8C08CD}" srcOrd="0" destOrd="0" presId="urn:microsoft.com/office/officeart/2005/8/layout/hierarchy1"/>
    <dgm:cxn modelId="{EF06119D-1BB2-274C-8A69-F1FFFA0987CB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6DBFFF24-EB95-B944-B472-8BBED88AFF37}" type="presParOf" srcId="{4E1606DE-8AE9-2D4E-A319-27580C8C08CD}" destId="{37724F8F-AB66-0A49-A96E-67BB002E6BBE}" srcOrd="0" destOrd="0" presId="urn:microsoft.com/office/officeart/2005/8/layout/hierarchy1"/>
    <dgm:cxn modelId="{33F2FF21-E18C-034D-87B1-16EAB909B10A}" type="presParOf" srcId="{37724F8F-AB66-0A49-A96E-67BB002E6BBE}" destId="{656A9553-EDC6-9D41-8559-83808C1B18B3}" srcOrd="0" destOrd="0" presId="urn:microsoft.com/office/officeart/2005/8/layout/hierarchy1"/>
    <dgm:cxn modelId="{8AB7436F-8DDD-5E4F-AE05-90B333661F35}" type="presParOf" srcId="{656A9553-EDC6-9D41-8559-83808C1B18B3}" destId="{D1BDE630-452D-4C4D-A78E-B8E4C0A10993}" srcOrd="0" destOrd="0" presId="urn:microsoft.com/office/officeart/2005/8/layout/hierarchy1"/>
    <dgm:cxn modelId="{3EFEFBB1-E696-CA49-95B5-D2DF9F0CC026}" type="presParOf" srcId="{656A9553-EDC6-9D41-8559-83808C1B18B3}" destId="{F9B48174-14BC-7B4F-8806-B12EE0889583}" srcOrd="1" destOrd="0" presId="urn:microsoft.com/office/officeart/2005/8/layout/hierarchy1"/>
    <dgm:cxn modelId="{6BE238C3-0801-0A44-AF9D-E33065143527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FCD1C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dirty="0"/>
            <a:t>System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123D915F-9799-2F4C-84E4-7442B37EDB24}">
      <dgm:prSet phldrT="[Text]" custT="1"/>
      <dgm:spPr>
        <a:solidFill>
          <a:srgbClr val="CCFFCC"/>
        </a:solidFill>
      </dgm:spPr>
      <dgm:t>
        <a:bodyPr/>
        <a:lstStyle/>
        <a:p>
          <a:r>
            <a:rPr lang="en-US" sz="1800" dirty="0"/>
            <a:t>Subsystem 1</a:t>
          </a:r>
        </a:p>
      </dgm:t>
    </dgm:pt>
    <dgm:pt modelId="{203490B1-F77F-2B46-8013-2A94FB5ED037}" type="parTrans" cxnId="{CED4B7B6-ED78-F448-9F52-1337714EC931}">
      <dgm:prSet/>
      <dgm:spPr/>
      <dgm:t>
        <a:bodyPr/>
        <a:lstStyle/>
        <a:p>
          <a:endParaRPr lang="en-US" sz="1000"/>
        </a:p>
      </dgm:t>
    </dgm:pt>
    <dgm:pt modelId="{C631E68E-4AE1-EB45-8AEE-B6FA0B3ED0F5}" type="sibTrans" cxnId="{CED4B7B6-ED78-F448-9F52-1337714EC931}">
      <dgm:prSet/>
      <dgm:spPr/>
      <dgm:t>
        <a:bodyPr/>
        <a:lstStyle/>
        <a:p>
          <a:endParaRPr lang="en-US" sz="1000"/>
        </a:p>
      </dgm:t>
    </dgm:pt>
    <dgm:pt modelId="{2D03D928-20F9-8642-B519-2BBE28C83ADE}">
      <dgm:prSet phldrT="[Text]" custT="1"/>
      <dgm:spPr>
        <a:solidFill>
          <a:srgbClr val="D3A5FF"/>
        </a:solidFill>
      </dgm:spPr>
      <dgm:t>
        <a:bodyPr/>
        <a:lstStyle/>
        <a:p>
          <a:r>
            <a:rPr lang="en-US" sz="1800" dirty="0"/>
            <a:t>Subsystem 2</a:t>
          </a:r>
        </a:p>
      </dgm:t>
    </dgm:pt>
    <dgm:pt modelId="{AF811BF6-FFFF-8E43-9D80-FB9A17707E0A}" type="parTrans" cxnId="{39A1BF86-8D1C-1848-AF23-DAF765E00EA6}">
      <dgm:prSet/>
      <dgm:spPr/>
      <dgm:t>
        <a:bodyPr/>
        <a:lstStyle/>
        <a:p>
          <a:endParaRPr lang="en-US" sz="1000"/>
        </a:p>
      </dgm:t>
    </dgm:pt>
    <dgm:pt modelId="{3366A85D-191B-5E43-B7C1-7C065548DDC6}" type="sibTrans" cxnId="{39A1BF86-8D1C-1848-AF23-DAF765E00EA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LinFactNeighborY="-122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  <dgm:pt modelId="{55BF5006-F0C7-C548-BE86-1FF4F102547A}" type="pres">
      <dgm:prSet presAssocID="{203490B1-F77F-2B46-8013-2A94FB5ED037}" presName="Name10" presStyleLbl="parChTrans1D2" presStyleIdx="0" presStyleCnt="2"/>
      <dgm:spPr/>
    </dgm:pt>
    <dgm:pt modelId="{D8D46669-2415-A24D-90DC-1CE1A5A6C1A4}" type="pres">
      <dgm:prSet presAssocID="{123D915F-9799-2F4C-84E4-7442B37EDB24}" presName="hierRoot2" presStyleCnt="0"/>
      <dgm:spPr/>
    </dgm:pt>
    <dgm:pt modelId="{10BB3E32-624C-8F40-8677-E53301314E86}" type="pres">
      <dgm:prSet presAssocID="{123D915F-9799-2F4C-84E4-7442B37EDB24}" presName="composite2" presStyleCnt="0"/>
      <dgm:spPr/>
    </dgm:pt>
    <dgm:pt modelId="{7D4F8E22-07F9-CA45-94CC-DB38E47F4F32}" type="pres">
      <dgm:prSet presAssocID="{123D915F-9799-2F4C-84E4-7442B37EDB24}" presName="background2" presStyleLbl="node2" presStyleIdx="0" presStyleCnt="2"/>
      <dgm:spPr/>
    </dgm:pt>
    <dgm:pt modelId="{2347FF97-02F3-4949-B96E-FAB6199BA8C0}" type="pres">
      <dgm:prSet presAssocID="{123D915F-9799-2F4C-84E4-7442B37EDB24}" presName="text2" presStyleLbl="fgAcc2" presStyleIdx="0" presStyleCnt="2">
        <dgm:presLayoutVars>
          <dgm:chPref val="3"/>
        </dgm:presLayoutVars>
      </dgm:prSet>
      <dgm:spPr/>
    </dgm:pt>
    <dgm:pt modelId="{586BA368-572D-694A-9583-4882D7862515}" type="pres">
      <dgm:prSet presAssocID="{123D915F-9799-2F4C-84E4-7442B37EDB24}" presName="hierChild3" presStyleCnt="0"/>
      <dgm:spPr/>
    </dgm:pt>
    <dgm:pt modelId="{D5C526FD-25A0-6C42-8CDD-2E451D516590}" type="pres">
      <dgm:prSet presAssocID="{AF811BF6-FFFF-8E43-9D80-FB9A17707E0A}" presName="Name10" presStyleLbl="parChTrans1D2" presStyleIdx="1" presStyleCnt="2"/>
      <dgm:spPr/>
    </dgm:pt>
    <dgm:pt modelId="{77C194A6-3AA9-F44F-A874-0F152B726C65}" type="pres">
      <dgm:prSet presAssocID="{2D03D928-20F9-8642-B519-2BBE28C83ADE}" presName="hierRoot2" presStyleCnt="0"/>
      <dgm:spPr/>
    </dgm:pt>
    <dgm:pt modelId="{4CB0008C-5D35-CA41-99B9-47A0A5148CE1}" type="pres">
      <dgm:prSet presAssocID="{2D03D928-20F9-8642-B519-2BBE28C83ADE}" presName="composite2" presStyleCnt="0"/>
      <dgm:spPr/>
    </dgm:pt>
    <dgm:pt modelId="{11345439-D42D-6C46-AF67-EED35993AEB6}" type="pres">
      <dgm:prSet presAssocID="{2D03D928-20F9-8642-B519-2BBE28C83ADE}" presName="background2" presStyleLbl="node2" presStyleIdx="1" presStyleCnt="2"/>
      <dgm:spPr/>
    </dgm:pt>
    <dgm:pt modelId="{0D183B2A-74AF-DC4E-9C63-835EB450F78E}" type="pres">
      <dgm:prSet presAssocID="{2D03D928-20F9-8642-B519-2BBE28C83ADE}" presName="text2" presStyleLbl="fgAcc2" presStyleIdx="1" presStyleCnt="2">
        <dgm:presLayoutVars>
          <dgm:chPref val="3"/>
        </dgm:presLayoutVars>
      </dgm:prSet>
      <dgm:spPr/>
    </dgm:pt>
    <dgm:pt modelId="{2C18BBF4-2336-2E49-9B3C-0DA432B46835}" type="pres">
      <dgm:prSet presAssocID="{2D03D928-20F9-8642-B519-2BBE28C83ADE}" presName="hierChild3" presStyleCnt="0"/>
      <dgm:spPr/>
    </dgm:pt>
  </dgm:ptLst>
  <dgm:cxnLst>
    <dgm:cxn modelId="{EE6D191D-F66E-C840-8A8D-39854C1A5C58}" type="presOf" srcId="{AF811BF6-FFFF-8E43-9D80-FB9A17707E0A}" destId="{D5C526FD-25A0-6C42-8CDD-2E451D516590}" srcOrd="0" destOrd="0" presId="urn:microsoft.com/office/officeart/2005/8/layout/hierarchy1"/>
    <dgm:cxn modelId="{F806AA2E-7A5A-954B-9C45-D3B9C082731B}" type="presOf" srcId="{7638E2E5-4A00-3A4A-A699-F79FBDACA09F}" destId="{4E1606DE-8AE9-2D4E-A319-27580C8C08CD}" srcOrd="0" destOrd="0" presId="urn:microsoft.com/office/officeart/2005/8/layout/hierarchy1"/>
    <dgm:cxn modelId="{39A1BF86-8D1C-1848-AF23-DAF765E00EA6}" srcId="{EB9AE137-F773-4547-A48A-D1520D16E800}" destId="{2D03D928-20F9-8642-B519-2BBE28C83ADE}" srcOrd="1" destOrd="0" parTransId="{AF811BF6-FFFF-8E43-9D80-FB9A17707E0A}" sibTransId="{3366A85D-191B-5E43-B7C1-7C065548DDC6}"/>
    <dgm:cxn modelId="{CED4B7B6-ED78-F448-9F52-1337714EC931}" srcId="{EB9AE137-F773-4547-A48A-D1520D16E800}" destId="{123D915F-9799-2F4C-84E4-7442B37EDB24}" srcOrd="0" destOrd="0" parTransId="{203490B1-F77F-2B46-8013-2A94FB5ED037}" sibTransId="{C631E68E-4AE1-EB45-8AEE-B6FA0B3ED0F5}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0D151FBE-9BF3-4B44-B870-C751D3676A81}" type="presOf" srcId="{203490B1-F77F-2B46-8013-2A94FB5ED037}" destId="{55BF5006-F0C7-C548-BE86-1FF4F102547A}" srcOrd="0" destOrd="0" presId="urn:microsoft.com/office/officeart/2005/8/layout/hierarchy1"/>
    <dgm:cxn modelId="{3084D8CA-8530-7C4A-881D-E83153041E92}" type="presOf" srcId="{EB9AE137-F773-4547-A48A-D1520D16E800}" destId="{F9B48174-14BC-7B4F-8806-B12EE0889583}" srcOrd="0" destOrd="0" presId="urn:microsoft.com/office/officeart/2005/8/layout/hierarchy1"/>
    <dgm:cxn modelId="{B52C87D6-08CA-5B45-818C-29959D7777B9}" type="presOf" srcId="{2D03D928-20F9-8642-B519-2BBE28C83ADE}" destId="{0D183B2A-74AF-DC4E-9C63-835EB450F78E}" srcOrd="0" destOrd="0" presId="urn:microsoft.com/office/officeart/2005/8/layout/hierarchy1"/>
    <dgm:cxn modelId="{5B47E9F2-28B2-E347-B90F-31BA7219F773}" type="presOf" srcId="{123D915F-9799-2F4C-84E4-7442B37EDB24}" destId="{2347FF97-02F3-4949-B96E-FAB6199BA8C0}" srcOrd="0" destOrd="0" presId="urn:microsoft.com/office/officeart/2005/8/layout/hierarchy1"/>
    <dgm:cxn modelId="{85DADFCF-DCF0-A24C-A706-F8AD2C157DC4}" type="presParOf" srcId="{4E1606DE-8AE9-2D4E-A319-27580C8C08CD}" destId="{37724F8F-AB66-0A49-A96E-67BB002E6BBE}" srcOrd="0" destOrd="0" presId="urn:microsoft.com/office/officeart/2005/8/layout/hierarchy1"/>
    <dgm:cxn modelId="{E7BF856D-9A03-9B4A-B303-EE295968828A}" type="presParOf" srcId="{37724F8F-AB66-0A49-A96E-67BB002E6BBE}" destId="{656A9553-EDC6-9D41-8559-83808C1B18B3}" srcOrd="0" destOrd="0" presId="urn:microsoft.com/office/officeart/2005/8/layout/hierarchy1"/>
    <dgm:cxn modelId="{B84A20D3-D1F7-324A-8794-CAF09859F6CE}" type="presParOf" srcId="{656A9553-EDC6-9D41-8559-83808C1B18B3}" destId="{D1BDE630-452D-4C4D-A78E-B8E4C0A10993}" srcOrd="0" destOrd="0" presId="urn:microsoft.com/office/officeart/2005/8/layout/hierarchy1"/>
    <dgm:cxn modelId="{C4A4C911-20C9-5243-BAF5-C1B14B0D1817}" type="presParOf" srcId="{656A9553-EDC6-9D41-8559-83808C1B18B3}" destId="{F9B48174-14BC-7B4F-8806-B12EE0889583}" srcOrd="1" destOrd="0" presId="urn:microsoft.com/office/officeart/2005/8/layout/hierarchy1"/>
    <dgm:cxn modelId="{B4613170-E57A-2D44-B892-8FAC72BE7783}" type="presParOf" srcId="{37724F8F-AB66-0A49-A96E-67BB002E6BBE}" destId="{E7D1CF7C-6FEA-C746-A529-FD421DE6DD4E}" srcOrd="1" destOrd="0" presId="urn:microsoft.com/office/officeart/2005/8/layout/hierarchy1"/>
    <dgm:cxn modelId="{F8CF7242-99CD-0F4C-99D2-7D7D9C48E7CD}" type="presParOf" srcId="{E7D1CF7C-6FEA-C746-A529-FD421DE6DD4E}" destId="{55BF5006-F0C7-C548-BE86-1FF4F102547A}" srcOrd="0" destOrd="0" presId="urn:microsoft.com/office/officeart/2005/8/layout/hierarchy1"/>
    <dgm:cxn modelId="{C2E4F773-8734-534E-B015-F289A95C9E30}" type="presParOf" srcId="{E7D1CF7C-6FEA-C746-A529-FD421DE6DD4E}" destId="{D8D46669-2415-A24D-90DC-1CE1A5A6C1A4}" srcOrd="1" destOrd="0" presId="urn:microsoft.com/office/officeart/2005/8/layout/hierarchy1"/>
    <dgm:cxn modelId="{E84C87DF-B214-5445-AC8C-749AD702AB8D}" type="presParOf" srcId="{D8D46669-2415-A24D-90DC-1CE1A5A6C1A4}" destId="{10BB3E32-624C-8F40-8677-E53301314E86}" srcOrd="0" destOrd="0" presId="urn:microsoft.com/office/officeart/2005/8/layout/hierarchy1"/>
    <dgm:cxn modelId="{A11DDFB9-9A92-3D4E-8543-2D288FC6F742}" type="presParOf" srcId="{10BB3E32-624C-8F40-8677-E53301314E86}" destId="{7D4F8E22-07F9-CA45-94CC-DB38E47F4F32}" srcOrd="0" destOrd="0" presId="urn:microsoft.com/office/officeart/2005/8/layout/hierarchy1"/>
    <dgm:cxn modelId="{440EBA48-00F3-B249-8285-CDFBC7D3BEF3}" type="presParOf" srcId="{10BB3E32-624C-8F40-8677-E53301314E86}" destId="{2347FF97-02F3-4949-B96E-FAB6199BA8C0}" srcOrd="1" destOrd="0" presId="urn:microsoft.com/office/officeart/2005/8/layout/hierarchy1"/>
    <dgm:cxn modelId="{71DC77F9-8F65-EE41-9028-1EC839804193}" type="presParOf" srcId="{D8D46669-2415-A24D-90DC-1CE1A5A6C1A4}" destId="{586BA368-572D-694A-9583-4882D7862515}" srcOrd="1" destOrd="0" presId="urn:microsoft.com/office/officeart/2005/8/layout/hierarchy1"/>
    <dgm:cxn modelId="{A64CF574-EA0B-2246-A0C2-73D914BEFAEC}" type="presParOf" srcId="{E7D1CF7C-6FEA-C746-A529-FD421DE6DD4E}" destId="{D5C526FD-25A0-6C42-8CDD-2E451D516590}" srcOrd="2" destOrd="0" presId="urn:microsoft.com/office/officeart/2005/8/layout/hierarchy1"/>
    <dgm:cxn modelId="{FFEF1E99-052D-1740-983F-989178885E9D}" type="presParOf" srcId="{E7D1CF7C-6FEA-C746-A529-FD421DE6DD4E}" destId="{77C194A6-3AA9-F44F-A874-0F152B726C65}" srcOrd="3" destOrd="0" presId="urn:microsoft.com/office/officeart/2005/8/layout/hierarchy1"/>
    <dgm:cxn modelId="{0D886CD1-5C79-DF42-A311-FDC06D52923B}" type="presParOf" srcId="{77C194A6-3AA9-F44F-A874-0F152B726C65}" destId="{4CB0008C-5D35-CA41-99B9-47A0A5148CE1}" srcOrd="0" destOrd="0" presId="urn:microsoft.com/office/officeart/2005/8/layout/hierarchy1"/>
    <dgm:cxn modelId="{5CAFD4CE-28E6-664D-AB14-D3079DBC6987}" type="presParOf" srcId="{4CB0008C-5D35-CA41-99B9-47A0A5148CE1}" destId="{11345439-D42D-6C46-AF67-EED35993AEB6}" srcOrd="0" destOrd="0" presId="urn:microsoft.com/office/officeart/2005/8/layout/hierarchy1"/>
    <dgm:cxn modelId="{69646763-BE47-9243-8EEE-A0EBDA3F30D3}" type="presParOf" srcId="{4CB0008C-5D35-CA41-99B9-47A0A5148CE1}" destId="{0D183B2A-74AF-DC4E-9C63-835EB450F78E}" srcOrd="1" destOrd="0" presId="urn:microsoft.com/office/officeart/2005/8/layout/hierarchy1"/>
    <dgm:cxn modelId="{4A332F69-7F8D-AD46-960B-D21FF2AF8167}" type="presParOf" srcId="{77C194A6-3AA9-F44F-A874-0F152B726C65}" destId="{2C18BBF4-2336-2E49-9B3C-0DA432B468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</a:t>
          </a:r>
          <a:r>
            <a:rPr lang="en-US" sz="1800"/>
            <a:t>Case 1</a:t>
          </a:r>
          <a:endParaRPr lang="en-US" sz="1800" dirty="0"/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E48017C6-BCDC-1B4A-8E2D-F16983C40633}" type="presOf" srcId="{7638E2E5-4A00-3A4A-A699-F79FBDACA09F}" destId="{4E1606DE-8AE9-2D4E-A319-27580C8C08CD}" srcOrd="0" destOrd="0" presId="urn:microsoft.com/office/officeart/2005/8/layout/hierarchy1"/>
    <dgm:cxn modelId="{74087DEF-19B9-EB42-9C77-7F8DD1D26B58}" type="presOf" srcId="{EB9AE137-F773-4547-A48A-D1520D16E800}" destId="{F9B48174-14BC-7B4F-8806-B12EE0889583}" srcOrd="0" destOrd="0" presId="urn:microsoft.com/office/officeart/2005/8/layout/hierarchy1"/>
    <dgm:cxn modelId="{7FB73051-7DDB-E648-A026-EC6C212965C8}" type="presParOf" srcId="{4E1606DE-8AE9-2D4E-A319-27580C8C08CD}" destId="{37724F8F-AB66-0A49-A96E-67BB002E6BBE}" srcOrd="0" destOrd="0" presId="urn:microsoft.com/office/officeart/2005/8/layout/hierarchy1"/>
    <dgm:cxn modelId="{53F3C9BF-8803-5343-9296-5F683AADCD26}" type="presParOf" srcId="{37724F8F-AB66-0A49-A96E-67BB002E6BBE}" destId="{656A9553-EDC6-9D41-8559-83808C1B18B3}" srcOrd="0" destOrd="0" presId="urn:microsoft.com/office/officeart/2005/8/layout/hierarchy1"/>
    <dgm:cxn modelId="{E88EF847-B439-FA43-BBE4-5EFC72DCCC4F}" type="presParOf" srcId="{656A9553-EDC6-9D41-8559-83808C1B18B3}" destId="{D1BDE630-452D-4C4D-A78E-B8E4C0A10993}" srcOrd="0" destOrd="0" presId="urn:microsoft.com/office/officeart/2005/8/layout/hierarchy1"/>
    <dgm:cxn modelId="{B6D8D3E0-F842-3E4A-BAE8-D78BED523EED}" type="presParOf" srcId="{656A9553-EDC6-9D41-8559-83808C1B18B3}" destId="{F9B48174-14BC-7B4F-8806-B12EE0889583}" srcOrd="1" destOrd="0" presId="urn:microsoft.com/office/officeart/2005/8/layout/hierarchy1"/>
    <dgm:cxn modelId="{2D0804B2-CEEC-5643-A478-FB6CB5359AE0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 err="1"/>
            <a:t>Rqmt</a:t>
          </a:r>
          <a:r>
            <a:rPr lang="en-US" sz="1800" dirty="0"/>
            <a:t> A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7094D531-581C-D74F-8497-306CFB24BFAF}" type="presOf" srcId="{EB9AE137-F773-4547-A48A-D1520D16E800}" destId="{F9B48174-14BC-7B4F-8806-B12EE0889583}" srcOrd="0" destOrd="0" presId="urn:microsoft.com/office/officeart/2005/8/layout/hierarchy1"/>
    <dgm:cxn modelId="{D23E2979-4B63-AD44-906B-F5324B4814BE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F9636508-0597-6546-894D-A03CC132BE4F}" type="presParOf" srcId="{4E1606DE-8AE9-2D4E-A319-27580C8C08CD}" destId="{37724F8F-AB66-0A49-A96E-67BB002E6BBE}" srcOrd="0" destOrd="0" presId="urn:microsoft.com/office/officeart/2005/8/layout/hierarchy1"/>
    <dgm:cxn modelId="{CD7E7C3C-C1B8-5F4D-B2F0-73046028851C}" type="presParOf" srcId="{37724F8F-AB66-0A49-A96E-67BB002E6BBE}" destId="{656A9553-EDC6-9D41-8559-83808C1B18B3}" srcOrd="0" destOrd="0" presId="urn:microsoft.com/office/officeart/2005/8/layout/hierarchy1"/>
    <dgm:cxn modelId="{594448FB-3DE8-C443-9773-D64F40462036}" type="presParOf" srcId="{656A9553-EDC6-9D41-8559-83808C1B18B3}" destId="{D1BDE630-452D-4C4D-A78E-B8E4C0A10993}" srcOrd="0" destOrd="0" presId="urn:microsoft.com/office/officeart/2005/8/layout/hierarchy1"/>
    <dgm:cxn modelId="{ED648F73-2531-3B44-9AA6-032345E4E6FB}" type="presParOf" srcId="{656A9553-EDC6-9D41-8559-83808C1B18B3}" destId="{F9B48174-14BC-7B4F-8806-B12EE0889583}" srcOrd="1" destOrd="0" presId="urn:microsoft.com/office/officeart/2005/8/layout/hierarchy1"/>
    <dgm:cxn modelId="{98BBAED7-D9F8-5249-89E8-A5A3BE1D5033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A98EFF"/>
        </a:solidFill>
      </dgm:spPr>
      <dgm:t>
        <a:bodyPr/>
        <a:lstStyle/>
        <a:p>
          <a:r>
            <a:rPr lang="en-US" sz="1800" dirty="0"/>
            <a:t>Subsystem 2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B9C60F11-8D39-3247-9CB5-2B1E3DEED907}" type="presOf" srcId="{7638E2E5-4A00-3A4A-A699-F79FBDACA09F}" destId="{4E1606DE-8AE9-2D4E-A319-27580C8C08CD}" srcOrd="0" destOrd="0" presId="urn:microsoft.com/office/officeart/2005/8/layout/hierarchy1"/>
    <dgm:cxn modelId="{A6134C39-8646-D047-B5E3-BAA7B8E30F0A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02AEDAA8-70D3-7B41-81C9-E0812B651F3E}" type="presParOf" srcId="{4E1606DE-8AE9-2D4E-A319-27580C8C08CD}" destId="{37724F8F-AB66-0A49-A96E-67BB002E6BBE}" srcOrd="0" destOrd="0" presId="urn:microsoft.com/office/officeart/2005/8/layout/hierarchy1"/>
    <dgm:cxn modelId="{266B5B8F-DAB1-9F49-B80F-65AC5D3BAF74}" type="presParOf" srcId="{37724F8F-AB66-0A49-A96E-67BB002E6BBE}" destId="{656A9553-EDC6-9D41-8559-83808C1B18B3}" srcOrd="0" destOrd="0" presId="urn:microsoft.com/office/officeart/2005/8/layout/hierarchy1"/>
    <dgm:cxn modelId="{5B7587F1-95F5-DE40-99B9-83FD32341486}" type="presParOf" srcId="{656A9553-EDC6-9D41-8559-83808C1B18B3}" destId="{D1BDE630-452D-4C4D-A78E-B8E4C0A10993}" srcOrd="0" destOrd="0" presId="urn:microsoft.com/office/officeart/2005/8/layout/hierarchy1"/>
    <dgm:cxn modelId="{D9B0279F-8D35-FD44-AEF6-EEE1F4A99F34}" type="presParOf" srcId="{656A9553-EDC6-9D41-8559-83808C1B18B3}" destId="{F9B48174-14BC-7B4F-8806-B12EE0889583}" srcOrd="1" destOrd="0" presId="urn:microsoft.com/office/officeart/2005/8/layout/hierarchy1"/>
    <dgm:cxn modelId="{9F49F4E5-5FCC-3E4E-9F59-55D07B3AB150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FCD1C1"/>
        </a:solidFill>
      </dgm:spPr>
      <dgm:t>
        <a:bodyPr/>
        <a:lstStyle/>
        <a:p>
          <a:r>
            <a:rPr lang="en-US" sz="1800" dirty="0"/>
            <a:t>Subsystem 1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9DEB332F-DD1D-1C40-8FA4-9771CD55AA31}" type="presOf" srcId="{7638E2E5-4A00-3A4A-A699-F79FBDACA09F}" destId="{4E1606DE-8AE9-2D4E-A319-27580C8C08CD}" srcOrd="0" destOrd="0" presId="urn:microsoft.com/office/officeart/2005/8/layout/hierarchy1"/>
    <dgm:cxn modelId="{29519853-E3BF-4448-8543-72B589763A8F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D6D83038-1A7C-B248-86C8-46AECB2CF582}" type="presParOf" srcId="{4E1606DE-8AE9-2D4E-A319-27580C8C08CD}" destId="{37724F8F-AB66-0A49-A96E-67BB002E6BBE}" srcOrd="0" destOrd="0" presId="urn:microsoft.com/office/officeart/2005/8/layout/hierarchy1"/>
    <dgm:cxn modelId="{7A5A45B2-C8AC-3E4C-8485-8D5F280670F3}" type="presParOf" srcId="{37724F8F-AB66-0A49-A96E-67BB002E6BBE}" destId="{656A9553-EDC6-9D41-8559-83808C1B18B3}" srcOrd="0" destOrd="0" presId="urn:microsoft.com/office/officeart/2005/8/layout/hierarchy1"/>
    <dgm:cxn modelId="{393E39BF-E13B-AB4E-8198-16B4AAD61451}" type="presParOf" srcId="{656A9553-EDC6-9D41-8559-83808C1B18B3}" destId="{D1BDE630-452D-4C4D-A78E-B8E4C0A10993}" srcOrd="0" destOrd="0" presId="urn:microsoft.com/office/officeart/2005/8/layout/hierarchy1"/>
    <dgm:cxn modelId="{A353F139-72FB-0844-8754-796CF2665259}" type="presParOf" srcId="{656A9553-EDC6-9D41-8559-83808C1B18B3}" destId="{F9B48174-14BC-7B4F-8806-B12EE0889583}" srcOrd="1" destOrd="0" presId="urn:microsoft.com/office/officeart/2005/8/layout/hierarchy1"/>
    <dgm:cxn modelId="{F04ED9D1-07CF-4C43-924A-0BBDBF5AABE5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CCFFCC"/>
        </a:solidFill>
      </dgm:spPr>
      <dgm:t>
        <a:bodyPr/>
        <a:lstStyle/>
        <a:p>
          <a:r>
            <a:rPr lang="en-US" sz="1800" dirty="0"/>
            <a:t>System 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F3C23441-E9F2-114A-95A6-5C8999CC9C40}" type="presOf" srcId="{EB9AE137-F773-4547-A48A-D1520D16E800}" destId="{F9B48174-14BC-7B4F-8806-B12EE0889583}" srcOrd="0" destOrd="0" presId="urn:microsoft.com/office/officeart/2005/8/layout/hierarchy1"/>
    <dgm:cxn modelId="{8FBF066A-8220-524D-B1DC-10FDE7E22BB8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AC543B5D-4A0E-9B43-987D-762622199DCF}" type="presParOf" srcId="{4E1606DE-8AE9-2D4E-A319-27580C8C08CD}" destId="{37724F8F-AB66-0A49-A96E-67BB002E6BBE}" srcOrd="0" destOrd="0" presId="urn:microsoft.com/office/officeart/2005/8/layout/hierarchy1"/>
    <dgm:cxn modelId="{48A3028F-53BC-2544-AEF0-16260C53873B}" type="presParOf" srcId="{37724F8F-AB66-0A49-A96E-67BB002E6BBE}" destId="{656A9553-EDC6-9D41-8559-83808C1B18B3}" srcOrd="0" destOrd="0" presId="urn:microsoft.com/office/officeart/2005/8/layout/hierarchy1"/>
    <dgm:cxn modelId="{1C77C724-5C8C-524C-AA31-C97A937BC44B}" type="presParOf" srcId="{656A9553-EDC6-9D41-8559-83808C1B18B3}" destId="{D1BDE630-452D-4C4D-A78E-B8E4C0A10993}" srcOrd="0" destOrd="0" presId="urn:microsoft.com/office/officeart/2005/8/layout/hierarchy1"/>
    <dgm:cxn modelId="{21A20312-82D2-5D45-B12E-B4698DB19AC8}" type="presParOf" srcId="{656A9553-EDC6-9D41-8559-83808C1B18B3}" destId="{F9B48174-14BC-7B4F-8806-B12EE0889583}" srcOrd="1" destOrd="0" presId="urn:microsoft.com/office/officeart/2005/8/layout/hierarchy1"/>
    <dgm:cxn modelId="{64437C96-16D0-2B45-9984-A21512A0B709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FCD1C1"/>
        </a:solidFill>
      </dgm:spPr>
      <dgm:t>
        <a:bodyPr/>
        <a:lstStyle/>
        <a:p>
          <a:r>
            <a:rPr lang="en-US" sz="1800" dirty="0"/>
            <a:t>Subsystem 1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3884F460-389A-FD4C-A1D3-303E03BB7034}" type="presOf" srcId="{7638E2E5-4A00-3A4A-A699-F79FBDACA09F}" destId="{4E1606DE-8AE9-2D4E-A319-27580C8C08CD}" srcOrd="0" destOrd="0" presId="urn:microsoft.com/office/officeart/2005/8/layout/hierarchy1"/>
    <dgm:cxn modelId="{9283F493-68A2-F145-8D19-553F6F9461C5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26D1F78D-095B-9249-BD31-E2F165EC0466}" type="presParOf" srcId="{4E1606DE-8AE9-2D4E-A319-27580C8C08CD}" destId="{37724F8F-AB66-0A49-A96E-67BB002E6BBE}" srcOrd="0" destOrd="0" presId="urn:microsoft.com/office/officeart/2005/8/layout/hierarchy1"/>
    <dgm:cxn modelId="{822324B3-A5A8-EF4A-9C1E-58C61459BFB3}" type="presParOf" srcId="{37724F8F-AB66-0A49-A96E-67BB002E6BBE}" destId="{656A9553-EDC6-9D41-8559-83808C1B18B3}" srcOrd="0" destOrd="0" presId="urn:microsoft.com/office/officeart/2005/8/layout/hierarchy1"/>
    <dgm:cxn modelId="{0827763A-97AF-A94E-BC31-1A8D872B0513}" type="presParOf" srcId="{656A9553-EDC6-9D41-8559-83808C1B18B3}" destId="{D1BDE630-452D-4C4D-A78E-B8E4C0A10993}" srcOrd="0" destOrd="0" presId="urn:microsoft.com/office/officeart/2005/8/layout/hierarchy1"/>
    <dgm:cxn modelId="{8980050E-484C-0A48-85C9-9A5CD329DEE4}" type="presParOf" srcId="{656A9553-EDC6-9D41-8559-83808C1B18B3}" destId="{F9B48174-14BC-7B4F-8806-B12EE0889583}" srcOrd="1" destOrd="0" presId="urn:microsoft.com/office/officeart/2005/8/layout/hierarchy1"/>
    <dgm:cxn modelId="{EE41C19E-D4A5-ED41-A20E-EA6560B72186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A98EFF"/>
        </a:solidFill>
      </dgm:spPr>
      <dgm:t>
        <a:bodyPr/>
        <a:lstStyle/>
        <a:p>
          <a:r>
            <a:rPr lang="en-US" sz="1800" dirty="0"/>
            <a:t>Subsystem 2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3FFE6181-6F61-694D-8CA2-AF4697CD4B37}" type="presOf" srcId="{7638E2E5-4A00-3A4A-A699-F79FBDACA09F}" destId="{4E1606DE-8AE9-2D4E-A319-27580C8C08CD}" srcOrd="0" destOrd="0" presId="urn:microsoft.com/office/officeart/2005/8/layout/hierarchy1"/>
    <dgm:cxn modelId="{4B47018D-B65E-9D4C-8EBB-363617CB50C2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0C481973-0D66-9149-87FD-8515FFDF447F}" type="presParOf" srcId="{4E1606DE-8AE9-2D4E-A319-27580C8C08CD}" destId="{37724F8F-AB66-0A49-A96E-67BB002E6BBE}" srcOrd="0" destOrd="0" presId="urn:microsoft.com/office/officeart/2005/8/layout/hierarchy1"/>
    <dgm:cxn modelId="{2E30C38A-D368-D648-84FD-A53284AFEAF3}" type="presParOf" srcId="{37724F8F-AB66-0A49-A96E-67BB002E6BBE}" destId="{656A9553-EDC6-9D41-8559-83808C1B18B3}" srcOrd="0" destOrd="0" presId="urn:microsoft.com/office/officeart/2005/8/layout/hierarchy1"/>
    <dgm:cxn modelId="{A80FBB0D-5A59-7C4A-B4A5-A4E71AC6DAAF}" type="presParOf" srcId="{656A9553-EDC6-9D41-8559-83808C1B18B3}" destId="{D1BDE630-452D-4C4D-A78E-B8E4C0A10993}" srcOrd="0" destOrd="0" presId="urn:microsoft.com/office/officeart/2005/8/layout/hierarchy1"/>
    <dgm:cxn modelId="{E7BE80E6-5748-264A-B340-491793BF339B}" type="presParOf" srcId="{656A9553-EDC6-9D41-8559-83808C1B18B3}" destId="{F9B48174-14BC-7B4F-8806-B12EE0889583}" srcOrd="1" destOrd="0" presId="urn:microsoft.com/office/officeart/2005/8/layout/hierarchy1"/>
    <dgm:cxn modelId="{125DD156-D64F-E740-8557-04D09F118A4E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</a:t>
          </a:r>
          <a:r>
            <a:rPr lang="en-US" sz="1800"/>
            <a:t>Case 1</a:t>
          </a:r>
          <a:endParaRPr lang="en-US" sz="1800" dirty="0"/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CCA4BE10-B3CC-A846-AC86-743A4FB0AAEC}" type="presOf" srcId="{EB9AE137-F773-4547-A48A-D1520D16E800}" destId="{F9B48174-14BC-7B4F-8806-B12EE0889583}" srcOrd="0" destOrd="0" presId="urn:microsoft.com/office/officeart/2005/8/layout/hierarchy1"/>
    <dgm:cxn modelId="{3C5F0C2B-0261-5A4D-862D-CBB6C5C9842D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86DE1801-83C6-E249-98B8-BEE38F3FA06F}" type="presParOf" srcId="{4E1606DE-8AE9-2D4E-A319-27580C8C08CD}" destId="{37724F8F-AB66-0A49-A96E-67BB002E6BBE}" srcOrd="0" destOrd="0" presId="urn:microsoft.com/office/officeart/2005/8/layout/hierarchy1"/>
    <dgm:cxn modelId="{089EA827-FEC0-E342-A5A0-FB9BA8F326B8}" type="presParOf" srcId="{37724F8F-AB66-0A49-A96E-67BB002E6BBE}" destId="{656A9553-EDC6-9D41-8559-83808C1B18B3}" srcOrd="0" destOrd="0" presId="urn:microsoft.com/office/officeart/2005/8/layout/hierarchy1"/>
    <dgm:cxn modelId="{C7AEDF40-F211-BC48-B654-DD19FFC69C70}" type="presParOf" srcId="{656A9553-EDC6-9D41-8559-83808C1B18B3}" destId="{D1BDE630-452D-4C4D-A78E-B8E4C0A10993}" srcOrd="0" destOrd="0" presId="urn:microsoft.com/office/officeart/2005/8/layout/hierarchy1"/>
    <dgm:cxn modelId="{0C717784-DE5B-1E42-98E8-35C71388872C}" type="presParOf" srcId="{656A9553-EDC6-9D41-8559-83808C1B18B3}" destId="{F9B48174-14BC-7B4F-8806-B12EE0889583}" srcOrd="1" destOrd="0" presId="urn:microsoft.com/office/officeart/2005/8/layout/hierarchy1"/>
    <dgm:cxn modelId="{7807205F-9A8D-BC4A-8A81-4620913BB437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CCFFCC"/>
        </a:solidFill>
      </dgm:spPr>
      <dgm:t>
        <a:bodyPr/>
        <a:lstStyle/>
        <a:p>
          <a:r>
            <a:rPr lang="en-US" sz="1800" dirty="0"/>
            <a:t>System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AF20710D-99F1-AE4C-A149-32C97F993065}" type="presOf" srcId="{EB9AE137-F773-4547-A48A-D1520D16E800}" destId="{F9B48174-14BC-7B4F-8806-B12EE0889583}" srcOrd="0" destOrd="0" presId="urn:microsoft.com/office/officeart/2005/8/layout/hierarchy1"/>
    <dgm:cxn modelId="{33480E55-EBFD-0E47-9562-26DE94B50C6E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13FA93FA-A465-2441-8C35-ED07878D5FB5}" type="presParOf" srcId="{4E1606DE-8AE9-2D4E-A319-27580C8C08CD}" destId="{37724F8F-AB66-0A49-A96E-67BB002E6BBE}" srcOrd="0" destOrd="0" presId="urn:microsoft.com/office/officeart/2005/8/layout/hierarchy1"/>
    <dgm:cxn modelId="{B45C36FE-6E85-F248-B269-A7A337D026BA}" type="presParOf" srcId="{37724F8F-AB66-0A49-A96E-67BB002E6BBE}" destId="{656A9553-EDC6-9D41-8559-83808C1B18B3}" srcOrd="0" destOrd="0" presId="urn:microsoft.com/office/officeart/2005/8/layout/hierarchy1"/>
    <dgm:cxn modelId="{C4D4DEF7-D1A7-0542-A9C7-DCC9C0FD90FA}" type="presParOf" srcId="{656A9553-EDC6-9D41-8559-83808C1B18B3}" destId="{D1BDE630-452D-4C4D-A78E-B8E4C0A10993}" srcOrd="0" destOrd="0" presId="urn:microsoft.com/office/officeart/2005/8/layout/hierarchy1"/>
    <dgm:cxn modelId="{71DC02BF-F692-4549-8AA7-43E7FB2DEEEB}" type="presParOf" srcId="{656A9553-EDC6-9D41-8559-83808C1B18B3}" destId="{F9B48174-14BC-7B4F-8806-B12EE0889583}" srcOrd="1" destOrd="0" presId="urn:microsoft.com/office/officeart/2005/8/layout/hierarchy1"/>
    <dgm:cxn modelId="{33366E00-D871-4844-9BA8-9B8B66FA17E5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dirty="0"/>
            <a:t>System A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123D915F-9799-2F4C-84E4-7442B37EDB24}">
      <dgm:prSet phldrT="[Text]" custT="1"/>
      <dgm:spPr>
        <a:solidFill>
          <a:srgbClr val="CCFFCC"/>
        </a:solidFill>
      </dgm:spPr>
      <dgm:t>
        <a:bodyPr/>
        <a:lstStyle/>
        <a:p>
          <a:r>
            <a:rPr lang="en-US" sz="1800" dirty="0"/>
            <a:t>Subsystem 1</a:t>
          </a:r>
        </a:p>
      </dgm:t>
    </dgm:pt>
    <dgm:pt modelId="{203490B1-F77F-2B46-8013-2A94FB5ED037}" type="parTrans" cxnId="{CED4B7B6-ED78-F448-9F52-1337714EC931}">
      <dgm:prSet/>
      <dgm:spPr/>
      <dgm:t>
        <a:bodyPr/>
        <a:lstStyle/>
        <a:p>
          <a:endParaRPr lang="en-US" sz="1000"/>
        </a:p>
      </dgm:t>
    </dgm:pt>
    <dgm:pt modelId="{C631E68E-4AE1-EB45-8AEE-B6FA0B3ED0F5}" type="sibTrans" cxnId="{CED4B7B6-ED78-F448-9F52-1337714EC931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LinFactNeighborX="-2523" custLinFactNeighborY="-8432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  <dgm:pt modelId="{55BF5006-F0C7-C548-BE86-1FF4F102547A}" type="pres">
      <dgm:prSet presAssocID="{203490B1-F77F-2B46-8013-2A94FB5ED037}" presName="Name10" presStyleLbl="parChTrans1D2" presStyleIdx="0" presStyleCnt="1"/>
      <dgm:spPr/>
    </dgm:pt>
    <dgm:pt modelId="{D8D46669-2415-A24D-90DC-1CE1A5A6C1A4}" type="pres">
      <dgm:prSet presAssocID="{123D915F-9799-2F4C-84E4-7442B37EDB24}" presName="hierRoot2" presStyleCnt="0"/>
      <dgm:spPr/>
    </dgm:pt>
    <dgm:pt modelId="{10BB3E32-624C-8F40-8677-E53301314E86}" type="pres">
      <dgm:prSet presAssocID="{123D915F-9799-2F4C-84E4-7442B37EDB24}" presName="composite2" presStyleCnt="0"/>
      <dgm:spPr/>
    </dgm:pt>
    <dgm:pt modelId="{7D4F8E22-07F9-CA45-94CC-DB38E47F4F32}" type="pres">
      <dgm:prSet presAssocID="{123D915F-9799-2F4C-84E4-7442B37EDB24}" presName="background2" presStyleLbl="node2" presStyleIdx="0" presStyleCnt="1"/>
      <dgm:spPr/>
    </dgm:pt>
    <dgm:pt modelId="{2347FF97-02F3-4949-B96E-FAB6199BA8C0}" type="pres">
      <dgm:prSet presAssocID="{123D915F-9799-2F4C-84E4-7442B37EDB24}" presName="text2" presStyleLbl="fgAcc2" presStyleIdx="0" presStyleCnt="1" custScaleX="120446" custLinFactNeighborX="-65018" custLinFactNeighborY="1594">
        <dgm:presLayoutVars>
          <dgm:chPref val="3"/>
        </dgm:presLayoutVars>
      </dgm:prSet>
      <dgm:spPr/>
    </dgm:pt>
    <dgm:pt modelId="{586BA368-572D-694A-9583-4882D7862515}" type="pres">
      <dgm:prSet presAssocID="{123D915F-9799-2F4C-84E4-7442B37EDB24}" presName="hierChild3" presStyleCnt="0"/>
      <dgm:spPr/>
    </dgm:pt>
  </dgm:ptLst>
  <dgm:cxnLst>
    <dgm:cxn modelId="{AD5B0726-9AE3-F844-B46E-751184FF0D7A}" type="presOf" srcId="{203490B1-F77F-2B46-8013-2A94FB5ED037}" destId="{55BF5006-F0C7-C548-BE86-1FF4F102547A}" srcOrd="0" destOrd="0" presId="urn:microsoft.com/office/officeart/2005/8/layout/hierarchy1"/>
    <dgm:cxn modelId="{DC1E2565-7FE0-BD47-B8CA-3EEBB891EB0F}" type="presOf" srcId="{7638E2E5-4A00-3A4A-A699-F79FBDACA09F}" destId="{4E1606DE-8AE9-2D4E-A319-27580C8C08CD}" srcOrd="0" destOrd="0" presId="urn:microsoft.com/office/officeart/2005/8/layout/hierarchy1"/>
    <dgm:cxn modelId="{A75C1A81-877A-B342-A491-67E42E5B7553}" type="presOf" srcId="{EB9AE137-F773-4547-A48A-D1520D16E800}" destId="{F9B48174-14BC-7B4F-8806-B12EE0889583}" srcOrd="0" destOrd="0" presId="urn:microsoft.com/office/officeart/2005/8/layout/hierarchy1"/>
    <dgm:cxn modelId="{CED4B7B6-ED78-F448-9F52-1337714EC931}" srcId="{EB9AE137-F773-4547-A48A-D1520D16E800}" destId="{123D915F-9799-2F4C-84E4-7442B37EDB24}" srcOrd="0" destOrd="0" parTransId="{203490B1-F77F-2B46-8013-2A94FB5ED037}" sibTransId="{C631E68E-4AE1-EB45-8AEE-B6FA0B3ED0F5}"/>
    <dgm:cxn modelId="{DCE827B7-CBD3-DF49-B74F-92499C05F798}" type="presOf" srcId="{123D915F-9799-2F4C-84E4-7442B37EDB24}" destId="{2347FF97-02F3-4949-B96E-FAB6199BA8C0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FFA2ED43-DCAD-D247-A3E7-44521A7A55BF}" type="presParOf" srcId="{4E1606DE-8AE9-2D4E-A319-27580C8C08CD}" destId="{37724F8F-AB66-0A49-A96E-67BB002E6BBE}" srcOrd="0" destOrd="0" presId="urn:microsoft.com/office/officeart/2005/8/layout/hierarchy1"/>
    <dgm:cxn modelId="{8BDEA2C4-02E4-4946-9B43-927639A2A560}" type="presParOf" srcId="{37724F8F-AB66-0A49-A96E-67BB002E6BBE}" destId="{656A9553-EDC6-9D41-8559-83808C1B18B3}" srcOrd="0" destOrd="0" presId="urn:microsoft.com/office/officeart/2005/8/layout/hierarchy1"/>
    <dgm:cxn modelId="{FB139754-BC18-9C4D-A16E-748CBF5A2707}" type="presParOf" srcId="{656A9553-EDC6-9D41-8559-83808C1B18B3}" destId="{D1BDE630-452D-4C4D-A78E-B8E4C0A10993}" srcOrd="0" destOrd="0" presId="urn:microsoft.com/office/officeart/2005/8/layout/hierarchy1"/>
    <dgm:cxn modelId="{BAEB4946-BA0B-EB43-A78A-548DA43E660F}" type="presParOf" srcId="{656A9553-EDC6-9D41-8559-83808C1B18B3}" destId="{F9B48174-14BC-7B4F-8806-B12EE0889583}" srcOrd="1" destOrd="0" presId="urn:microsoft.com/office/officeart/2005/8/layout/hierarchy1"/>
    <dgm:cxn modelId="{1AACE712-E647-F943-9833-9AC13B24D365}" type="presParOf" srcId="{37724F8F-AB66-0A49-A96E-67BB002E6BBE}" destId="{E7D1CF7C-6FEA-C746-A529-FD421DE6DD4E}" srcOrd="1" destOrd="0" presId="urn:microsoft.com/office/officeart/2005/8/layout/hierarchy1"/>
    <dgm:cxn modelId="{99C48405-D1A8-644D-A0F2-483A45D72F05}" type="presParOf" srcId="{E7D1CF7C-6FEA-C746-A529-FD421DE6DD4E}" destId="{55BF5006-F0C7-C548-BE86-1FF4F102547A}" srcOrd="0" destOrd="0" presId="urn:microsoft.com/office/officeart/2005/8/layout/hierarchy1"/>
    <dgm:cxn modelId="{481B622A-B69B-2642-A8CA-B03580D62A50}" type="presParOf" srcId="{E7D1CF7C-6FEA-C746-A529-FD421DE6DD4E}" destId="{D8D46669-2415-A24D-90DC-1CE1A5A6C1A4}" srcOrd="1" destOrd="0" presId="urn:microsoft.com/office/officeart/2005/8/layout/hierarchy1"/>
    <dgm:cxn modelId="{C2B79EB0-8E56-B24D-BBAE-58C908A6C34B}" type="presParOf" srcId="{D8D46669-2415-A24D-90DC-1CE1A5A6C1A4}" destId="{10BB3E32-624C-8F40-8677-E53301314E86}" srcOrd="0" destOrd="0" presId="urn:microsoft.com/office/officeart/2005/8/layout/hierarchy1"/>
    <dgm:cxn modelId="{D3684BFA-41A3-CF49-A4EE-BD14F5C06613}" type="presParOf" srcId="{10BB3E32-624C-8F40-8677-E53301314E86}" destId="{7D4F8E22-07F9-CA45-94CC-DB38E47F4F32}" srcOrd="0" destOrd="0" presId="urn:microsoft.com/office/officeart/2005/8/layout/hierarchy1"/>
    <dgm:cxn modelId="{BE49D325-F488-BD4C-9D3E-61F2E89F942D}" type="presParOf" srcId="{10BB3E32-624C-8F40-8677-E53301314E86}" destId="{2347FF97-02F3-4949-B96E-FAB6199BA8C0}" srcOrd="1" destOrd="0" presId="urn:microsoft.com/office/officeart/2005/8/layout/hierarchy1"/>
    <dgm:cxn modelId="{67A19B7F-37AB-0641-8B9B-1205F6605462}" type="presParOf" srcId="{D8D46669-2415-A24D-90DC-1CE1A5A6C1A4}" destId="{586BA368-572D-694A-9583-4882D78625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AB321491-BF93-8040-A6A1-F7622E6F7323}" type="presOf" srcId="{7638E2E5-4A00-3A4A-A699-F79FBDACA09F}" destId="{4E1606DE-8AE9-2D4E-A319-27580C8C08CD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8973D6"/>
        </a:solidFill>
      </dgm:spPr>
      <dgm:t>
        <a:bodyPr/>
        <a:lstStyle/>
        <a:p>
          <a:r>
            <a:rPr lang="en-US" sz="1800" dirty="0"/>
            <a:t>System B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2D03D928-20F9-8642-B519-2BBE28C83ADE}">
      <dgm:prSet phldrT="[Text]" custT="1"/>
      <dgm:spPr>
        <a:solidFill>
          <a:srgbClr val="FCD1C1"/>
        </a:solidFill>
      </dgm:spPr>
      <dgm:t>
        <a:bodyPr/>
        <a:lstStyle/>
        <a:p>
          <a:r>
            <a:rPr lang="en-US" sz="1800" dirty="0"/>
            <a:t>Subsystem 2</a:t>
          </a:r>
        </a:p>
      </dgm:t>
    </dgm:pt>
    <dgm:pt modelId="{AF811BF6-FFFF-8E43-9D80-FB9A17707E0A}" type="parTrans" cxnId="{39A1BF86-8D1C-1848-AF23-DAF765E00EA6}">
      <dgm:prSet/>
      <dgm:spPr/>
      <dgm:t>
        <a:bodyPr/>
        <a:lstStyle/>
        <a:p>
          <a:endParaRPr lang="en-US" sz="1000"/>
        </a:p>
      </dgm:t>
    </dgm:pt>
    <dgm:pt modelId="{3366A85D-191B-5E43-B7C1-7C065548DDC6}" type="sibTrans" cxnId="{39A1BF86-8D1C-1848-AF23-DAF765E00EA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LinFactNeighborX="-12901" custLinFactNeighborY="-8557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  <dgm:pt modelId="{D5C526FD-25A0-6C42-8CDD-2E451D516590}" type="pres">
      <dgm:prSet presAssocID="{AF811BF6-FFFF-8E43-9D80-FB9A17707E0A}" presName="Name10" presStyleLbl="parChTrans1D2" presStyleIdx="0" presStyleCnt="1"/>
      <dgm:spPr/>
    </dgm:pt>
    <dgm:pt modelId="{77C194A6-3AA9-F44F-A874-0F152B726C65}" type="pres">
      <dgm:prSet presAssocID="{2D03D928-20F9-8642-B519-2BBE28C83ADE}" presName="hierRoot2" presStyleCnt="0"/>
      <dgm:spPr/>
    </dgm:pt>
    <dgm:pt modelId="{4CB0008C-5D35-CA41-99B9-47A0A5148CE1}" type="pres">
      <dgm:prSet presAssocID="{2D03D928-20F9-8642-B519-2BBE28C83ADE}" presName="composite2" presStyleCnt="0"/>
      <dgm:spPr/>
    </dgm:pt>
    <dgm:pt modelId="{11345439-D42D-6C46-AF67-EED35993AEB6}" type="pres">
      <dgm:prSet presAssocID="{2D03D928-20F9-8642-B519-2BBE28C83ADE}" presName="background2" presStyleLbl="node2" presStyleIdx="0" presStyleCnt="1"/>
      <dgm:spPr/>
    </dgm:pt>
    <dgm:pt modelId="{0D183B2A-74AF-DC4E-9C63-835EB450F78E}" type="pres">
      <dgm:prSet presAssocID="{2D03D928-20F9-8642-B519-2BBE28C83ADE}" presName="text2" presStyleLbl="fgAcc2" presStyleIdx="0" presStyleCnt="1" custScaleX="135559" custLinFactNeighborX="95396" custLinFactNeighborY="8328">
        <dgm:presLayoutVars>
          <dgm:chPref val="3"/>
        </dgm:presLayoutVars>
      </dgm:prSet>
      <dgm:spPr/>
    </dgm:pt>
    <dgm:pt modelId="{2C18BBF4-2336-2E49-9B3C-0DA432B46835}" type="pres">
      <dgm:prSet presAssocID="{2D03D928-20F9-8642-B519-2BBE28C83ADE}" presName="hierChild3" presStyleCnt="0"/>
      <dgm:spPr/>
    </dgm:pt>
  </dgm:ptLst>
  <dgm:cxnLst>
    <dgm:cxn modelId="{9851462E-0B97-8A4D-A4C6-ECA03990781B}" type="presOf" srcId="{AF811BF6-FFFF-8E43-9D80-FB9A17707E0A}" destId="{D5C526FD-25A0-6C42-8CDD-2E451D516590}" srcOrd="0" destOrd="0" presId="urn:microsoft.com/office/officeart/2005/8/layout/hierarchy1"/>
    <dgm:cxn modelId="{9DC5C73B-B2C2-9048-A741-DDFEA559015E}" type="presOf" srcId="{2D03D928-20F9-8642-B519-2BBE28C83ADE}" destId="{0D183B2A-74AF-DC4E-9C63-835EB450F78E}" srcOrd="0" destOrd="0" presId="urn:microsoft.com/office/officeart/2005/8/layout/hierarchy1"/>
    <dgm:cxn modelId="{BC8DD181-1EDB-7B4B-9444-A2C41E7E913A}" type="presOf" srcId="{7638E2E5-4A00-3A4A-A699-F79FBDACA09F}" destId="{4E1606DE-8AE9-2D4E-A319-27580C8C08CD}" srcOrd="0" destOrd="0" presId="urn:microsoft.com/office/officeart/2005/8/layout/hierarchy1"/>
    <dgm:cxn modelId="{39A1BF86-8D1C-1848-AF23-DAF765E00EA6}" srcId="{EB9AE137-F773-4547-A48A-D1520D16E800}" destId="{2D03D928-20F9-8642-B519-2BBE28C83ADE}" srcOrd="0" destOrd="0" parTransId="{AF811BF6-FFFF-8E43-9D80-FB9A17707E0A}" sibTransId="{3366A85D-191B-5E43-B7C1-7C065548DDC6}"/>
    <dgm:cxn modelId="{6D55C5A3-103F-B742-942A-BBC45DCA3B51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FC460963-77F6-E940-B4BB-A2A93D6889AB}" type="presParOf" srcId="{4E1606DE-8AE9-2D4E-A319-27580C8C08CD}" destId="{37724F8F-AB66-0A49-A96E-67BB002E6BBE}" srcOrd="0" destOrd="0" presId="urn:microsoft.com/office/officeart/2005/8/layout/hierarchy1"/>
    <dgm:cxn modelId="{E8073F14-236F-394E-9C50-008208C5FB53}" type="presParOf" srcId="{37724F8F-AB66-0A49-A96E-67BB002E6BBE}" destId="{656A9553-EDC6-9D41-8559-83808C1B18B3}" srcOrd="0" destOrd="0" presId="urn:microsoft.com/office/officeart/2005/8/layout/hierarchy1"/>
    <dgm:cxn modelId="{6CF2CA73-AD9A-CC4E-81A7-C1BC1281E2EF}" type="presParOf" srcId="{656A9553-EDC6-9D41-8559-83808C1B18B3}" destId="{D1BDE630-452D-4C4D-A78E-B8E4C0A10993}" srcOrd="0" destOrd="0" presId="urn:microsoft.com/office/officeart/2005/8/layout/hierarchy1"/>
    <dgm:cxn modelId="{C404BC90-B88E-5749-99B8-76263887001C}" type="presParOf" srcId="{656A9553-EDC6-9D41-8559-83808C1B18B3}" destId="{F9B48174-14BC-7B4F-8806-B12EE0889583}" srcOrd="1" destOrd="0" presId="urn:microsoft.com/office/officeart/2005/8/layout/hierarchy1"/>
    <dgm:cxn modelId="{4ECA8BD3-2ADB-CD4E-B122-B368EC43651F}" type="presParOf" srcId="{37724F8F-AB66-0A49-A96E-67BB002E6BBE}" destId="{E7D1CF7C-6FEA-C746-A529-FD421DE6DD4E}" srcOrd="1" destOrd="0" presId="urn:microsoft.com/office/officeart/2005/8/layout/hierarchy1"/>
    <dgm:cxn modelId="{2769E101-5BBA-0E41-8297-92E5D00DF712}" type="presParOf" srcId="{E7D1CF7C-6FEA-C746-A529-FD421DE6DD4E}" destId="{D5C526FD-25A0-6C42-8CDD-2E451D516590}" srcOrd="0" destOrd="0" presId="urn:microsoft.com/office/officeart/2005/8/layout/hierarchy1"/>
    <dgm:cxn modelId="{FE419565-4072-B646-938A-30929EDE2CCE}" type="presParOf" srcId="{E7D1CF7C-6FEA-C746-A529-FD421DE6DD4E}" destId="{77C194A6-3AA9-F44F-A874-0F152B726C65}" srcOrd="1" destOrd="0" presId="urn:microsoft.com/office/officeart/2005/8/layout/hierarchy1"/>
    <dgm:cxn modelId="{85B3B741-B953-894B-9DE9-8D5C7660DCB9}" type="presParOf" srcId="{77C194A6-3AA9-F44F-A874-0F152B726C65}" destId="{4CB0008C-5D35-CA41-99B9-47A0A5148CE1}" srcOrd="0" destOrd="0" presId="urn:microsoft.com/office/officeart/2005/8/layout/hierarchy1"/>
    <dgm:cxn modelId="{FEFCEFBB-22B5-F04C-947B-928C8A91F8E4}" type="presParOf" srcId="{4CB0008C-5D35-CA41-99B9-47A0A5148CE1}" destId="{11345439-D42D-6C46-AF67-EED35993AEB6}" srcOrd="0" destOrd="0" presId="urn:microsoft.com/office/officeart/2005/8/layout/hierarchy1"/>
    <dgm:cxn modelId="{F2CA102F-F079-1542-9F6E-85A33DA33F2A}" type="presParOf" srcId="{4CB0008C-5D35-CA41-99B9-47A0A5148CE1}" destId="{0D183B2A-74AF-DC4E-9C63-835EB450F78E}" srcOrd="1" destOrd="0" presId="urn:microsoft.com/office/officeart/2005/8/layout/hierarchy1"/>
    <dgm:cxn modelId="{6040E725-F1CA-6B42-86F6-4FAFA1EBD556}" type="presParOf" srcId="{77C194A6-3AA9-F44F-A874-0F152B726C65}" destId="{2C18BBF4-2336-2E49-9B3C-0DA432B468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Subsystem 3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LinFactNeighborX="-12901" custLinFactNeighborY="-8557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F6FD2AD7-361E-2B47-B7BF-395A8808761F}" type="presOf" srcId="{EB9AE137-F773-4547-A48A-D1520D16E800}" destId="{F9B48174-14BC-7B4F-8806-B12EE0889583}" srcOrd="0" destOrd="0" presId="urn:microsoft.com/office/officeart/2005/8/layout/hierarchy1"/>
    <dgm:cxn modelId="{8AD2BEE7-7DEE-DF4C-A708-2C9A537B20B6}" type="presOf" srcId="{7638E2E5-4A00-3A4A-A699-F79FBDACA09F}" destId="{4E1606DE-8AE9-2D4E-A319-27580C8C08CD}" srcOrd="0" destOrd="0" presId="urn:microsoft.com/office/officeart/2005/8/layout/hierarchy1"/>
    <dgm:cxn modelId="{0A036867-E4EA-1041-B9D9-F61473A02D15}" type="presParOf" srcId="{4E1606DE-8AE9-2D4E-A319-27580C8C08CD}" destId="{37724F8F-AB66-0A49-A96E-67BB002E6BBE}" srcOrd="0" destOrd="0" presId="urn:microsoft.com/office/officeart/2005/8/layout/hierarchy1"/>
    <dgm:cxn modelId="{A5C3C3CC-3CCD-3A47-B222-32856765F48C}" type="presParOf" srcId="{37724F8F-AB66-0A49-A96E-67BB002E6BBE}" destId="{656A9553-EDC6-9D41-8559-83808C1B18B3}" srcOrd="0" destOrd="0" presId="urn:microsoft.com/office/officeart/2005/8/layout/hierarchy1"/>
    <dgm:cxn modelId="{7C061102-5A29-7E43-AE01-55858A7554AA}" type="presParOf" srcId="{656A9553-EDC6-9D41-8559-83808C1B18B3}" destId="{D1BDE630-452D-4C4D-A78E-B8E4C0A10993}" srcOrd="0" destOrd="0" presId="urn:microsoft.com/office/officeart/2005/8/layout/hierarchy1"/>
    <dgm:cxn modelId="{86936D32-27B8-9B46-86AF-1BD874E5C6CB}" type="presParOf" srcId="{656A9553-EDC6-9D41-8559-83808C1B18B3}" destId="{F9B48174-14BC-7B4F-8806-B12EE0889583}" srcOrd="1" destOrd="0" presId="urn:microsoft.com/office/officeart/2005/8/layout/hierarchy1"/>
    <dgm:cxn modelId="{5C56C467-422A-4446-B65A-E7C2BE04D4F5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 err="1"/>
            <a:t>Rqmt</a:t>
          </a:r>
          <a:r>
            <a:rPr lang="en-US" sz="1800" dirty="0"/>
            <a:t> A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BA3AD61A-154A-F246-8628-A4F458F2662E}" type="presOf" srcId="{7638E2E5-4A00-3A4A-A699-F79FBDACA09F}" destId="{4E1606DE-8AE9-2D4E-A319-27580C8C08CD}" srcOrd="0" destOrd="0" presId="urn:microsoft.com/office/officeart/2005/8/layout/hierarchy1"/>
    <dgm:cxn modelId="{267E9063-DCFB-D34E-BA88-59BF60791782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122B727F-601D-E54B-93CB-94B1FB925C86}" type="presParOf" srcId="{4E1606DE-8AE9-2D4E-A319-27580C8C08CD}" destId="{37724F8F-AB66-0A49-A96E-67BB002E6BBE}" srcOrd="0" destOrd="0" presId="urn:microsoft.com/office/officeart/2005/8/layout/hierarchy1"/>
    <dgm:cxn modelId="{55248D7B-36B6-8744-9369-E833EAB3AC10}" type="presParOf" srcId="{37724F8F-AB66-0A49-A96E-67BB002E6BBE}" destId="{656A9553-EDC6-9D41-8559-83808C1B18B3}" srcOrd="0" destOrd="0" presId="urn:microsoft.com/office/officeart/2005/8/layout/hierarchy1"/>
    <dgm:cxn modelId="{095CCEB1-6884-C248-953D-407E4AAB1C34}" type="presParOf" srcId="{656A9553-EDC6-9D41-8559-83808C1B18B3}" destId="{D1BDE630-452D-4C4D-A78E-B8E4C0A10993}" srcOrd="0" destOrd="0" presId="urn:microsoft.com/office/officeart/2005/8/layout/hierarchy1"/>
    <dgm:cxn modelId="{DCE9A62E-F80A-7943-8327-4A8D465BA885}" type="presParOf" srcId="{656A9553-EDC6-9D41-8559-83808C1B18B3}" destId="{F9B48174-14BC-7B4F-8806-B12EE0889583}" srcOrd="1" destOrd="0" presId="urn:microsoft.com/office/officeart/2005/8/layout/hierarchy1"/>
    <dgm:cxn modelId="{29FF5A24-B0A2-0045-A9B5-2BF98669D498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 err="1"/>
            <a:t>Rqmt</a:t>
          </a:r>
          <a:r>
            <a:rPr lang="en-US" sz="1800" dirty="0"/>
            <a:t> B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35C12308-8CD3-E248-8609-917AC5B9CD0D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B27B06E9-DE41-BE4F-B158-7F8F698622F6}" type="presOf" srcId="{7638E2E5-4A00-3A4A-A699-F79FBDACA09F}" destId="{4E1606DE-8AE9-2D4E-A319-27580C8C08CD}" srcOrd="0" destOrd="0" presId="urn:microsoft.com/office/officeart/2005/8/layout/hierarchy1"/>
    <dgm:cxn modelId="{5D707615-B3CC-054A-8506-DF0539F17794}" type="presParOf" srcId="{4E1606DE-8AE9-2D4E-A319-27580C8C08CD}" destId="{37724F8F-AB66-0A49-A96E-67BB002E6BBE}" srcOrd="0" destOrd="0" presId="urn:microsoft.com/office/officeart/2005/8/layout/hierarchy1"/>
    <dgm:cxn modelId="{78A2F871-FE2E-0E4F-AF61-FBEBC1062AB5}" type="presParOf" srcId="{37724F8F-AB66-0A49-A96E-67BB002E6BBE}" destId="{656A9553-EDC6-9D41-8559-83808C1B18B3}" srcOrd="0" destOrd="0" presId="urn:microsoft.com/office/officeart/2005/8/layout/hierarchy1"/>
    <dgm:cxn modelId="{6A3CB9E5-A19F-594C-92CF-AED2B6E7ECA8}" type="presParOf" srcId="{656A9553-EDC6-9D41-8559-83808C1B18B3}" destId="{D1BDE630-452D-4C4D-A78E-B8E4C0A10993}" srcOrd="0" destOrd="0" presId="urn:microsoft.com/office/officeart/2005/8/layout/hierarchy1"/>
    <dgm:cxn modelId="{93DA347C-74F1-8F48-9929-4E9513C93882}" type="presParOf" srcId="{656A9553-EDC6-9D41-8559-83808C1B18B3}" destId="{F9B48174-14BC-7B4F-8806-B12EE0889583}" srcOrd="1" destOrd="0" presId="urn:microsoft.com/office/officeart/2005/8/layout/hierarchy1"/>
    <dgm:cxn modelId="{D9461B64-F711-344E-AAC2-DF12C87144B2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 err="1"/>
            <a:t>Rqmt</a:t>
          </a:r>
          <a:r>
            <a:rPr lang="en-US" sz="1800" dirty="0"/>
            <a:t> C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 custLinFactY="-200000" custLinFactNeighborX="4640" custLinFactNeighborY="-254562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934A906C-1701-4A42-9947-B2817CB51B94}" type="presOf" srcId="{EB9AE137-F773-4547-A48A-D1520D16E800}" destId="{F9B48174-14BC-7B4F-8806-B12EE0889583}" srcOrd="0" destOrd="0" presId="urn:microsoft.com/office/officeart/2005/8/layout/hierarchy1"/>
    <dgm:cxn modelId="{137CAC72-8E1B-4044-9DC0-206236BE73DF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B9C94702-0BA1-AC4E-84BD-D068434DF492}" type="presParOf" srcId="{4E1606DE-8AE9-2D4E-A319-27580C8C08CD}" destId="{37724F8F-AB66-0A49-A96E-67BB002E6BBE}" srcOrd="0" destOrd="0" presId="urn:microsoft.com/office/officeart/2005/8/layout/hierarchy1"/>
    <dgm:cxn modelId="{3787A0CE-60A2-CB4E-8B0F-F95881978E04}" type="presParOf" srcId="{37724F8F-AB66-0A49-A96E-67BB002E6BBE}" destId="{656A9553-EDC6-9D41-8559-83808C1B18B3}" srcOrd="0" destOrd="0" presId="urn:microsoft.com/office/officeart/2005/8/layout/hierarchy1"/>
    <dgm:cxn modelId="{D6677905-2D56-7049-9418-FFBF4E5F2811}" type="presParOf" srcId="{656A9553-EDC6-9D41-8559-83808C1B18B3}" destId="{D1BDE630-452D-4C4D-A78E-B8E4C0A10993}" srcOrd="0" destOrd="0" presId="urn:microsoft.com/office/officeart/2005/8/layout/hierarchy1"/>
    <dgm:cxn modelId="{411C86FB-03E2-D34D-BBA2-891AD280958F}" type="presParOf" srcId="{656A9553-EDC6-9D41-8559-83808C1B18B3}" destId="{F9B48174-14BC-7B4F-8806-B12EE0889583}" srcOrd="1" destOrd="0" presId="urn:microsoft.com/office/officeart/2005/8/layout/hierarchy1"/>
    <dgm:cxn modelId="{6A6BE665-B507-0241-816F-C82952F5A2BA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1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C5FEF75B-6C07-C64C-B4D3-62E7219463FC}" type="presOf" srcId="{7638E2E5-4A00-3A4A-A699-F79FBDACA09F}" destId="{4E1606DE-8AE9-2D4E-A319-27580C8C08CD}" srcOrd="0" destOrd="0" presId="urn:microsoft.com/office/officeart/2005/8/layout/hierarchy1"/>
    <dgm:cxn modelId="{6EF0B885-BCAA-C24E-990F-3B6DC5711FC6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571BA79F-BE45-5D42-BE3A-582DF120D111}" type="presParOf" srcId="{4E1606DE-8AE9-2D4E-A319-27580C8C08CD}" destId="{37724F8F-AB66-0A49-A96E-67BB002E6BBE}" srcOrd="0" destOrd="0" presId="urn:microsoft.com/office/officeart/2005/8/layout/hierarchy1"/>
    <dgm:cxn modelId="{07E0C9E6-A098-2842-B801-2AD6B22A3299}" type="presParOf" srcId="{37724F8F-AB66-0A49-A96E-67BB002E6BBE}" destId="{656A9553-EDC6-9D41-8559-83808C1B18B3}" srcOrd="0" destOrd="0" presId="urn:microsoft.com/office/officeart/2005/8/layout/hierarchy1"/>
    <dgm:cxn modelId="{54482652-9BA3-3D46-8C24-E57CC0A890C0}" type="presParOf" srcId="{656A9553-EDC6-9D41-8559-83808C1B18B3}" destId="{D1BDE630-452D-4C4D-A78E-B8E4C0A10993}" srcOrd="0" destOrd="0" presId="urn:microsoft.com/office/officeart/2005/8/layout/hierarchy1"/>
    <dgm:cxn modelId="{B42A1BE9-1150-3A45-BB6E-9996701607A3}" type="presParOf" srcId="{656A9553-EDC6-9D41-8559-83808C1B18B3}" destId="{F9B48174-14BC-7B4F-8806-B12EE0889583}" srcOrd="1" destOrd="0" presId="urn:microsoft.com/office/officeart/2005/8/layout/hierarchy1"/>
    <dgm:cxn modelId="{4AC8B02B-9C0F-BD4F-BEBD-3B01E3F5C64A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2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EA9EB7C4-12AF-6344-BBFA-49CC8C647C5F}" type="presOf" srcId="{7638E2E5-4A00-3A4A-A699-F79FBDACA09F}" destId="{4E1606DE-8AE9-2D4E-A319-27580C8C08CD}" srcOrd="0" destOrd="0" presId="urn:microsoft.com/office/officeart/2005/8/layout/hierarchy1"/>
    <dgm:cxn modelId="{88F17CE7-126A-E24A-A0D6-B2982A0CF70A}" type="presOf" srcId="{EB9AE137-F773-4547-A48A-D1520D16E800}" destId="{F9B48174-14BC-7B4F-8806-B12EE0889583}" srcOrd="0" destOrd="0" presId="urn:microsoft.com/office/officeart/2005/8/layout/hierarchy1"/>
    <dgm:cxn modelId="{380F55F9-517B-A24A-88F7-C4F1125067BD}" type="presParOf" srcId="{4E1606DE-8AE9-2D4E-A319-27580C8C08CD}" destId="{37724F8F-AB66-0A49-A96E-67BB002E6BBE}" srcOrd="0" destOrd="0" presId="urn:microsoft.com/office/officeart/2005/8/layout/hierarchy1"/>
    <dgm:cxn modelId="{E609DCFD-BACA-5B43-B5AE-1D9367D7F697}" type="presParOf" srcId="{37724F8F-AB66-0A49-A96E-67BB002E6BBE}" destId="{656A9553-EDC6-9D41-8559-83808C1B18B3}" srcOrd="0" destOrd="0" presId="urn:microsoft.com/office/officeart/2005/8/layout/hierarchy1"/>
    <dgm:cxn modelId="{747922E7-6A32-2046-AF15-FEF28A2BBEA9}" type="presParOf" srcId="{656A9553-EDC6-9D41-8559-83808C1B18B3}" destId="{D1BDE630-452D-4C4D-A78E-B8E4C0A10993}" srcOrd="0" destOrd="0" presId="urn:microsoft.com/office/officeart/2005/8/layout/hierarchy1"/>
    <dgm:cxn modelId="{544F0BDF-4E8A-E24E-BBCA-D374073ED972}" type="presParOf" srcId="{656A9553-EDC6-9D41-8559-83808C1B18B3}" destId="{F9B48174-14BC-7B4F-8806-B12EE0889583}" srcOrd="1" destOrd="0" presId="urn:microsoft.com/office/officeart/2005/8/layout/hierarchy1"/>
    <dgm:cxn modelId="{B695A0BB-9986-E049-B8CA-AE29BAB07AD7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 err="1"/>
            <a:t>Rqmt</a:t>
          </a:r>
          <a:r>
            <a:rPr lang="en-US" sz="1800" dirty="0"/>
            <a:t> A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84216568-9408-FC47-97F0-0A5DE7896582}" type="presOf" srcId="{EB9AE137-F773-4547-A48A-D1520D16E800}" destId="{F9B48174-14BC-7B4F-8806-B12EE0889583}" srcOrd="0" destOrd="0" presId="urn:microsoft.com/office/officeart/2005/8/layout/hierarchy1"/>
    <dgm:cxn modelId="{7B5F22A2-D5FD-0C47-A171-36DC67FB27B8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4927B422-D56D-4A41-A3AF-EC697EA399D9}" type="presParOf" srcId="{4E1606DE-8AE9-2D4E-A319-27580C8C08CD}" destId="{37724F8F-AB66-0A49-A96E-67BB002E6BBE}" srcOrd="0" destOrd="0" presId="urn:microsoft.com/office/officeart/2005/8/layout/hierarchy1"/>
    <dgm:cxn modelId="{4936BB85-A9A8-4348-982D-F45CFD0CE44A}" type="presParOf" srcId="{37724F8F-AB66-0A49-A96E-67BB002E6BBE}" destId="{656A9553-EDC6-9D41-8559-83808C1B18B3}" srcOrd="0" destOrd="0" presId="urn:microsoft.com/office/officeart/2005/8/layout/hierarchy1"/>
    <dgm:cxn modelId="{679FF3CC-1ACD-4F44-8F89-EC3FD74AB98C}" type="presParOf" srcId="{656A9553-EDC6-9D41-8559-83808C1B18B3}" destId="{D1BDE630-452D-4C4D-A78E-B8E4C0A10993}" srcOrd="0" destOrd="0" presId="urn:microsoft.com/office/officeart/2005/8/layout/hierarchy1"/>
    <dgm:cxn modelId="{6C37D735-5680-6846-800B-1A38E09D9E76}" type="presParOf" srcId="{656A9553-EDC6-9D41-8559-83808C1B18B3}" destId="{F9B48174-14BC-7B4F-8806-B12EE0889583}" srcOrd="1" destOrd="0" presId="urn:microsoft.com/office/officeart/2005/8/layout/hierarchy1"/>
    <dgm:cxn modelId="{DDA59748-EFE3-9646-909F-9D7108011D5A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3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28C6F526-1A5F-A544-8864-B8A022115A06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4BAA3CC8-D8E9-7744-870B-29A45BAD41E9}" type="presOf" srcId="{7638E2E5-4A00-3A4A-A699-F79FBDACA09F}" destId="{4E1606DE-8AE9-2D4E-A319-27580C8C08CD}" srcOrd="0" destOrd="0" presId="urn:microsoft.com/office/officeart/2005/8/layout/hierarchy1"/>
    <dgm:cxn modelId="{B36F393F-E15D-DC49-BF66-29417BF7A9AF}" type="presParOf" srcId="{4E1606DE-8AE9-2D4E-A319-27580C8C08CD}" destId="{37724F8F-AB66-0A49-A96E-67BB002E6BBE}" srcOrd="0" destOrd="0" presId="urn:microsoft.com/office/officeart/2005/8/layout/hierarchy1"/>
    <dgm:cxn modelId="{61DD33E9-4694-A045-8C7C-0FBC5793735E}" type="presParOf" srcId="{37724F8F-AB66-0A49-A96E-67BB002E6BBE}" destId="{656A9553-EDC6-9D41-8559-83808C1B18B3}" srcOrd="0" destOrd="0" presId="urn:microsoft.com/office/officeart/2005/8/layout/hierarchy1"/>
    <dgm:cxn modelId="{76477471-A0A2-0445-A9DA-17BE66A0D56E}" type="presParOf" srcId="{656A9553-EDC6-9D41-8559-83808C1B18B3}" destId="{D1BDE630-452D-4C4D-A78E-B8E4C0A10993}" srcOrd="0" destOrd="0" presId="urn:microsoft.com/office/officeart/2005/8/layout/hierarchy1"/>
    <dgm:cxn modelId="{FD2D2590-8B19-894D-B1DC-37C9C15176D5}" type="presParOf" srcId="{656A9553-EDC6-9D41-8559-83808C1B18B3}" destId="{F9B48174-14BC-7B4F-8806-B12EE0889583}" srcOrd="1" destOrd="0" presId="urn:microsoft.com/office/officeart/2005/8/layout/hierarchy1"/>
    <dgm:cxn modelId="{0C955288-289A-AB45-9A13-71032C1F0CD5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1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E91FFB09-DFF4-F647-A4AE-B2982472C6DA}" type="presOf" srcId="{7638E2E5-4A00-3A4A-A699-F79FBDACA09F}" destId="{4E1606DE-8AE9-2D4E-A319-27580C8C08CD}" srcOrd="0" destOrd="0" presId="urn:microsoft.com/office/officeart/2005/8/layout/hierarchy1"/>
    <dgm:cxn modelId="{D3D0599C-D5FA-1645-8D30-A3702BFC52DB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BB84C5D5-EEFA-3C4D-A516-C826D30535C9}" type="presParOf" srcId="{4E1606DE-8AE9-2D4E-A319-27580C8C08CD}" destId="{37724F8F-AB66-0A49-A96E-67BB002E6BBE}" srcOrd="0" destOrd="0" presId="urn:microsoft.com/office/officeart/2005/8/layout/hierarchy1"/>
    <dgm:cxn modelId="{E66C948D-07CB-B74B-BBC5-4EE92CF5912C}" type="presParOf" srcId="{37724F8F-AB66-0A49-A96E-67BB002E6BBE}" destId="{656A9553-EDC6-9D41-8559-83808C1B18B3}" srcOrd="0" destOrd="0" presId="urn:microsoft.com/office/officeart/2005/8/layout/hierarchy1"/>
    <dgm:cxn modelId="{C2C69D4F-1FD3-EA41-A75D-466A649218A6}" type="presParOf" srcId="{656A9553-EDC6-9D41-8559-83808C1B18B3}" destId="{D1BDE630-452D-4C4D-A78E-B8E4C0A10993}" srcOrd="0" destOrd="0" presId="urn:microsoft.com/office/officeart/2005/8/layout/hierarchy1"/>
    <dgm:cxn modelId="{74780970-EDA6-5040-9F4A-FF271D134461}" type="presParOf" srcId="{656A9553-EDC6-9D41-8559-83808C1B18B3}" destId="{F9B48174-14BC-7B4F-8806-B12EE0889583}" srcOrd="1" destOrd="0" presId="urn:microsoft.com/office/officeart/2005/8/layout/hierarchy1"/>
    <dgm:cxn modelId="{152BF99F-E3DB-5042-BDB3-0FB2E44B9C87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3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11AFC14C-694D-F945-B88F-2D416A9C1B75}" type="presOf" srcId="{EB9AE137-F773-4547-A48A-D1520D16E800}" destId="{F9B48174-14BC-7B4F-8806-B12EE0889583}" srcOrd="0" destOrd="0" presId="urn:microsoft.com/office/officeart/2005/8/layout/hierarchy1"/>
    <dgm:cxn modelId="{71A34E7D-E337-BE41-890D-003017E4884F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63AF4DBC-9447-3F4C-B36B-D2F1636FA35C}" type="presParOf" srcId="{4E1606DE-8AE9-2D4E-A319-27580C8C08CD}" destId="{37724F8F-AB66-0A49-A96E-67BB002E6BBE}" srcOrd="0" destOrd="0" presId="urn:microsoft.com/office/officeart/2005/8/layout/hierarchy1"/>
    <dgm:cxn modelId="{3FDC58D0-021C-3C4D-94AF-C74411368998}" type="presParOf" srcId="{37724F8F-AB66-0A49-A96E-67BB002E6BBE}" destId="{656A9553-EDC6-9D41-8559-83808C1B18B3}" srcOrd="0" destOrd="0" presId="urn:microsoft.com/office/officeart/2005/8/layout/hierarchy1"/>
    <dgm:cxn modelId="{723DA5B5-3A90-3043-8FE5-3C8A6F2C1F05}" type="presParOf" srcId="{656A9553-EDC6-9D41-8559-83808C1B18B3}" destId="{D1BDE630-452D-4C4D-A78E-B8E4C0A10993}" srcOrd="0" destOrd="0" presId="urn:microsoft.com/office/officeart/2005/8/layout/hierarchy1"/>
    <dgm:cxn modelId="{DBB8F887-06F5-6E44-BB1F-DC06D17C8BB8}" type="presParOf" srcId="{656A9553-EDC6-9D41-8559-83808C1B18B3}" destId="{F9B48174-14BC-7B4F-8806-B12EE0889583}" srcOrd="1" destOrd="0" presId="urn:microsoft.com/office/officeart/2005/8/layout/hierarchy1"/>
    <dgm:cxn modelId="{79E87432-F02A-C649-B0DB-1D9D6EC2B0A0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2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E3752D15-0D84-FC46-AB52-6ABD90056558}" type="presOf" srcId="{7638E2E5-4A00-3A4A-A699-F79FBDACA09F}" destId="{4E1606DE-8AE9-2D4E-A319-27580C8C08CD}" srcOrd="0" destOrd="0" presId="urn:microsoft.com/office/officeart/2005/8/layout/hierarchy1"/>
    <dgm:cxn modelId="{577E32A3-46E1-C04B-9561-D2E283147AFA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1D556EC3-5123-D343-BD55-732B887BAAE0}" type="presParOf" srcId="{4E1606DE-8AE9-2D4E-A319-27580C8C08CD}" destId="{37724F8F-AB66-0A49-A96E-67BB002E6BBE}" srcOrd="0" destOrd="0" presId="urn:microsoft.com/office/officeart/2005/8/layout/hierarchy1"/>
    <dgm:cxn modelId="{5DDE161B-7045-B040-AAAE-906B4E9F7549}" type="presParOf" srcId="{37724F8F-AB66-0A49-A96E-67BB002E6BBE}" destId="{656A9553-EDC6-9D41-8559-83808C1B18B3}" srcOrd="0" destOrd="0" presId="urn:microsoft.com/office/officeart/2005/8/layout/hierarchy1"/>
    <dgm:cxn modelId="{7975F960-C859-7741-96B3-695B45FD0AAF}" type="presParOf" srcId="{656A9553-EDC6-9D41-8559-83808C1B18B3}" destId="{D1BDE630-452D-4C4D-A78E-B8E4C0A10993}" srcOrd="0" destOrd="0" presId="urn:microsoft.com/office/officeart/2005/8/layout/hierarchy1"/>
    <dgm:cxn modelId="{031E68BB-F9A0-BD43-957E-3F48F59AA89B}" type="presParOf" srcId="{656A9553-EDC6-9D41-8559-83808C1B18B3}" destId="{F9B48174-14BC-7B4F-8806-B12EE0889583}" srcOrd="1" destOrd="0" presId="urn:microsoft.com/office/officeart/2005/8/layout/hierarchy1"/>
    <dgm:cxn modelId="{2B8890D6-9AFF-F44E-B403-4D4447327E73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800" dirty="0"/>
            <a:t>System A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123D915F-9799-2F4C-84E4-7442B37EDB24}">
      <dgm:prSet phldrT="[Text]" custT="1"/>
      <dgm:spPr>
        <a:solidFill>
          <a:srgbClr val="CCFFCC"/>
        </a:solidFill>
      </dgm:spPr>
      <dgm:t>
        <a:bodyPr/>
        <a:lstStyle/>
        <a:p>
          <a:r>
            <a:rPr lang="en-US" sz="1800" dirty="0"/>
            <a:t>Subsystem 1</a:t>
          </a:r>
        </a:p>
      </dgm:t>
    </dgm:pt>
    <dgm:pt modelId="{203490B1-F77F-2B46-8013-2A94FB5ED037}" type="parTrans" cxnId="{CED4B7B6-ED78-F448-9F52-1337714EC931}">
      <dgm:prSet/>
      <dgm:spPr/>
      <dgm:t>
        <a:bodyPr/>
        <a:lstStyle/>
        <a:p>
          <a:endParaRPr lang="en-US" sz="1000"/>
        </a:p>
      </dgm:t>
    </dgm:pt>
    <dgm:pt modelId="{C631E68E-4AE1-EB45-8AEE-B6FA0B3ED0F5}" type="sibTrans" cxnId="{CED4B7B6-ED78-F448-9F52-1337714EC931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LinFactNeighborX="-2523" custLinFactNeighborY="-8432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  <dgm:pt modelId="{55BF5006-F0C7-C548-BE86-1FF4F102547A}" type="pres">
      <dgm:prSet presAssocID="{203490B1-F77F-2B46-8013-2A94FB5ED037}" presName="Name10" presStyleLbl="parChTrans1D2" presStyleIdx="0" presStyleCnt="1"/>
      <dgm:spPr/>
    </dgm:pt>
    <dgm:pt modelId="{D8D46669-2415-A24D-90DC-1CE1A5A6C1A4}" type="pres">
      <dgm:prSet presAssocID="{123D915F-9799-2F4C-84E4-7442B37EDB24}" presName="hierRoot2" presStyleCnt="0"/>
      <dgm:spPr/>
    </dgm:pt>
    <dgm:pt modelId="{10BB3E32-624C-8F40-8677-E53301314E86}" type="pres">
      <dgm:prSet presAssocID="{123D915F-9799-2F4C-84E4-7442B37EDB24}" presName="composite2" presStyleCnt="0"/>
      <dgm:spPr/>
    </dgm:pt>
    <dgm:pt modelId="{7D4F8E22-07F9-CA45-94CC-DB38E47F4F32}" type="pres">
      <dgm:prSet presAssocID="{123D915F-9799-2F4C-84E4-7442B37EDB24}" presName="background2" presStyleLbl="node2" presStyleIdx="0" presStyleCnt="1"/>
      <dgm:spPr/>
    </dgm:pt>
    <dgm:pt modelId="{2347FF97-02F3-4949-B96E-FAB6199BA8C0}" type="pres">
      <dgm:prSet presAssocID="{123D915F-9799-2F4C-84E4-7442B37EDB24}" presName="text2" presStyleLbl="fgAcc2" presStyleIdx="0" presStyleCnt="1" custScaleX="120446" custLinFactNeighborX="-65018" custLinFactNeighborY="1594">
        <dgm:presLayoutVars>
          <dgm:chPref val="3"/>
        </dgm:presLayoutVars>
      </dgm:prSet>
      <dgm:spPr/>
    </dgm:pt>
    <dgm:pt modelId="{586BA368-572D-694A-9583-4882D7862515}" type="pres">
      <dgm:prSet presAssocID="{123D915F-9799-2F4C-84E4-7442B37EDB24}" presName="hierChild3" presStyleCnt="0"/>
      <dgm:spPr/>
    </dgm:pt>
  </dgm:ptLst>
  <dgm:cxnLst>
    <dgm:cxn modelId="{317F4811-89A0-984D-B591-25B5085CE8F6}" type="presOf" srcId="{7638E2E5-4A00-3A4A-A699-F79FBDACA09F}" destId="{4E1606DE-8AE9-2D4E-A319-27580C8C08CD}" srcOrd="0" destOrd="0" presId="urn:microsoft.com/office/officeart/2005/8/layout/hierarchy1"/>
    <dgm:cxn modelId="{118E3436-912D-B840-99D0-3DE563CA119F}" type="presOf" srcId="{203490B1-F77F-2B46-8013-2A94FB5ED037}" destId="{55BF5006-F0C7-C548-BE86-1FF4F102547A}" srcOrd="0" destOrd="0" presId="urn:microsoft.com/office/officeart/2005/8/layout/hierarchy1"/>
    <dgm:cxn modelId="{9DDF735C-A5A1-AF4B-91BE-BB6022E54CA7}" type="presOf" srcId="{EB9AE137-F773-4547-A48A-D1520D16E800}" destId="{F9B48174-14BC-7B4F-8806-B12EE0889583}" srcOrd="0" destOrd="0" presId="urn:microsoft.com/office/officeart/2005/8/layout/hierarchy1"/>
    <dgm:cxn modelId="{847B8196-8081-E145-B632-5B22ED676303}" type="presOf" srcId="{123D915F-9799-2F4C-84E4-7442B37EDB24}" destId="{2347FF97-02F3-4949-B96E-FAB6199BA8C0}" srcOrd="0" destOrd="0" presId="urn:microsoft.com/office/officeart/2005/8/layout/hierarchy1"/>
    <dgm:cxn modelId="{CED4B7B6-ED78-F448-9F52-1337714EC931}" srcId="{EB9AE137-F773-4547-A48A-D1520D16E800}" destId="{123D915F-9799-2F4C-84E4-7442B37EDB24}" srcOrd="0" destOrd="0" parTransId="{203490B1-F77F-2B46-8013-2A94FB5ED037}" sibTransId="{C631E68E-4AE1-EB45-8AEE-B6FA0B3ED0F5}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E4F771AB-3C6B-7145-9B52-1DC788706A46}" type="presParOf" srcId="{4E1606DE-8AE9-2D4E-A319-27580C8C08CD}" destId="{37724F8F-AB66-0A49-A96E-67BB002E6BBE}" srcOrd="0" destOrd="0" presId="urn:microsoft.com/office/officeart/2005/8/layout/hierarchy1"/>
    <dgm:cxn modelId="{7253D10D-AFEC-A142-81A9-9F4AFF0537CA}" type="presParOf" srcId="{37724F8F-AB66-0A49-A96E-67BB002E6BBE}" destId="{656A9553-EDC6-9D41-8559-83808C1B18B3}" srcOrd="0" destOrd="0" presId="urn:microsoft.com/office/officeart/2005/8/layout/hierarchy1"/>
    <dgm:cxn modelId="{FCF09AB2-F2CA-E94D-BF9D-7F20F7213AE0}" type="presParOf" srcId="{656A9553-EDC6-9D41-8559-83808C1B18B3}" destId="{D1BDE630-452D-4C4D-A78E-B8E4C0A10993}" srcOrd="0" destOrd="0" presId="urn:microsoft.com/office/officeart/2005/8/layout/hierarchy1"/>
    <dgm:cxn modelId="{9F1D40AF-3D73-5047-ABB3-4C7786B6DC84}" type="presParOf" srcId="{656A9553-EDC6-9D41-8559-83808C1B18B3}" destId="{F9B48174-14BC-7B4F-8806-B12EE0889583}" srcOrd="1" destOrd="0" presId="urn:microsoft.com/office/officeart/2005/8/layout/hierarchy1"/>
    <dgm:cxn modelId="{0196A905-7953-B447-B4E6-141726CCA960}" type="presParOf" srcId="{37724F8F-AB66-0A49-A96E-67BB002E6BBE}" destId="{E7D1CF7C-6FEA-C746-A529-FD421DE6DD4E}" srcOrd="1" destOrd="0" presId="urn:microsoft.com/office/officeart/2005/8/layout/hierarchy1"/>
    <dgm:cxn modelId="{8910364F-E58E-BC42-8848-8EA2F90B4850}" type="presParOf" srcId="{E7D1CF7C-6FEA-C746-A529-FD421DE6DD4E}" destId="{55BF5006-F0C7-C548-BE86-1FF4F102547A}" srcOrd="0" destOrd="0" presId="urn:microsoft.com/office/officeart/2005/8/layout/hierarchy1"/>
    <dgm:cxn modelId="{15C7BA8A-1486-3E46-A820-97E4208C9334}" type="presParOf" srcId="{E7D1CF7C-6FEA-C746-A529-FD421DE6DD4E}" destId="{D8D46669-2415-A24D-90DC-1CE1A5A6C1A4}" srcOrd="1" destOrd="0" presId="urn:microsoft.com/office/officeart/2005/8/layout/hierarchy1"/>
    <dgm:cxn modelId="{6F081D6B-0F88-1249-934D-55F1F31D2BE5}" type="presParOf" srcId="{D8D46669-2415-A24D-90DC-1CE1A5A6C1A4}" destId="{10BB3E32-624C-8F40-8677-E53301314E86}" srcOrd="0" destOrd="0" presId="urn:microsoft.com/office/officeart/2005/8/layout/hierarchy1"/>
    <dgm:cxn modelId="{72DCDB13-FD5A-AC49-8374-8954862A7F43}" type="presParOf" srcId="{10BB3E32-624C-8F40-8677-E53301314E86}" destId="{7D4F8E22-07F9-CA45-94CC-DB38E47F4F32}" srcOrd="0" destOrd="0" presId="urn:microsoft.com/office/officeart/2005/8/layout/hierarchy1"/>
    <dgm:cxn modelId="{63048E8E-AF63-F642-9667-145FC82E8A97}" type="presParOf" srcId="{10BB3E32-624C-8F40-8677-E53301314E86}" destId="{2347FF97-02F3-4949-B96E-FAB6199BA8C0}" srcOrd="1" destOrd="0" presId="urn:microsoft.com/office/officeart/2005/8/layout/hierarchy1"/>
    <dgm:cxn modelId="{E9815F7F-15A4-2146-BA68-C4EBBB715A0C}" type="presParOf" srcId="{D8D46669-2415-A24D-90DC-1CE1A5A6C1A4}" destId="{586BA368-572D-694A-9583-4882D78625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</a:t>
          </a:r>
          <a:r>
            <a:rPr lang="en-US" sz="1800"/>
            <a:t>Case 1</a:t>
          </a:r>
          <a:endParaRPr lang="en-US" sz="1800" dirty="0"/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D1CAE877-4A40-724B-BDB6-C30A4C247051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07BDB0E7-891A-B846-9197-974FEDAE5601}" type="presOf" srcId="{7638E2E5-4A00-3A4A-A699-F79FBDACA09F}" destId="{4E1606DE-8AE9-2D4E-A319-27580C8C08CD}" srcOrd="0" destOrd="0" presId="urn:microsoft.com/office/officeart/2005/8/layout/hierarchy1"/>
    <dgm:cxn modelId="{E33B8285-F407-234E-8A1A-3CCC572E2F7F}" type="presParOf" srcId="{4E1606DE-8AE9-2D4E-A319-27580C8C08CD}" destId="{37724F8F-AB66-0A49-A96E-67BB002E6BBE}" srcOrd="0" destOrd="0" presId="urn:microsoft.com/office/officeart/2005/8/layout/hierarchy1"/>
    <dgm:cxn modelId="{11E2EE15-9842-934D-9F11-003E3A47F9FC}" type="presParOf" srcId="{37724F8F-AB66-0A49-A96E-67BB002E6BBE}" destId="{656A9553-EDC6-9D41-8559-83808C1B18B3}" srcOrd="0" destOrd="0" presId="urn:microsoft.com/office/officeart/2005/8/layout/hierarchy1"/>
    <dgm:cxn modelId="{705C887C-88B4-0945-9580-4C174D01D995}" type="presParOf" srcId="{656A9553-EDC6-9D41-8559-83808C1B18B3}" destId="{D1BDE630-452D-4C4D-A78E-B8E4C0A10993}" srcOrd="0" destOrd="0" presId="urn:microsoft.com/office/officeart/2005/8/layout/hierarchy1"/>
    <dgm:cxn modelId="{209BF0F2-05EE-C846-9C6A-19BF0D0E50BF}" type="presParOf" srcId="{656A9553-EDC6-9D41-8559-83808C1B18B3}" destId="{F9B48174-14BC-7B4F-8806-B12EE0889583}" srcOrd="1" destOrd="0" presId="urn:microsoft.com/office/officeart/2005/8/layout/hierarchy1"/>
    <dgm:cxn modelId="{384859D9-81F1-4D4D-8E4E-E8D967DF2418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FCD1C1"/>
        </a:solidFill>
      </dgm:spPr>
      <dgm:t>
        <a:bodyPr/>
        <a:lstStyle/>
        <a:p>
          <a:r>
            <a:rPr lang="en-US" sz="1800" dirty="0"/>
            <a:t>System B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2D03D928-20F9-8642-B519-2BBE28C83ADE}">
      <dgm:prSet phldrT="[Text]" custT="1"/>
      <dgm:spPr>
        <a:solidFill>
          <a:srgbClr val="D3A5FF"/>
        </a:solidFill>
      </dgm:spPr>
      <dgm:t>
        <a:bodyPr/>
        <a:lstStyle/>
        <a:p>
          <a:r>
            <a:rPr lang="en-US" sz="1800" dirty="0"/>
            <a:t>Subsystem 2</a:t>
          </a:r>
        </a:p>
      </dgm:t>
    </dgm:pt>
    <dgm:pt modelId="{AF811BF6-FFFF-8E43-9D80-FB9A17707E0A}" type="parTrans" cxnId="{39A1BF86-8D1C-1848-AF23-DAF765E00EA6}">
      <dgm:prSet/>
      <dgm:spPr/>
      <dgm:t>
        <a:bodyPr/>
        <a:lstStyle/>
        <a:p>
          <a:endParaRPr lang="en-US" sz="1000"/>
        </a:p>
      </dgm:t>
    </dgm:pt>
    <dgm:pt modelId="{3366A85D-191B-5E43-B7C1-7C065548DDC6}" type="sibTrans" cxnId="{39A1BF86-8D1C-1848-AF23-DAF765E00EA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LinFactNeighborX="-12901" custLinFactNeighborY="-8557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  <dgm:pt modelId="{D5C526FD-25A0-6C42-8CDD-2E451D516590}" type="pres">
      <dgm:prSet presAssocID="{AF811BF6-FFFF-8E43-9D80-FB9A17707E0A}" presName="Name10" presStyleLbl="parChTrans1D2" presStyleIdx="0" presStyleCnt="1"/>
      <dgm:spPr/>
    </dgm:pt>
    <dgm:pt modelId="{77C194A6-3AA9-F44F-A874-0F152B726C65}" type="pres">
      <dgm:prSet presAssocID="{2D03D928-20F9-8642-B519-2BBE28C83ADE}" presName="hierRoot2" presStyleCnt="0"/>
      <dgm:spPr/>
    </dgm:pt>
    <dgm:pt modelId="{4CB0008C-5D35-CA41-99B9-47A0A5148CE1}" type="pres">
      <dgm:prSet presAssocID="{2D03D928-20F9-8642-B519-2BBE28C83ADE}" presName="composite2" presStyleCnt="0"/>
      <dgm:spPr/>
    </dgm:pt>
    <dgm:pt modelId="{11345439-D42D-6C46-AF67-EED35993AEB6}" type="pres">
      <dgm:prSet presAssocID="{2D03D928-20F9-8642-B519-2BBE28C83ADE}" presName="background2" presStyleLbl="node2" presStyleIdx="0" presStyleCnt="1"/>
      <dgm:spPr/>
    </dgm:pt>
    <dgm:pt modelId="{0D183B2A-74AF-DC4E-9C63-835EB450F78E}" type="pres">
      <dgm:prSet presAssocID="{2D03D928-20F9-8642-B519-2BBE28C83ADE}" presName="text2" presStyleLbl="fgAcc2" presStyleIdx="0" presStyleCnt="1" custScaleX="135559" custLinFactNeighborX="95396" custLinFactNeighborY="8328">
        <dgm:presLayoutVars>
          <dgm:chPref val="3"/>
        </dgm:presLayoutVars>
      </dgm:prSet>
      <dgm:spPr/>
    </dgm:pt>
    <dgm:pt modelId="{2C18BBF4-2336-2E49-9B3C-0DA432B46835}" type="pres">
      <dgm:prSet presAssocID="{2D03D928-20F9-8642-B519-2BBE28C83ADE}" presName="hierChild3" presStyleCnt="0"/>
      <dgm:spPr/>
    </dgm:pt>
  </dgm:ptLst>
  <dgm:cxnLst>
    <dgm:cxn modelId="{AC3F130B-CE3B-5F43-8738-C1D5CEE9AC96}" type="presOf" srcId="{2D03D928-20F9-8642-B519-2BBE28C83ADE}" destId="{0D183B2A-74AF-DC4E-9C63-835EB450F78E}" srcOrd="0" destOrd="0" presId="urn:microsoft.com/office/officeart/2005/8/layout/hierarchy1"/>
    <dgm:cxn modelId="{FF057570-0B7E-2C43-B8BB-F890F47CFC43}" type="presOf" srcId="{EB9AE137-F773-4547-A48A-D1520D16E800}" destId="{F9B48174-14BC-7B4F-8806-B12EE0889583}" srcOrd="0" destOrd="0" presId="urn:microsoft.com/office/officeart/2005/8/layout/hierarchy1"/>
    <dgm:cxn modelId="{39A1BF86-8D1C-1848-AF23-DAF765E00EA6}" srcId="{EB9AE137-F773-4547-A48A-D1520D16E800}" destId="{2D03D928-20F9-8642-B519-2BBE28C83ADE}" srcOrd="0" destOrd="0" parTransId="{AF811BF6-FFFF-8E43-9D80-FB9A17707E0A}" sibTransId="{3366A85D-191B-5E43-B7C1-7C065548DDC6}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5FCE80C0-3FC9-0645-B093-18B0822A700B}" type="presOf" srcId="{7638E2E5-4A00-3A4A-A699-F79FBDACA09F}" destId="{4E1606DE-8AE9-2D4E-A319-27580C8C08CD}" srcOrd="0" destOrd="0" presId="urn:microsoft.com/office/officeart/2005/8/layout/hierarchy1"/>
    <dgm:cxn modelId="{A87884CC-FB79-3040-9A4F-13E5C9A4E5AE}" type="presOf" srcId="{AF811BF6-FFFF-8E43-9D80-FB9A17707E0A}" destId="{D5C526FD-25A0-6C42-8CDD-2E451D516590}" srcOrd="0" destOrd="0" presId="urn:microsoft.com/office/officeart/2005/8/layout/hierarchy1"/>
    <dgm:cxn modelId="{BB22F10F-D15E-6F46-920C-67F3236958B2}" type="presParOf" srcId="{4E1606DE-8AE9-2D4E-A319-27580C8C08CD}" destId="{37724F8F-AB66-0A49-A96E-67BB002E6BBE}" srcOrd="0" destOrd="0" presId="urn:microsoft.com/office/officeart/2005/8/layout/hierarchy1"/>
    <dgm:cxn modelId="{FE716A45-E49C-A246-95E0-4FFC4E3AEF41}" type="presParOf" srcId="{37724F8F-AB66-0A49-A96E-67BB002E6BBE}" destId="{656A9553-EDC6-9D41-8559-83808C1B18B3}" srcOrd="0" destOrd="0" presId="urn:microsoft.com/office/officeart/2005/8/layout/hierarchy1"/>
    <dgm:cxn modelId="{14648665-881B-C743-B447-E911FE202075}" type="presParOf" srcId="{656A9553-EDC6-9D41-8559-83808C1B18B3}" destId="{D1BDE630-452D-4C4D-A78E-B8E4C0A10993}" srcOrd="0" destOrd="0" presId="urn:microsoft.com/office/officeart/2005/8/layout/hierarchy1"/>
    <dgm:cxn modelId="{6C5C5813-08C1-1148-A8C4-559B77577208}" type="presParOf" srcId="{656A9553-EDC6-9D41-8559-83808C1B18B3}" destId="{F9B48174-14BC-7B4F-8806-B12EE0889583}" srcOrd="1" destOrd="0" presId="urn:microsoft.com/office/officeart/2005/8/layout/hierarchy1"/>
    <dgm:cxn modelId="{1693F3AF-6329-4643-A19B-51120E4EDC64}" type="presParOf" srcId="{37724F8F-AB66-0A49-A96E-67BB002E6BBE}" destId="{E7D1CF7C-6FEA-C746-A529-FD421DE6DD4E}" srcOrd="1" destOrd="0" presId="urn:microsoft.com/office/officeart/2005/8/layout/hierarchy1"/>
    <dgm:cxn modelId="{DC8998E6-9001-BF44-A88E-7BBA8475CABC}" type="presParOf" srcId="{E7D1CF7C-6FEA-C746-A529-FD421DE6DD4E}" destId="{D5C526FD-25A0-6C42-8CDD-2E451D516590}" srcOrd="0" destOrd="0" presId="urn:microsoft.com/office/officeart/2005/8/layout/hierarchy1"/>
    <dgm:cxn modelId="{2B6A7719-45D1-284E-AF72-C686D7809D51}" type="presParOf" srcId="{E7D1CF7C-6FEA-C746-A529-FD421DE6DD4E}" destId="{77C194A6-3AA9-F44F-A874-0F152B726C65}" srcOrd="1" destOrd="0" presId="urn:microsoft.com/office/officeart/2005/8/layout/hierarchy1"/>
    <dgm:cxn modelId="{EFB2EEBA-022B-1343-B502-474CC1FE6978}" type="presParOf" srcId="{77C194A6-3AA9-F44F-A874-0F152B726C65}" destId="{4CB0008C-5D35-CA41-99B9-47A0A5148CE1}" srcOrd="0" destOrd="0" presId="urn:microsoft.com/office/officeart/2005/8/layout/hierarchy1"/>
    <dgm:cxn modelId="{A80FF478-6415-D242-89B5-C47AAE6F7397}" type="presParOf" srcId="{4CB0008C-5D35-CA41-99B9-47A0A5148CE1}" destId="{11345439-D42D-6C46-AF67-EED35993AEB6}" srcOrd="0" destOrd="0" presId="urn:microsoft.com/office/officeart/2005/8/layout/hierarchy1"/>
    <dgm:cxn modelId="{18C8441E-9F6E-3344-B90F-1C536C235D2E}" type="presParOf" srcId="{4CB0008C-5D35-CA41-99B9-47A0A5148CE1}" destId="{0D183B2A-74AF-DC4E-9C63-835EB450F78E}" srcOrd="1" destOrd="0" presId="urn:microsoft.com/office/officeart/2005/8/layout/hierarchy1"/>
    <dgm:cxn modelId="{57780782-3A51-1940-802F-0F8995B393BF}" type="presParOf" srcId="{77C194A6-3AA9-F44F-A874-0F152B726C65}" destId="{2C18BBF4-2336-2E49-9B3C-0DA432B468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>
        <a:solidFill>
          <a:srgbClr val="FF5655"/>
        </a:solidFill>
      </dgm:spPr>
      <dgm:t>
        <a:bodyPr/>
        <a:lstStyle/>
        <a:p>
          <a:r>
            <a:rPr lang="en-US" sz="1800" dirty="0"/>
            <a:t>Subsystem 3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LinFactNeighborX="-12901" custLinFactNeighborY="-8557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3D237B86-A35E-3D46-8DE0-27D24F506622}" type="presOf" srcId="{EB9AE137-F773-4547-A48A-D1520D16E800}" destId="{F9B48174-14BC-7B4F-8806-B12EE0889583}" srcOrd="0" destOrd="0" presId="urn:microsoft.com/office/officeart/2005/8/layout/hierarchy1"/>
    <dgm:cxn modelId="{CAF2A6AF-E544-EF45-BF38-F963F2F8EC3A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CFEE4ECD-3496-9843-828A-909A5C1DE992}" type="presParOf" srcId="{4E1606DE-8AE9-2D4E-A319-27580C8C08CD}" destId="{37724F8F-AB66-0A49-A96E-67BB002E6BBE}" srcOrd="0" destOrd="0" presId="urn:microsoft.com/office/officeart/2005/8/layout/hierarchy1"/>
    <dgm:cxn modelId="{3287C6E9-C488-2E4E-A5C9-46D206CD81D8}" type="presParOf" srcId="{37724F8F-AB66-0A49-A96E-67BB002E6BBE}" destId="{656A9553-EDC6-9D41-8559-83808C1B18B3}" srcOrd="0" destOrd="0" presId="urn:microsoft.com/office/officeart/2005/8/layout/hierarchy1"/>
    <dgm:cxn modelId="{68B9DC01-C880-4249-A33D-E5CB32EE60D9}" type="presParOf" srcId="{656A9553-EDC6-9D41-8559-83808C1B18B3}" destId="{D1BDE630-452D-4C4D-A78E-B8E4C0A10993}" srcOrd="0" destOrd="0" presId="urn:microsoft.com/office/officeart/2005/8/layout/hierarchy1"/>
    <dgm:cxn modelId="{8BD87952-F654-1B41-B6D9-5695030BCCF4}" type="presParOf" srcId="{656A9553-EDC6-9D41-8559-83808C1B18B3}" destId="{F9B48174-14BC-7B4F-8806-B12EE0889583}" srcOrd="1" destOrd="0" presId="urn:microsoft.com/office/officeart/2005/8/layout/hierarchy1"/>
    <dgm:cxn modelId="{5706DB95-CBB4-5749-BDE2-4AAE7C261846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 err="1"/>
            <a:t>Rqmt</a:t>
          </a:r>
          <a:r>
            <a:rPr lang="en-US" sz="1800" dirty="0"/>
            <a:t> A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98501B0C-DEA2-8C45-A603-203D9522F221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BDDD42EB-9BCF-CF41-9E77-86F886797B42}" type="presOf" srcId="{EB9AE137-F773-4547-A48A-D1520D16E800}" destId="{F9B48174-14BC-7B4F-8806-B12EE0889583}" srcOrd="0" destOrd="0" presId="urn:microsoft.com/office/officeart/2005/8/layout/hierarchy1"/>
    <dgm:cxn modelId="{77D3035E-0B89-7F4A-BCF0-375BD6A37553}" type="presParOf" srcId="{4E1606DE-8AE9-2D4E-A319-27580C8C08CD}" destId="{37724F8F-AB66-0A49-A96E-67BB002E6BBE}" srcOrd="0" destOrd="0" presId="urn:microsoft.com/office/officeart/2005/8/layout/hierarchy1"/>
    <dgm:cxn modelId="{F1A265DB-DCD4-5241-8534-1FF3BFEB2880}" type="presParOf" srcId="{37724F8F-AB66-0A49-A96E-67BB002E6BBE}" destId="{656A9553-EDC6-9D41-8559-83808C1B18B3}" srcOrd="0" destOrd="0" presId="urn:microsoft.com/office/officeart/2005/8/layout/hierarchy1"/>
    <dgm:cxn modelId="{1C3C9F8B-FBCF-FA4D-9856-8F3281174ABF}" type="presParOf" srcId="{656A9553-EDC6-9D41-8559-83808C1B18B3}" destId="{D1BDE630-452D-4C4D-A78E-B8E4C0A10993}" srcOrd="0" destOrd="0" presId="urn:microsoft.com/office/officeart/2005/8/layout/hierarchy1"/>
    <dgm:cxn modelId="{D90A247C-CB11-B34D-8C71-CF976518D45D}" type="presParOf" srcId="{656A9553-EDC6-9D41-8559-83808C1B18B3}" destId="{F9B48174-14BC-7B4F-8806-B12EE0889583}" srcOrd="1" destOrd="0" presId="urn:microsoft.com/office/officeart/2005/8/layout/hierarchy1"/>
    <dgm:cxn modelId="{E82C65D2-33B9-9840-9DCB-16A653BD9ED5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 err="1"/>
            <a:t>Rqmt</a:t>
          </a:r>
          <a:r>
            <a:rPr lang="en-US" sz="1800" dirty="0"/>
            <a:t> B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AC70BAEC-C157-6A41-80AE-E8C6775401D0}" type="presOf" srcId="{7638E2E5-4A00-3A4A-A699-F79FBDACA09F}" destId="{4E1606DE-8AE9-2D4E-A319-27580C8C08CD}" srcOrd="0" destOrd="0" presId="urn:microsoft.com/office/officeart/2005/8/layout/hierarchy1"/>
    <dgm:cxn modelId="{3F3A17FB-333B-BB49-8A55-904BE76A5FCE}" type="presOf" srcId="{EB9AE137-F773-4547-A48A-D1520D16E800}" destId="{F9B48174-14BC-7B4F-8806-B12EE0889583}" srcOrd="0" destOrd="0" presId="urn:microsoft.com/office/officeart/2005/8/layout/hierarchy1"/>
    <dgm:cxn modelId="{80A9F600-4C36-A042-ABAA-BDEF83695A92}" type="presParOf" srcId="{4E1606DE-8AE9-2D4E-A319-27580C8C08CD}" destId="{37724F8F-AB66-0A49-A96E-67BB002E6BBE}" srcOrd="0" destOrd="0" presId="urn:microsoft.com/office/officeart/2005/8/layout/hierarchy1"/>
    <dgm:cxn modelId="{FE522E26-AF08-2646-B232-7651E9829AC7}" type="presParOf" srcId="{37724F8F-AB66-0A49-A96E-67BB002E6BBE}" destId="{656A9553-EDC6-9D41-8559-83808C1B18B3}" srcOrd="0" destOrd="0" presId="urn:microsoft.com/office/officeart/2005/8/layout/hierarchy1"/>
    <dgm:cxn modelId="{D2C9F7B8-C4B9-B74D-B9A6-32B535EB1F9E}" type="presParOf" srcId="{656A9553-EDC6-9D41-8559-83808C1B18B3}" destId="{D1BDE630-452D-4C4D-A78E-B8E4C0A10993}" srcOrd="0" destOrd="0" presId="urn:microsoft.com/office/officeart/2005/8/layout/hierarchy1"/>
    <dgm:cxn modelId="{BD23BFED-EE8A-3B44-BE58-306C05E51FAC}" type="presParOf" srcId="{656A9553-EDC6-9D41-8559-83808C1B18B3}" destId="{F9B48174-14BC-7B4F-8806-B12EE0889583}" srcOrd="1" destOrd="0" presId="urn:microsoft.com/office/officeart/2005/8/layout/hierarchy1"/>
    <dgm:cxn modelId="{6048BDF7-DF40-494F-99DD-C465BFB807D4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 err="1"/>
            <a:t>Rqmt</a:t>
          </a:r>
          <a:r>
            <a:rPr lang="en-US" sz="1800" dirty="0"/>
            <a:t> B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D8C764C2-975B-DA4E-A719-F98220344FCB}" type="presOf" srcId="{EB9AE137-F773-4547-A48A-D1520D16E800}" destId="{F9B48174-14BC-7B4F-8806-B12EE0889583}" srcOrd="0" destOrd="0" presId="urn:microsoft.com/office/officeart/2005/8/layout/hierarchy1"/>
    <dgm:cxn modelId="{C7236AEA-C79E-5842-9173-49DD1F53B67E}" type="presOf" srcId="{7638E2E5-4A00-3A4A-A699-F79FBDACA09F}" destId="{4E1606DE-8AE9-2D4E-A319-27580C8C08CD}" srcOrd="0" destOrd="0" presId="urn:microsoft.com/office/officeart/2005/8/layout/hierarchy1"/>
    <dgm:cxn modelId="{A668CD8A-CE73-FC41-A073-CDA8F7FBCF35}" type="presParOf" srcId="{4E1606DE-8AE9-2D4E-A319-27580C8C08CD}" destId="{37724F8F-AB66-0A49-A96E-67BB002E6BBE}" srcOrd="0" destOrd="0" presId="urn:microsoft.com/office/officeart/2005/8/layout/hierarchy1"/>
    <dgm:cxn modelId="{35CB5EBD-10E3-1047-B923-8D366A98BD90}" type="presParOf" srcId="{37724F8F-AB66-0A49-A96E-67BB002E6BBE}" destId="{656A9553-EDC6-9D41-8559-83808C1B18B3}" srcOrd="0" destOrd="0" presId="urn:microsoft.com/office/officeart/2005/8/layout/hierarchy1"/>
    <dgm:cxn modelId="{01F9F180-6C9E-6B48-94E3-B89BA10E55E7}" type="presParOf" srcId="{656A9553-EDC6-9D41-8559-83808C1B18B3}" destId="{D1BDE630-452D-4C4D-A78E-B8E4C0A10993}" srcOrd="0" destOrd="0" presId="urn:microsoft.com/office/officeart/2005/8/layout/hierarchy1"/>
    <dgm:cxn modelId="{19045865-03B3-2043-9EDE-14B8CF3F624F}" type="presParOf" srcId="{656A9553-EDC6-9D41-8559-83808C1B18B3}" destId="{F9B48174-14BC-7B4F-8806-B12EE0889583}" srcOrd="1" destOrd="0" presId="urn:microsoft.com/office/officeart/2005/8/layout/hierarchy1"/>
    <dgm:cxn modelId="{C12E0153-3894-424B-95F3-386F5F51AC6B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1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 custLinFactX="100000" custLinFactY="200000" custLinFactNeighborX="113278" custLinFactNeighborY="208114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AB00D527-F454-254B-BCFF-1BD342408D35}" type="presOf" srcId="{EB9AE137-F773-4547-A48A-D1520D16E800}" destId="{F9B48174-14BC-7B4F-8806-B12EE0889583}" srcOrd="0" destOrd="0" presId="urn:microsoft.com/office/officeart/2005/8/layout/hierarchy1"/>
    <dgm:cxn modelId="{FBF93C45-CBE6-6042-85C0-BBA556BB475D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767E29A2-C16C-674F-845B-0186A6CDD5D2}" type="presParOf" srcId="{4E1606DE-8AE9-2D4E-A319-27580C8C08CD}" destId="{37724F8F-AB66-0A49-A96E-67BB002E6BBE}" srcOrd="0" destOrd="0" presId="urn:microsoft.com/office/officeart/2005/8/layout/hierarchy1"/>
    <dgm:cxn modelId="{5FFDBC6E-B54C-4D48-B80F-2668CD06AF81}" type="presParOf" srcId="{37724F8F-AB66-0A49-A96E-67BB002E6BBE}" destId="{656A9553-EDC6-9D41-8559-83808C1B18B3}" srcOrd="0" destOrd="0" presId="urn:microsoft.com/office/officeart/2005/8/layout/hierarchy1"/>
    <dgm:cxn modelId="{9F2025A2-5A57-F042-A663-75D19349AB9B}" type="presParOf" srcId="{656A9553-EDC6-9D41-8559-83808C1B18B3}" destId="{D1BDE630-452D-4C4D-A78E-B8E4C0A10993}" srcOrd="0" destOrd="0" presId="urn:microsoft.com/office/officeart/2005/8/layout/hierarchy1"/>
    <dgm:cxn modelId="{07DDF93A-6BE3-5E4E-BBCA-1DD9F06B38A2}" type="presParOf" srcId="{656A9553-EDC6-9D41-8559-83808C1B18B3}" destId="{F9B48174-14BC-7B4F-8806-B12EE0889583}" srcOrd="1" destOrd="0" presId="urn:microsoft.com/office/officeart/2005/8/layout/hierarchy1"/>
    <dgm:cxn modelId="{16B33A4B-634B-4044-9F71-97837F8201DA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2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D8E58A6D-0F6C-A144-9D8F-DB7E2D601735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83D018E5-3C24-7F4C-9CB9-B59CE8225892}" type="presOf" srcId="{EB9AE137-F773-4547-A48A-D1520D16E800}" destId="{F9B48174-14BC-7B4F-8806-B12EE0889583}" srcOrd="0" destOrd="0" presId="urn:microsoft.com/office/officeart/2005/8/layout/hierarchy1"/>
    <dgm:cxn modelId="{7F3B65B6-B3F6-024C-985A-F02464CE27EC}" type="presParOf" srcId="{4E1606DE-8AE9-2D4E-A319-27580C8C08CD}" destId="{37724F8F-AB66-0A49-A96E-67BB002E6BBE}" srcOrd="0" destOrd="0" presId="urn:microsoft.com/office/officeart/2005/8/layout/hierarchy1"/>
    <dgm:cxn modelId="{0ECC1EDF-1B52-9F42-A65F-36D20D9C8B9B}" type="presParOf" srcId="{37724F8F-AB66-0A49-A96E-67BB002E6BBE}" destId="{656A9553-EDC6-9D41-8559-83808C1B18B3}" srcOrd="0" destOrd="0" presId="urn:microsoft.com/office/officeart/2005/8/layout/hierarchy1"/>
    <dgm:cxn modelId="{EE61705C-146C-F14A-86ED-CC33C2EF880E}" type="presParOf" srcId="{656A9553-EDC6-9D41-8559-83808C1B18B3}" destId="{D1BDE630-452D-4C4D-A78E-B8E4C0A10993}" srcOrd="0" destOrd="0" presId="urn:microsoft.com/office/officeart/2005/8/layout/hierarchy1"/>
    <dgm:cxn modelId="{5AF73A86-40FB-EF41-B604-703ACD4ED9CE}" type="presParOf" srcId="{656A9553-EDC6-9D41-8559-83808C1B18B3}" destId="{F9B48174-14BC-7B4F-8806-B12EE0889583}" srcOrd="1" destOrd="0" presId="urn:microsoft.com/office/officeart/2005/8/layout/hierarchy1"/>
    <dgm:cxn modelId="{A6C885FE-0ACD-0344-965B-D492E4EC2AE6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B9471CDC-CE2E-A04C-9BC0-1C5AD26AF805}" type="presOf" srcId="{7638E2E5-4A00-3A4A-A699-F79FBDACA09F}" destId="{4E1606DE-8AE9-2D4E-A319-27580C8C08CD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 err="1"/>
            <a:t>Rqmt</a:t>
          </a:r>
          <a:r>
            <a:rPr lang="en-US" sz="1800" dirty="0"/>
            <a:t> C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 custLinFactNeighborY="-347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C99A8086-97E4-CA43-8D26-B46F8F111E70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F81EB5D6-052C-2E44-B807-9D6053C44488}" type="presOf" srcId="{EB9AE137-F773-4547-A48A-D1520D16E800}" destId="{F9B48174-14BC-7B4F-8806-B12EE0889583}" srcOrd="0" destOrd="0" presId="urn:microsoft.com/office/officeart/2005/8/layout/hierarchy1"/>
    <dgm:cxn modelId="{DFDD7AB2-F5BF-684B-8735-7AA1DAD1D181}" type="presParOf" srcId="{4E1606DE-8AE9-2D4E-A319-27580C8C08CD}" destId="{37724F8F-AB66-0A49-A96E-67BB002E6BBE}" srcOrd="0" destOrd="0" presId="urn:microsoft.com/office/officeart/2005/8/layout/hierarchy1"/>
    <dgm:cxn modelId="{CB9D38CB-71D1-8247-B574-E1CEA2EEC164}" type="presParOf" srcId="{37724F8F-AB66-0A49-A96E-67BB002E6BBE}" destId="{656A9553-EDC6-9D41-8559-83808C1B18B3}" srcOrd="0" destOrd="0" presId="urn:microsoft.com/office/officeart/2005/8/layout/hierarchy1"/>
    <dgm:cxn modelId="{F033EAF8-BFDA-2F4E-875C-BE5CE3E15D49}" type="presParOf" srcId="{656A9553-EDC6-9D41-8559-83808C1B18B3}" destId="{D1BDE630-452D-4C4D-A78E-B8E4C0A10993}" srcOrd="0" destOrd="0" presId="urn:microsoft.com/office/officeart/2005/8/layout/hierarchy1"/>
    <dgm:cxn modelId="{551E4717-4013-CA44-9923-8E991228121F}" type="presParOf" srcId="{656A9553-EDC6-9D41-8559-83808C1B18B3}" destId="{F9B48174-14BC-7B4F-8806-B12EE0889583}" srcOrd="1" destOrd="0" presId="urn:microsoft.com/office/officeart/2005/8/layout/hierarchy1"/>
    <dgm:cxn modelId="{9947ED9A-A811-5F47-8E44-1E7D9979C1C0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1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52209817-3C65-3A42-AC28-588943CDEC74}" type="presOf" srcId="{EB9AE137-F773-4547-A48A-D1520D16E800}" destId="{F9B48174-14BC-7B4F-8806-B12EE0889583}" srcOrd="0" destOrd="0" presId="urn:microsoft.com/office/officeart/2005/8/layout/hierarchy1"/>
    <dgm:cxn modelId="{A5A24C96-EE1E-D449-8F7F-5C62B7B450D1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835A678A-9ED9-2245-86B5-C5B9390EA181}" type="presParOf" srcId="{4E1606DE-8AE9-2D4E-A319-27580C8C08CD}" destId="{37724F8F-AB66-0A49-A96E-67BB002E6BBE}" srcOrd="0" destOrd="0" presId="urn:microsoft.com/office/officeart/2005/8/layout/hierarchy1"/>
    <dgm:cxn modelId="{7C422F26-29A7-BF4A-8FDF-6A61E8495A2C}" type="presParOf" srcId="{37724F8F-AB66-0A49-A96E-67BB002E6BBE}" destId="{656A9553-EDC6-9D41-8559-83808C1B18B3}" srcOrd="0" destOrd="0" presId="urn:microsoft.com/office/officeart/2005/8/layout/hierarchy1"/>
    <dgm:cxn modelId="{11956DE7-342D-1C48-856D-1FFFD6E2D3F8}" type="presParOf" srcId="{656A9553-EDC6-9D41-8559-83808C1B18B3}" destId="{D1BDE630-452D-4C4D-A78E-B8E4C0A10993}" srcOrd="0" destOrd="0" presId="urn:microsoft.com/office/officeart/2005/8/layout/hierarchy1"/>
    <dgm:cxn modelId="{FF987C83-20DC-604E-A31A-4AA0603345FA}" type="presParOf" srcId="{656A9553-EDC6-9D41-8559-83808C1B18B3}" destId="{F9B48174-14BC-7B4F-8806-B12EE0889583}" srcOrd="1" destOrd="0" presId="urn:microsoft.com/office/officeart/2005/8/layout/hierarchy1"/>
    <dgm:cxn modelId="{737EB302-8CFE-0744-822E-217566CBF8AD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2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FF13FD2F-499E-7F4A-9963-1217819DE78F}" type="presOf" srcId="{7638E2E5-4A00-3A4A-A699-F79FBDACA09F}" destId="{4E1606DE-8AE9-2D4E-A319-27580C8C08CD}" srcOrd="0" destOrd="0" presId="urn:microsoft.com/office/officeart/2005/8/layout/hierarchy1"/>
    <dgm:cxn modelId="{602BB3A1-22E0-C542-9EB5-30689EAC1473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39E7A40F-4F9F-0143-8F77-650DE7A08314}" type="presParOf" srcId="{4E1606DE-8AE9-2D4E-A319-27580C8C08CD}" destId="{37724F8F-AB66-0A49-A96E-67BB002E6BBE}" srcOrd="0" destOrd="0" presId="urn:microsoft.com/office/officeart/2005/8/layout/hierarchy1"/>
    <dgm:cxn modelId="{44750A14-F143-CA42-B316-673B5D65E84A}" type="presParOf" srcId="{37724F8F-AB66-0A49-A96E-67BB002E6BBE}" destId="{656A9553-EDC6-9D41-8559-83808C1B18B3}" srcOrd="0" destOrd="0" presId="urn:microsoft.com/office/officeart/2005/8/layout/hierarchy1"/>
    <dgm:cxn modelId="{273C8ABD-F5C9-6C4E-9EA0-BE32F1ADBB2D}" type="presParOf" srcId="{656A9553-EDC6-9D41-8559-83808C1B18B3}" destId="{D1BDE630-452D-4C4D-A78E-B8E4C0A10993}" srcOrd="0" destOrd="0" presId="urn:microsoft.com/office/officeart/2005/8/layout/hierarchy1"/>
    <dgm:cxn modelId="{4B3A56E0-53CA-154E-8DAE-FF5C31776EAD}" type="presParOf" srcId="{656A9553-EDC6-9D41-8559-83808C1B18B3}" destId="{F9B48174-14BC-7B4F-8806-B12EE0889583}" srcOrd="1" destOrd="0" presId="urn:microsoft.com/office/officeart/2005/8/layout/hierarchy1"/>
    <dgm:cxn modelId="{A688656C-E809-5648-81F9-46D53E736401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3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6AE4B572-524E-324C-A34D-861E6D888BE7}" type="presOf" srcId="{7638E2E5-4A00-3A4A-A699-F79FBDACA09F}" destId="{4E1606DE-8AE9-2D4E-A319-27580C8C08CD}" srcOrd="0" destOrd="0" presId="urn:microsoft.com/office/officeart/2005/8/layout/hierarchy1"/>
    <dgm:cxn modelId="{2B3E46A6-C3E0-3A47-9B14-94BF11DFF5F5}" type="presOf" srcId="{EB9AE137-F773-4547-A48A-D1520D16E800}" destId="{F9B48174-14BC-7B4F-8806-B12EE0889583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10C73C85-A965-1146-BB27-CCE984327456}" type="presParOf" srcId="{4E1606DE-8AE9-2D4E-A319-27580C8C08CD}" destId="{37724F8F-AB66-0A49-A96E-67BB002E6BBE}" srcOrd="0" destOrd="0" presId="urn:microsoft.com/office/officeart/2005/8/layout/hierarchy1"/>
    <dgm:cxn modelId="{654FCC29-53A9-984C-8681-B5BE3AC89EFB}" type="presParOf" srcId="{37724F8F-AB66-0A49-A96E-67BB002E6BBE}" destId="{656A9553-EDC6-9D41-8559-83808C1B18B3}" srcOrd="0" destOrd="0" presId="urn:microsoft.com/office/officeart/2005/8/layout/hierarchy1"/>
    <dgm:cxn modelId="{6D182CF1-6936-8D4C-A6D8-4D04E13ADF30}" type="presParOf" srcId="{656A9553-EDC6-9D41-8559-83808C1B18B3}" destId="{D1BDE630-452D-4C4D-A78E-B8E4C0A10993}" srcOrd="0" destOrd="0" presId="urn:microsoft.com/office/officeart/2005/8/layout/hierarchy1"/>
    <dgm:cxn modelId="{A9D8A6E1-1057-7E44-8062-04BBF64C715F}" type="presParOf" srcId="{656A9553-EDC6-9D41-8559-83808C1B18B3}" destId="{F9B48174-14BC-7B4F-8806-B12EE0889583}" srcOrd="1" destOrd="0" presId="urn:microsoft.com/office/officeart/2005/8/layout/hierarchy1"/>
    <dgm:cxn modelId="{A739692C-F589-C646-A514-7272C0F3AA21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38E2E5-4A00-3A4A-A699-F79FBDACA09F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9AE137-F773-4547-A48A-D1520D16E800}">
      <dgm:prSet phldrT="[Text]" custT="1"/>
      <dgm:spPr/>
      <dgm:t>
        <a:bodyPr/>
        <a:lstStyle/>
        <a:p>
          <a:r>
            <a:rPr lang="en-US" sz="1800" dirty="0"/>
            <a:t>Test Case 2</a:t>
          </a:r>
        </a:p>
      </dgm:t>
    </dgm:pt>
    <dgm:pt modelId="{B6B2BC06-F870-5E4A-A6B6-2FE233594ABA}" type="parTrans" cxnId="{858D8CB9-9DA6-7D4F-9003-3D0BF17BDE96}">
      <dgm:prSet/>
      <dgm:spPr/>
      <dgm:t>
        <a:bodyPr/>
        <a:lstStyle/>
        <a:p>
          <a:endParaRPr lang="en-US" sz="1000"/>
        </a:p>
      </dgm:t>
    </dgm:pt>
    <dgm:pt modelId="{1D0381E6-8BD3-A140-B7EB-42AB58C81A3E}" type="sibTrans" cxnId="{858D8CB9-9DA6-7D4F-9003-3D0BF17BDE96}">
      <dgm:prSet/>
      <dgm:spPr/>
      <dgm:t>
        <a:bodyPr/>
        <a:lstStyle/>
        <a:p>
          <a:endParaRPr lang="en-US" sz="1000"/>
        </a:p>
      </dgm:t>
    </dgm:pt>
    <dgm:pt modelId="{4E1606DE-8AE9-2D4E-A319-27580C8C08CD}" type="pres">
      <dgm:prSet presAssocID="{7638E2E5-4A00-3A4A-A699-F79FBDACA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724F8F-AB66-0A49-A96E-67BB002E6BBE}" type="pres">
      <dgm:prSet presAssocID="{EB9AE137-F773-4547-A48A-D1520D16E800}" presName="hierRoot1" presStyleCnt="0"/>
      <dgm:spPr/>
    </dgm:pt>
    <dgm:pt modelId="{656A9553-EDC6-9D41-8559-83808C1B18B3}" type="pres">
      <dgm:prSet presAssocID="{EB9AE137-F773-4547-A48A-D1520D16E800}" presName="composite" presStyleCnt="0"/>
      <dgm:spPr/>
    </dgm:pt>
    <dgm:pt modelId="{D1BDE630-452D-4C4D-A78E-B8E4C0A10993}" type="pres">
      <dgm:prSet presAssocID="{EB9AE137-F773-4547-A48A-D1520D16E800}" presName="background" presStyleLbl="node0" presStyleIdx="0" presStyleCnt="1"/>
      <dgm:spPr/>
    </dgm:pt>
    <dgm:pt modelId="{F9B48174-14BC-7B4F-8806-B12EE0889583}" type="pres">
      <dgm:prSet presAssocID="{EB9AE137-F773-4547-A48A-D1520D16E800}" presName="text" presStyleLbl="fgAcc0" presStyleIdx="0" presStyleCnt="1" custScaleX="186308" custScaleY="129070">
        <dgm:presLayoutVars>
          <dgm:chPref val="3"/>
        </dgm:presLayoutVars>
      </dgm:prSet>
      <dgm:spPr/>
    </dgm:pt>
    <dgm:pt modelId="{E7D1CF7C-6FEA-C746-A529-FD421DE6DD4E}" type="pres">
      <dgm:prSet presAssocID="{EB9AE137-F773-4547-A48A-D1520D16E800}" presName="hierChild2" presStyleCnt="0"/>
      <dgm:spPr/>
    </dgm:pt>
  </dgm:ptLst>
  <dgm:cxnLst>
    <dgm:cxn modelId="{5F133523-0F7B-D645-BF92-67691A71E876}" type="presOf" srcId="{EB9AE137-F773-4547-A48A-D1520D16E800}" destId="{F9B48174-14BC-7B4F-8806-B12EE0889583}" srcOrd="0" destOrd="0" presId="urn:microsoft.com/office/officeart/2005/8/layout/hierarchy1"/>
    <dgm:cxn modelId="{3164FFA9-BBC4-A14E-8083-BBE02D62627E}" type="presOf" srcId="{7638E2E5-4A00-3A4A-A699-F79FBDACA09F}" destId="{4E1606DE-8AE9-2D4E-A319-27580C8C08CD}" srcOrd="0" destOrd="0" presId="urn:microsoft.com/office/officeart/2005/8/layout/hierarchy1"/>
    <dgm:cxn modelId="{858D8CB9-9DA6-7D4F-9003-3D0BF17BDE96}" srcId="{7638E2E5-4A00-3A4A-A699-F79FBDACA09F}" destId="{EB9AE137-F773-4547-A48A-D1520D16E800}" srcOrd="0" destOrd="0" parTransId="{B6B2BC06-F870-5E4A-A6B6-2FE233594ABA}" sibTransId="{1D0381E6-8BD3-A140-B7EB-42AB58C81A3E}"/>
    <dgm:cxn modelId="{D604420D-288E-4F4B-923B-CBA1A739CEF4}" type="presParOf" srcId="{4E1606DE-8AE9-2D4E-A319-27580C8C08CD}" destId="{37724F8F-AB66-0A49-A96E-67BB002E6BBE}" srcOrd="0" destOrd="0" presId="urn:microsoft.com/office/officeart/2005/8/layout/hierarchy1"/>
    <dgm:cxn modelId="{5EBE40C1-F4BF-5044-8F0E-ED6BAB9B16E8}" type="presParOf" srcId="{37724F8F-AB66-0A49-A96E-67BB002E6BBE}" destId="{656A9553-EDC6-9D41-8559-83808C1B18B3}" srcOrd="0" destOrd="0" presId="urn:microsoft.com/office/officeart/2005/8/layout/hierarchy1"/>
    <dgm:cxn modelId="{4EB4B0E9-1E45-6843-B46E-A67F7749F784}" type="presParOf" srcId="{656A9553-EDC6-9D41-8559-83808C1B18B3}" destId="{D1BDE630-452D-4C4D-A78E-B8E4C0A10993}" srcOrd="0" destOrd="0" presId="urn:microsoft.com/office/officeart/2005/8/layout/hierarchy1"/>
    <dgm:cxn modelId="{A19CB16A-2974-4747-970A-8D20AF950DA4}" type="presParOf" srcId="{656A9553-EDC6-9D41-8559-83808C1B18B3}" destId="{F9B48174-14BC-7B4F-8806-B12EE0889583}" srcOrd="1" destOrd="0" presId="urn:microsoft.com/office/officeart/2005/8/layout/hierarchy1"/>
    <dgm:cxn modelId="{459A1AA8-3309-1C47-8338-B7DCDB3056B2}" type="presParOf" srcId="{37724F8F-AB66-0A49-A96E-67BB002E6BBE}" destId="{E7D1CF7C-6FEA-C746-A529-FD421DE6DD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E20D2-5747-C545-8ECF-1C50685A8C40}">
      <dsp:nvSpPr>
        <dsp:cNvPr id="0" name=""/>
        <dsp:cNvSpPr/>
      </dsp:nvSpPr>
      <dsp:spPr>
        <a:xfrm>
          <a:off x="2623867" y="929403"/>
          <a:ext cx="1787109" cy="425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96"/>
              </a:lnTo>
              <a:lnTo>
                <a:pt x="1787109" y="289796"/>
              </a:lnTo>
              <a:lnTo>
                <a:pt x="1787109" y="425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526FD-25A0-6C42-8CDD-2E451D516590}">
      <dsp:nvSpPr>
        <dsp:cNvPr id="0" name=""/>
        <dsp:cNvSpPr/>
      </dsp:nvSpPr>
      <dsp:spPr>
        <a:xfrm>
          <a:off x="2578147" y="929403"/>
          <a:ext cx="91440" cy="425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F5006-F0C7-C548-BE86-1FF4F102547A}">
      <dsp:nvSpPr>
        <dsp:cNvPr id="0" name=""/>
        <dsp:cNvSpPr/>
      </dsp:nvSpPr>
      <dsp:spPr>
        <a:xfrm>
          <a:off x="836758" y="929403"/>
          <a:ext cx="1787109" cy="425250"/>
        </a:xfrm>
        <a:custGeom>
          <a:avLst/>
          <a:gdLst/>
          <a:ahLst/>
          <a:cxnLst/>
          <a:rect l="0" t="0" r="0" b="0"/>
          <a:pathLst>
            <a:path>
              <a:moveTo>
                <a:pt x="1787109" y="0"/>
              </a:moveTo>
              <a:lnTo>
                <a:pt x="1787109" y="289796"/>
              </a:lnTo>
              <a:lnTo>
                <a:pt x="0" y="289796"/>
              </a:lnTo>
              <a:lnTo>
                <a:pt x="0" y="4252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DE630-452D-4C4D-A78E-B8E4C0A10993}">
      <dsp:nvSpPr>
        <dsp:cNvPr id="0" name=""/>
        <dsp:cNvSpPr/>
      </dsp:nvSpPr>
      <dsp:spPr>
        <a:xfrm>
          <a:off x="1892777" y="919"/>
          <a:ext cx="1462180" cy="928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2055241" y="155260"/>
          <a:ext cx="1462180" cy="928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</a:t>
          </a:r>
        </a:p>
      </dsp:txBody>
      <dsp:txXfrm>
        <a:off x="2082435" y="182454"/>
        <a:ext cx="1407792" cy="874096"/>
      </dsp:txXfrm>
    </dsp:sp>
    <dsp:sp modelId="{7D4F8E22-07F9-CA45-94CC-DB38E47F4F32}">
      <dsp:nvSpPr>
        <dsp:cNvPr id="0" name=""/>
        <dsp:cNvSpPr/>
      </dsp:nvSpPr>
      <dsp:spPr>
        <a:xfrm>
          <a:off x="105667" y="1354654"/>
          <a:ext cx="1462180" cy="928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47FF97-02F3-4949-B96E-FAB6199BA8C0}">
      <dsp:nvSpPr>
        <dsp:cNvPr id="0" name=""/>
        <dsp:cNvSpPr/>
      </dsp:nvSpPr>
      <dsp:spPr>
        <a:xfrm>
          <a:off x="268132" y="1508996"/>
          <a:ext cx="1462180" cy="928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1</a:t>
          </a:r>
        </a:p>
      </dsp:txBody>
      <dsp:txXfrm>
        <a:off x="295326" y="1536190"/>
        <a:ext cx="1407792" cy="874096"/>
      </dsp:txXfrm>
    </dsp:sp>
    <dsp:sp modelId="{11345439-D42D-6C46-AF67-EED35993AEB6}">
      <dsp:nvSpPr>
        <dsp:cNvPr id="0" name=""/>
        <dsp:cNvSpPr/>
      </dsp:nvSpPr>
      <dsp:spPr>
        <a:xfrm>
          <a:off x="1892777" y="1354654"/>
          <a:ext cx="1462180" cy="928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183B2A-74AF-DC4E-9C63-835EB450F78E}">
      <dsp:nvSpPr>
        <dsp:cNvPr id="0" name=""/>
        <dsp:cNvSpPr/>
      </dsp:nvSpPr>
      <dsp:spPr>
        <a:xfrm>
          <a:off x="2055241" y="1508996"/>
          <a:ext cx="1462180" cy="928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2</a:t>
          </a:r>
        </a:p>
      </dsp:txBody>
      <dsp:txXfrm>
        <a:off x="2082435" y="1536190"/>
        <a:ext cx="1407792" cy="874096"/>
      </dsp:txXfrm>
    </dsp:sp>
    <dsp:sp modelId="{1FC62301-D3EA-7841-A381-F3B21C6859E7}">
      <dsp:nvSpPr>
        <dsp:cNvPr id="0" name=""/>
        <dsp:cNvSpPr/>
      </dsp:nvSpPr>
      <dsp:spPr>
        <a:xfrm>
          <a:off x="3679887" y="1354654"/>
          <a:ext cx="1462180" cy="928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4FFABD-B22F-0C43-A5E5-C3CDA8E8CBD8}">
      <dsp:nvSpPr>
        <dsp:cNvPr id="0" name=""/>
        <dsp:cNvSpPr/>
      </dsp:nvSpPr>
      <dsp:spPr>
        <a:xfrm>
          <a:off x="3842351" y="1508996"/>
          <a:ext cx="1462180" cy="9284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3</a:t>
          </a:r>
        </a:p>
      </dsp:txBody>
      <dsp:txXfrm>
        <a:off x="3869545" y="1536190"/>
        <a:ext cx="1407792" cy="8740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1</a:t>
          </a:r>
        </a:p>
      </dsp:txBody>
      <dsp:txXfrm>
        <a:off x="130846" y="436606"/>
        <a:ext cx="1750463" cy="7441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3</a:t>
          </a:r>
        </a:p>
      </dsp:txBody>
      <dsp:txXfrm>
        <a:off x="130846" y="436606"/>
        <a:ext cx="1750463" cy="7441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526FD-25A0-6C42-8CDD-2E451D516590}">
      <dsp:nvSpPr>
        <dsp:cNvPr id="0" name=""/>
        <dsp:cNvSpPr/>
      </dsp:nvSpPr>
      <dsp:spPr>
        <a:xfrm>
          <a:off x="2623867" y="918076"/>
          <a:ext cx="893554" cy="436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23"/>
              </a:lnTo>
              <a:lnTo>
                <a:pt x="893554" y="301123"/>
              </a:lnTo>
              <a:lnTo>
                <a:pt x="893554" y="4365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F5006-F0C7-C548-BE86-1FF4F102547A}">
      <dsp:nvSpPr>
        <dsp:cNvPr id="0" name=""/>
        <dsp:cNvSpPr/>
      </dsp:nvSpPr>
      <dsp:spPr>
        <a:xfrm>
          <a:off x="1730312" y="918076"/>
          <a:ext cx="893554" cy="436578"/>
        </a:xfrm>
        <a:custGeom>
          <a:avLst/>
          <a:gdLst/>
          <a:ahLst/>
          <a:cxnLst/>
          <a:rect l="0" t="0" r="0" b="0"/>
          <a:pathLst>
            <a:path>
              <a:moveTo>
                <a:pt x="893554" y="0"/>
              </a:moveTo>
              <a:lnTo>
                <a:pt x="893554" y="301123"/>
              </a:lnTo>
              <a:lnTo>
                <a:pt x="0" y="301123"/>
              </a:lnTo>
              <a:lnTo>
                <a:pt x="0" y="4365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DE630-452D-4C4D-A78E-B8E4C0A10993}">
      <dsp:nvSpPr>
        <dsp:cNvPr id="0" name=""/>
        <dsp:cNvSpPr/>
      </dsp:nvSpPr>
      <dsp:spPr>
        <a:xfrm>
          <a:off x="1892777" y="-10408"/>
          <a:ext cx="1462180" cy="928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2055241" y="143933"/>
          <a:ext cx="1462180" cy="928484"/>
        </a:xfrm>
        <a:prstGeom prst="roundRect">
          <a:avLst>
            <a:gd name="adj" fmla="val 10000"/>
          </a:avLst>
        </a:prstGeom>
        <a:solidFill>
          <a:srgbClr val="FCD1C1"/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</a:t>
          </a:r>
        </a:p>
      </dsp:txBody>
      <dsp:txXfrm>
        <a:off x="2082435" y="171127"/>
        <a:ext cx="1407792" cy="874096"/>
      </dsp:txXfrm>
    </dsp:sp>
    <dsp:sp modelId="{7D4F8E22-07F9-CA45-94CC-DB38E47F4F32}">
      <dsp:nvSpPr>
        <dsp:cNvPr id="0" name=""/>
        <dsp:cNvSpPr/>
      </dsp:nvSpPr>
      <dsp:spPr>
        <a:xfrm>
          <a:off x="999222" y="1354654"/>
          <a:ext cx="1462180" cy="928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47FF97-02F3-4949-B96E-FAB6199BA8C0}">
      <dsp:nvSpPr>
        <dsp:cNvPr id="0" name=""/>
        <dsp:cNvSpPr/>
      </dsp:nvSpPr>
      <dsp:spPr>
        <a:xfrm>
          <a:off x="1161687" y="1508996"/>
          <a:ext cx="1462180" cy="928484"/>
        </a:xfrm>
        <a:prstGeom prst="roundRect">
          <a:avLst>
            <a:gd name="adj" fmla="val 10000"/>
          </a:avLst>
        </a:prstGeom>
        <a:solidFill>
          <a:srgbClr val="CCFFC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1</a:t>
          </a:r>
        </a:p>
      </dsp:txBody>
      <dsp:txXfrm>
        <a:off x="1188881" y="1536190"/>
        <a:ext cx="1407792" cy="874096"/>
      </dsp:txXfrm>
    </dsp:sp>
    <dsp:sp modelId="{11345439-D42D-6C46-AF67-EED35993AEB6}">
      <dsp:nvSpPr>
        <dsp:cNvPr id="0" name=""/>
        <dsp:cNvSpPr/>
      </dsp:nvSpPr>
      <dsp:spPr>
        <a:xfrm>
          <a:off x="2786332" y="1354654"/>
          <a:ext cx="1462180" cy="9284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183B2A-74AF-DC4E-9C63-835EB450F78E}">
      <dsp:nvSpPr>
        <dsp:cNvPr id="0" name=""/>
        <dsp:cNvSpPr/>
      </dsp:nvSpPr>
      <dsp:spPr>
        <a:xfrm>
          <a:off x="2948796" y="1508996"/>
          <a:ext cx="1462180" cy="928484"/>
        </a:xfrm>
        <a:prstGeom prst="roundRect">
          <a:avLst>
            <a:gd name="adj" fmla="val 10000"/>
          </a:avLst>
        </a:prstGeom>
        <a:solidFill>
          <a:srgbClr val="D3A5FF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2</a:t>
          </a:r>
        </a:p>
      </dsp:txBody>
      <dsp:txXfrm>
        <a:off x="2975990" y="1536190"/>
        <a:ext cx="1407792" cy="8740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28601" y="209"/>
          <a:ext cx="1237996" cy="786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666156" y="130886"/>
          <a:ext cx="1237996" cy="786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</a:t>
          </a:r>
          <a:r>
            <a:rPr lang="en-US" sz="1800" kern="1200"/>
            <a:t>Case 1</a:t>
          </a:r>
          <a:endParaRPr lang="en-US" sz="1800" kern="1200" dirty="0"/>
        </a:p>
      </dsp:txBody>
      <dsp:txXfrm>
        <a:off x="689181" y="153911"/>
        <a:ext cx="1191946" cy="7400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366" y="382445"/>
          <a:ext cx="1221799" cy="5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73232" y="451668"/>
          <a:ext cx="1221799" cy="537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Rqmt</a:t>
          </a:r>
          <a:r>
            <a:rPr lang="en-US" sz="1800" kern="1200" dirty="0"/>
            <a:t> A</a:t>
          </a:r>
        </a:p>
      </dsp:txBody>
      <dsp:txXfrm>
        <a:off x="88974" y="467410"/>
        <a:ext cx="1190315" cy="5060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rgbClr val="A98EFF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2</a:t>
          </a:r>
        </a:p>
      </dsp:txBody>
      <dsp:txXfrm>
        <a:off x="130846" y="436606"/>
        <a:ext cx="1750463" cy="74411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rgbClr val="FCD1C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1</a:t>
          </a:r>
        </a:p>
      </dsp:txBody>
      <dsp:txXfrm>
        <a:off x="130846" y="436606"/>
        <a:ext cx="1750463" cy="74411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rgbClr val="CCFFC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</a:t>
          </a:r>
        </a:p>
      </dsp:txBody>
      <dsp:txXfrm>
        <a:off x="130846" y="436606"/>
        <a:ext cx="1750463" cy="74411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rgbClr val="FCD1C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1</a:t>
          </a:r>
        </a:p>
      </dsp:txBody>
      <dsp:txXfrm>
        <a:off x="130846" y="436606"/>
        <a:ext cx="1750463" cy="74411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rgbClr val="A98EFF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2</a:t>
          </a:r>
        </a:p>
      </dsp:txBody>
      <dsp:txXfrm>
        <a:off x="130846" y="436606"/>
        <a:ext cx="1750463" cy="744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28601" y="209"/>
          <a:ext cx="1237996" cy="786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666156" y="130886"/>
          <a:ext cx="1237996" cy="786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</a:t>
          </a:r>
          <a:r>
            <a:rPr lang="en-US" sz="1800" kern="1200"/>
            <a:t>Case 1</a:t>
          </a:r>
          <a:endParaRPr lang="en-US" sz="1800" kern="1200" dirty="0"/>
        </a:p>
      </dsp:txBody>
      <dsp:txXfrm>
        <a:off x="689181" y="153911"/>
        <a:ext cx="1191946" cy="74007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rgbClr val="CCFFC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</a:t>
          </a:r>
        </a:p>
      </dsp:txBody>
      <dsp:txXfrm>
        <a:off x="130846" y="436606"/>
        <a:ext cx="1750463" cy="74411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F5006-F0C7-C548-BE86-1FF4F102547A}">
      <dsp:nvSpPr>
        <dsp:cNvPr id="0" name=""/>
        <dsp:cNvSpPr/>
      </dsp:nvSpPr>
      <dsp:spPr>
        <a:xfrm>
          <a:off x="794784" y="850867"/>
          <a:ext cx="914402" cy="503980"/>
        </a:xfrm>
        <a:custGeom>
          <a:avLst/>
          <a:gdLst/>
          <a:ahLst/>
          <a:cxnLst/>
          <a:rect l="0" t="0" r="0" b="0"/>
          <a:pathLst>
            <a:path>
              <a:moveTo>
                <a:pt x="914402" y="0"/>
              </a:moveTo>
              <a:lnTo>
                <a:pt x="914402" y="368435"/>
              </a:lnTo>
              <a:lnTo>
                <a:pt x="0" y="368435"/>
              </a:lnTo>
              <a:lnTo>
                <a:pt x="0" y="5039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DE630-452D-4C4D-A78E-B8E4C0A10993}">
      <dsp:nvSpPr>
        <dsp:cNvPr id="0" name=""/>
        <dsp:cNvSpPr/>
      </dsp:nvSpPr>
      <dsp:spPr>
        <a:xfrm>
          <a:off x="977606" y="-78239"/>
          <a:ext cx="1463160" cy="929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140179" y="76205"/>
          <a:ext cx="1463160" cy="929106"/>
        </a:xfrm>
        <a:prstGeom prst="roundRect">
          <a:avLst>
            <a:gd name="adj" fmla="val 10000"/>
          </a:avLst>
        </a:prstGeom>
        <a:solidFill>
          <a:srgbClr val="FFFF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A</a:t>
          </a:r>
        </a:p>
      </dsp:txBody>
      <dsp:txXfrm>
        <a:off x="1167392" y="103418"/>
        <a:ext cx="1408734" cy="874680"/>
      </dsp:txXfrm>
    </dsp:sp>
    <dsp:sp modelId="{7D4F8E22-07F9-CA45-94CC-DB38E47F4F32}">
      <dsp:nvSpPr>
        <dsp:cNvPr id="0" name=""/>
        <dsp:cNvSpPr/>
      </dsp:nvSpPr>
      <dsp:spPr>
        <a:xfrm>
          <a:off x="-86374" y="1354848"/>
          <a:ext cx="1762318" cy="929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47FF97-02F3-4949-B96E-FAB6199BA8C0}">
      <dsp:nvSpPr>
        <dsp:cNvPr id="0" name=""/>
        <dsp:cNvSpPr/>
      </dsp:nvSpPr>
      <dsp:spPr>
        <a:xfrm>
          <a:off x="76198" y="1509293"/>
          <a:ext cx="1762318" cy="929106"/>
        </a:xfrm>
        <a:prstGeom prst="roundRect">
          <a:avLst>
            <a:gd name="adj" fmla="val 10000"/>
          </a:avLst>
        </a:prstGeom>
        <a:solidFill>
          <a:srgbClr val="CCFFC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1</a:t>
          </a:r>
        </a:p>
      </dsp:txBody>
      <dsp:txXfrm>
        <a:off x="103411" y="1536506"/>
        <a:ext cx="1707892" cy="8746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526FD-25A0-6C42-8CDD-2E451D516590}">
      <dsp:nvSpPr>
        <dsp:cNvPr id="0" name=""/>
        <dsp:cNvSpPr/>
      </dsp:nvSpPr>
      <dsp:spPr>
        <a:xfrm>
          <a:off x="1635224" y="850080"/>
          <a:ext cx="1021648" cy="50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57"/>
              </a:lnTo>
              <a:lnTo>
                <a:pt x="1021648" y="370457"/>
              </a:lnTo>
              <a:lnTo>
                <a:pt x="1021648" y="50586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DE630-452D-4C4D-A78E-B8E4C0A10993}">
      <dsp:nvSpPr>
        <dsp:cNvPr id="0" name=""/>
        <dsp:cNvSpPr/>
      </dsp:nvSpPr>
      <dsp:spPr>
        <a:xfrm>
          <a:off x="904385" y="-78085"/>
          <a:ext cx="1461678" cy="928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66794" y="76202"/>
          <a:ext cx="1461678" cy="928165"/>
        </a:xfrm>
        <a:prstGeom prst="roundRect">
          <a:avLst>
            <a:gd name="adj" fmla="val 10000"/>
          </a:avLst>
        </a:prstGeom>
        <a:solidFill>
          <a:srgbClr val="8973D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B</a:t>
          </a:r>
        </a:p>
      </dsp:txBody>
      <dsp:txXfrm>
        <a:off x="1093979" y="103387"/>
        <a:ext cx="1407308" cy="873795"/>
      </dsp:txXfrm>
    </dsp:sp>
    <dsp:sp modelId="{11345439-D42D-6C46-AF67-EED35993AEB6}">
      <dsp:nvSpPr>
        <dsp:cNvPr id="0" name=""/>
        <dsp:cNvSpPr/>
      </dsp:nvSpPr>
      <dsp:spPr>
        <a:xfrm>
          <a:off x="1666154" y="1355946"/>
          <a:ext cx="1981436" cy="928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183B2A-74AF-DC4E-9C63-835EB450F78E}">
      <dsp:nvSpPr>
        <dsp:cNvPr id="0" name=""/>
        <dsp:cNvSpPr/>
      </dsp:nvSpPr>
      <dsp:spPr>
        <a:xfrm>
          <a:off x="1828563" y="1510234"/>
          <a:ext cx="1981436" cy="928165"/>
        </a:xfrm>
        <a:prstGeom prst="roundRect">
          <a:avLst>
            <a:gd name="adj" fmla="val 10000"/>
          </a:avLst>
        </a:prstGeom>
        <a:solidFill>
          <a:srgbClr val="FCD1C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2</a:t>
          </a:r>
        </a:p>
      </dsp:txBody>
      <dsp:txXfrm>
        <a:off x="1855748" y="1537419"/>
        <a:ext cx="1927066" cy="87379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86681" y="-83701"/>
          <a:ext cx="1543049" cy="979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258131" y="79175"/>
          <a:ext cx="1543049" cy="9798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3</a:t>
          </a:r>
        </a:p>
      </dsp:txBody>
      <dsp:txXfrm>
        <a:off x="286829" y="107873"/>
        <a:ext cx="1485653" cy="9224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366" y="382445"/>
          <a:ext cx="1221799" cy="5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73232" y="451668"/>
          <a:ext cx="1221799" cy="537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Rqmt</a:t>
          </a:r>
          <a:r>
            <a:rPr lang="en-US" sz="1800" kern="1200" dirty="0"/>
            <a:t> A</a:t>
          </a:r>
        </a:p>
      </dsp:txBody>
      <dsp:txXfrm>
        <a:off x="88974" y="467410"/>
        <a:ext cx="1190315" cy="50600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366" y="382445"/>
          <a:ext cx="1221799" cy="5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73232" y="451668"/>
          <a:ext cx="1221799" cy="537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Rqmt</a:t>
          </a:r>
          <a:r>
            <a:rPr lang="en-US" sz="1800" kern="1200" dirty="0"/>
            <a:t> B</a:t>
          </a:r>
        </a:p>
      </dsp:txBody>
      <dsp:txXfrm>
        <a:off x="88974" y="467410"/>
        <a:ext cx="1190315" cy="50600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732" y="-69222"/>
          <a:ext cx="1221799" cy="5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73599" y="0"/>
          <a:ext cx="1221799" cy="537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Rqmt</a:t>
          </a:r>
          <a:r>
            <a:rPr lang="en-US" sz="1800" kern="1200" dirty="0"/>
            <a:t> C</a:t>
          </a:r>
        </a:p>
      </dsp:txBody>
      <dsp:txXfrm>
        <a:off x="89341" y="15742"/>
        <a:ext cx="1190315" cy="50600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1</a:t>
          </a:r>
        </a:p>
      </dsp:txBody>
      <dsp:txXfrm>
        <a:off x="130846" y="436606"/>
        <a:ext cx="1750463" cy="74411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2</a:t>
          </a:r>
        </a:p>
      </dsp:txBody>
      <dsp:txXfrm>
        <a:off x="130846" y="436606"/>
        <a:ext cx="1750463" cy="744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366" y="382445"/>
          <a:ext cx="1221799" cy="5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73232" y="451668"/>
          <a:ext cx="1221799" cy="537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Rqmt</a:t>
          </a:r>
          <a:r>
            <a:rPr lang="en-US" sz="1800" kern="1200" dirty="0"/>
            <a:t> A</a:t>
          </a:r>
        </a:p>
      </dsp:txBody>
      <dsp:txXfrm>
        <a:off x="88974" y="467410"/>
        <a:ext cx="1190315" cy="506002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3</a:t>
          </a:r>
        </a:p>
      </dsp:txBody>
      <dsp:txXfrm>
        <a:off x="130846" y="436606"/>
        <a:ext cx="1750463" cy="744119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1</a:t>
          </a:r>
        </a:p>
      </dsp:txBody>
      <dsp:txXfrm>
        <a:off x="130846" y="436606"/>
        <a:ext cx="1750463" cy="74411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3</a:t>
          </a:r>
        </a:p>
      </dsp:txBody>
      <dsp:txXfrm>
        <a:off x="130846" y="436606"/>
        <a:ext cx="1750463" cy="74411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2</a:t>
          </a:r>
        </a:p>
      </dsp:txBody>
      <dsp:txXfrm>
        <a:off x="130846" y="436606"/>
        <a:ext cx="1750463" cy="74411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F5006-F0C7-C548-BE86-1FF4F102547A}">
      <dsp:nvSpPr>
        <dsp:cNvPr id="0" name=""/>
        <dsp:cNvSpPr/>
      </dsp:nvSpPr>
      <dsp:spPr>
        <a:xfrm>
          <a:off x="794784" y="850867"/>
          <a:ext cx="914402" cy="503980"/>
        </a:xfrm>
        <a:custGeom>
          <a:avLst/>
          <a:gdLst/>
          <a:ahLst/>
          <a:cxnLst/>
          <a:rect l="0" t="0" r="0" b="0"/>
          <a:pathLst>
            <a:path>
              <a:moveTo>
                <a:pt x="914402" y="0"/>
              </a:moveTo>
              <a:lnTo>
                <a:pt x="914402" y="368435"/>
              </a:lnTo>
              <a:lnTo>
                <a:pt x="0" y="368435"/>
              </a:lnTo>
              <a:lnTo>
                <a:pt x="0" y="50398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DE630-452D-4C4D-A78E-B8E4C0A10993}">
      <dsp:nvSpPr>
        <dsp:cNvPr id="0" name=""/>
        <dsp:cNvSpPr/>
      </dsp:nvSpPr>
      <dsp:spPr>
        <a:xfrm>
          <a:off x="977606" y="-78239"/>
          <a:ext cx="1463160" cy="929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140179" y="76205"/>
          <a:ext cx="1463160" cy="929106"/>
        </a:xfrm>
        <a:prstGeom prst="roundRect">
          <a:avLst>
            <a:gd name="adj" fmla="val 10000"/>
          </a:avLst>
        </a:prstGeom>
        <a:solidFill>
          <a:srgbClr val="FFFF0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A</a:t>
          </a:r>
        </a:p>
      </dsp:txBody>
      <dsp:txXfrm>
        <a:off x="1167392" y="103418"/>
        <a:ext cx="1408734" cy="874680"/>
      </dsp:txXfrm>
    </dsp:sp>
    <dsp:sp modelId="{7D4F8E22-07F9-CA45-94CC-DB38E47F4F32}">
      <dsp:nvSpPr>
        <dsp:cNvPr id="0" name=""/>
        <dsp:cNvSpPr/>
      </dsp:nvSpPr>
      <dsp:spPr>
        <a:xfrm>
          <a:off x="-86374" y="1354848"/>
          <a:ext cx="1762318" cy="929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47FF97-02F3-4949-B96E-FAB6199BA8C0}">
      <dsp:nvSpPr>
        <dsp:cNvPr id="0" name=""/>
        <dsp:cNvSpPr/>
      </dsp:nvSpPr>
      <dsp:spPr>
        <a:xfrm>
          <a:off x="76198" y="1509293"/>
          <a:ext cx="1762318" cy="929106"/>
        </a:xfrm>
        <a:prstGeom prst="roundRect">
          <a:avLst>
            <a:gd name="adj" fmla="val 10000"/>
          </a:avLst>
        </a:prstGeom>
        <a:solidFill>
          <a:srgbClr val="CCFFC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1</a:t>
          </a:r>
        </a:p>
      </dsp:txBody>
      <dsp:txXfrm>
        <a:off x="103411" y="1536506"/>
        <a:ext cx="1707892" cy="87468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28601" y="209"/>
          <a:ext cx="1237996" cy="7861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666156" y="130886"/>
          <a:ext cx="1237996" cy="786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</a:t>
          </a:r>
          <a:r>
            <a:rPr lang="en-US" sz="1800" kern="1200"/>
            <a:t>Case 1</a:t>
          </a:r>
          <a:endParaRPr lang="en-US" sz="1800" kern="1200" dirty="0"/>
        </a:p>
      </dsp:txBody>
      <dsp:txXfrm>
        <a:off x="689181" y="153911"/>
        <a:ext cx="1191946" cy="74007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526FD-25A0-6C42-8CDD-2E451D516590}">
      <dsp:nvSpPr>
        <dsp:cNvPr id="0" name=""/>
        <dsp:cNvSpPr/>
      </dsp:nvSpPr>
      <dsp:spPr>
        <a:xfrm>
          <a:off x="1635224" y="850080"/>
          <a:ext cx="1021648" cy="505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457"/>
              </a:lnTo>
              <a:lnTo>
                <a:pt x="1021648" y="370457"/>
              </a:lnTo>
              <a:lnTo>
                <a:pt x="1021648" y="50586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DE630-452D-4C4D-A78E-B8E4C0A10993}">
      <dsp:nvSpPr>
        <dsp:cNvPr id="0" name=""/>
        <dsp:cNvSpPr/>
      </dsp:nvSpPr>
      <dsp:spPr>
        <a:xfrm>
          <a:off x="904385" y="-78085"/>
          <a:ext cx="1461678" cy="928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66794" y="76202"/>
          <a:ext cx="1461678" cy="928165"/>
        </a:xfrm>
        <a:prstGeom prst="roundRect">
          <a:avLst>
            <a:gd name="adj" fmla="val 10000"/>
          </a:avLst>
        </a:prstGeom>
        <a:solidFill>
          <a:srgbClr val="FCD1C1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System B</a:t>
          </a:r>
        </a:p>
      </dsp:txBody>
      <dsp:txXfrm>
        <a:off x="1093979" y="103387"/>
        <a:ext cx="1407308" cy="873795"/>
      </dsp:txXfrm>
    </dsp:sp>
    <dsp:sp modelId="{11345439-D42D-6C46-AF67-EED35993AEB6}">
      <dsp:nvSpPr>
        <dsp:cNvPr id="0" name=""/>
        <dsp:cNvSpPr/>
      </dsp:nvSpPr>
      <dsp:spPr>
        <a:xfrm>
          <a:off x="1666154" y="1355946"/>
          <a:ext cx="1981436" cy="9281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183B2A-74AF-DC4E-9C63-835EB450F78E}">
      <dsp:nvSpPr>
        <dsp:cNvPr id="0" name=""/>
        <dsp:cNvSpPr/>
      </dsp:nvSpPr>
      <dsp:spPr>
        <a:xfrm>
          <a:off x="1828563" y="1510234"/>
          <a:ext cx="1981436" cy="928165"/>
        </a:xfrm>
        <a:prstGeom prst="roundRect">
          <a:avLst>
            <a:gd name="adj" fmla="val 10000"/>
          </a:avLst>
        </a:prstGeom>
        <a:solidFill>
          <a:srgbClr val="D3A5FF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2</a:t>
          </a:r>
        </a:p>
      </dsp:txBody>
      <dsp:txXfrm>
        <a:off x="1855748" y="1537419"/>
        <a:ext cx="1927066" cy="87379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86681" y="-83701"/>
          <a:ext cx="1543049" cy="979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258131" y="79175"/>
          <a:ext cx="1543049" cy="979836"/>
        </a:xfrm>
        <a:prstGeom prst="roundRect">
          <a:avLst>
            <a:gd name="adj" fmla="val 10000"/>
          </a:avLst>
        </a:prstGeom>
        <a:solidFill>
          <a:srgbClr val="FF5655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Subsystem 3</a:t>
          </a:r>
        </a:p>
      </dsp:txBody>
      <dsp:txXfrm>
        <a:off x="286829" y="107873"/>
        <a:ext cx="1485653" cy="92244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366" y="382445"/>
          <a:ext cx="1221799" cy="5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73232" y="451668"/>
          <a:ext cx="1221799" cy="537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Rqmt</a:t>
          </a:r>
          <a:r>
            <a:rPr lang="en-US" sz="1800" kern="1200" dirty="0"/>
            <a:t> A</a:t>
          </a:r>
        </a:p>
      </dsp:txBody>
      <dsp:txXfrm>
        <a:off x="88974" y="467410"/>
        <a:ext cx="1190315" cy="50600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366" y="382445"/>
          <a:ext cx="1221799" cy="5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73232" y="451668"/>
          <a:ext cx="1221799" cy="537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Rqmt</a:t>
          </a:r>
          <a:r>
            <a:rPr lang="en-US" sz="1800" kern="1200" dirty="0"/>
            <a:t> B</a:t>
          </a:r>
        </a:p>
      </dsp:txBody>
      <dsp:txXfrm>
        <a:off x="88974" y="467410"/>
        <a:ext cx="1190315" cy="506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366" y="382445"/>
          <a:ext cx="1221799" cy="5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73232" y="451668"/>
          <a:ext cx="1221799" cy="537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Rqmt</a:t>
          </a:r>
          <a:r>
            <a:rPr lang="en-US" sz="1800" kern="1200" dirty="0"/>
            <a:t> B</a:t>
          </a:r>
        </a:p>
      </dsp:txBody>
      <dsp:txXfrm>
        <a:off x="88974" y="467410"/>
        <a:ext cx="1190315" cy="506002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1077" y="623313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8233" y="725112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1</a:t>
          </a:r>
        </a:p>
      </dsp:txBody>
      <dsp:txXfrm>
        <a:off x="131384" y="748263"/>
        <a:ext cx="1750463" cy="744119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2</a:t>
          </a:r>
        </a:p>
      </dsp:txBody>
      <dsp:txXfrm>
        <a:off x="130846" y="436606"/>
        <a:ext cx="1750463" cy="744119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366" y="381000"/>
          <a:ext cx="1221799" cy="5374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73232" y="450223"/>
          <a:ext cx="1221799" cy="5374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Rqmt</a:t>
          </a:r>
          <a:r>
            <a:rPr lang="en-US" sz="1800" kern="1200" dirty="0"/>
            <a:t> C</a:t>
          </a:r>
        </a:p>
      </dsp:txBody>
      <dsp:txXfrm>
        <a:off x="88974" y="465965"/>
        <a:ext cx="1190315" cy="506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1</a:t>
          </a:r>
        </a:p>
      </dsp:txBody>
      <dsp:txXfrm>
        <a:off x="130846" y="436606"/>
        <a:ext cx="1750463" cy="7441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2</a:t>
          </a:r>
        </a:p>
      </dsp:txBody>
      <dsp:txXfrm>
        <a:off x="130846" y="436606"/>
        <a:ext cx="1750463" cy="7441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3</a:t>
          </a:r>
        </a:p>
      </dsp:txBody>
      <dsp:txXfrm>
        <a:off x="130846" y="436606"/>
        <a:ext cx="1750463" cy="7441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DE630-452D-4C4D-A78E-B8E4C0A10993}">
      <dsp:nvSpPr>
        <dsp:cNvPr id="0" name=""/>
        <dsp:cNvSpPr/>
      </dsp:nvSpPr>
      <dsp:spPr>
        <a:xfrm>
          <a:off x="538" y="311656"/>
          <a:ext cx="1796765" cy="790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48174-14BC-7B4F-8806-B12EE0889583}">
      <dsp:nvSpPr>
        <dsp:cNvPr id="0" name=""/>
        <dsp:cNvSpPr/>
      </dsp:nvSpPr>
      <dsp:spPr>
        <a:xfrm>
          <a:off x="107695" y="413455"/>
          <a:ext cx="1796765" cy="790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Case 2</a:t>
          </a:r>
        </a:p>
      </dsp:txBody>
      <dsp:txXfrm>
        <a:off x="130846" y="436606"/>
        <a:ext cx="1750463" cy="744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64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199" tIns="45291" rIns="92199" bIns="452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75941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588426" y="6443246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C476F1-EF20-074E-9DFC-EF820E870973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3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24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9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556164" y="6433945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B8E447C-CEDC-1B42-9E47-0F2F0A8C9347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47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8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26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796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479964" y="6367046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8CCA8-16C5-3B43-8659-B3A3CA3990E7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8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479964" y="6367046"/>
            <a:ext cx="435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F28CCA8-16C5-3B43-8659-B3A3CA3990E7}" type="slidenum">
              <a:rPr lang="en-US" sz="1600" smtClean="0">
                <a:latin typeface="Arial"/>
              </a:rPr>
              <a:t>‹#›</a:t>
            </a:fld>
            <a:endParaRPr lang="en-US" sz="16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74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563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package" Target="../embeddings/Microsoft_Word_Document.docx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533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048000" y="6477000"/>
            <a:ext cx="36576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i="1" dirty="0">
                <a:solidFill>
                  <a:srgbClr val="6D6D6D"/>
                </a:solidFill>
                <a:latin typeface="Arial" charset="0"/>
              </a:rPr>
              <a:t>Senior Design ECE 458 Spring 2020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0988" y="1143000"/>
            <a:ext cx="8507412" cy="0"/>
          </a:xfrm>
          <a:prstGeom prst="line">
            <a:avLst/>
          </a:prstGeom>
          <a:noFill/>
          <a:ln w="38100" cmpd="sng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172200" y="166688"/>
            <a:ext cx="0" cy="963612"/>
          </a:xfrm>
          <a:prstGeom prst="line">
            <a:avLst/>
          </a:prstGeom>
          <a:noFill/>
          <a:ln w="38100" cmpd="sng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648047150"/>
              </p:ext>
            </p:extLst>
          </p:nvPr>
        </p:nvGraphicFramePr>
        <p:xfrm>
          <a:off x="6248400" y="381000"/>
          <a:ext cx="280789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14" imgW="3543300" imgH="673100" progId="Word.Document.12">
                  <p:embed/>
                </p:oleObj>
              </mc:Choice>
              <mc:Fallback>
                <p:oleObj name="Document" r:id="rId14" imgW="3543300" imgH="673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48400" y="381000"/>
                        <a:ext cx="2807896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package" Target="../embeddings/Microsoft_Word_Document4.docx"/><Relationship Id="rId18" Type="http://schemas.openxmlformats.org/officeDocument/2006/relationships/image" Target="../media/image11.emf"/><Relationship Id="rId26" Type="http://schemas.openxmlformats.org/officeDocument/2006/relationships/diagramQuickStyle" Target="../diagrams/quickStyle4.xml"/><Relationship Id="rId3" Type="http://schemas.openxmlformats.org/officeDocument/2006/relationships/diagramData" Target="../diagrams/data1.xml"/><Relationship Id="rId21" Type="http://schemas.openxmlformats.org/officeDocument/2006/relationships/diagramQuickStyle" Target="../diagrams/quickStyle3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package" Target="../embeddings/Microsoft_Word_Document6.docx"/><Relationship Id="rId25" Type="http://schemas.openxmlformats.org/officeDocument/2006/relationships/diagramLayout" Target="../diagrams/layout4.xml"/><Relationship Id="rId33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emf"/><Relationship Id="rId20" Type="http://schemas.openxmlformats.org/officeDocument/2006/relationships/diagramLayout" Target="../diagrams/layout3.xml"/><Relationship Id="rId29" Type="http://schemas.openxmlformats.org/officeDocument/2006/relationships/diagramData" Target="../diagrams/data5.xml"/><Relationship Id="rId1" Type="http://schemas.openxmlformats.org/officeDocument/2006/relationships/vmlDrawing" Target="../drawings/vmlDrawing5.v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4.xml"/><Relationship Id="rId32" Type="http://schemas.openxmlformats.org/officeDocument/2006/relationships/diagramColors" Target="../diagrams/colors5.xml"/><Relationship Id="rId5" Type="http://schemas.openxmlformats.org/officeDocument/2006/relationships/diagramQuickStyle" Target="../diagrams/quickStyle1.xml"/><Relationship Id="rId15" Type="http://schemas.openxmlformats.org/officeDocument/2006/relationships/package" Target="../embeddings/Microsoft_Word_Document5.docx"/><Relationship Id="rId23" Type="http://schemas.microsoft.com/office/2007/relationships/diagramDrawing" Target="../diagrams/drawing3.xml"/><Relationship Id="rId28" Type="http://schemas.microsoft.com/office/2007/relationships/diagramDrawing" Target="../diagrams/drawing4.xml"/><Relationship Id="rId10" Type="http://schemas.openxmlformats.org/officeDocument/2006/relationships/diagramQuickStyle" Target="../diagrams/quickStyle2.xml"/><Relationship Id="rId19" Type="http://schemas.openxmlformats.org/officeDocument/2006/relationships/diagramData" Target="../diagrams/data3.xml"/><Relationship Id="rId31" Type="http://schemas.openxmlformats.org/officeDocument/2006/relationships/diagramQuickStyle" Target="../diagrams/quickStyle5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9.emf"/><Relationship Id="rId22" Type="http://schemas.openxmlformats.org/officeDocument/2006/relationships/diagramColors" Target="../diagrams/colors3.xml"/><Relationship Id="rId27" Type="http://schemas.openxmlformats.org/officeDocument/2006/relationships/diagramColors" Target="../diagrams/colors4.xml"/><Relationship Id="rId30" Type="http://schemas.openxmlformats.org/officeDocument/2006/relationships/diagramLayout" Target="../diagrams/layout5.xml"/><Relationship Id="rId8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29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28" Type="http://schemas.openxmlformats.org/officeDocument/2006/relationships/diagramLayout" Target="../diagrams/layout11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31" Type="http://schemas.microsoft.com/office/2007/relationships/diagramDrawing" Target="../diagrams/drawing11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Relationship Id="rId27" Type="http://schemas.openxmlformats.org/officeDocument/2006/relationships/diagramData" Target="../diagrams/data11.xml"/><Relationship Id="rId30" Type="http://schemas.openxmlformats.org/officeDocument/2006/relationships/diagramColors" Target="../diagrams/colors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package" Target="../embeddings/Microsoft_Word_Document7.docx"/><Relationship Id="rId18" Type="http://schemas.openxmlformats.org/officeDocument/2006/relationships/diagramColors" Target="../diagrams/colors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openxmlformats.org/officeDocument/2006/relationships/diagramQuickStyle" Target="../diagrams/quickStyle14.xml"/><Relationship Id="rId2" Type="http://schemas.openxmlformats.org/officeDocument/2006/relationships/slideLayout" Target="../slideLayouts/slideLayout2.xml"/><Relationship Id="rId16" Type="http://schemas.openxmlformats.org/officeDocument/2006/relationships/diagramLayout" Target="../diagrams/layout14.xml"/><Relationship Id="rId1" Type="http://schemas.openxmlformats.org/officeDocument/2006/relationships/vmlDrawing" Target="../drawings/vmlDrawing6.v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Data" Target="../diagrams/data14.xml"/><Relationship Id="rId10" Type="http://schemas.openxmlformats.org/officeDocument/2006/relationships/diagramQuickStyle" Target="../diagrams/quickStyle13.xml"/><Relationship Id="rId19" Type="http://schemas.microsoft.com/office/2007/relationships/diagramDrawing" Target="../diagrams/drawing14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18" Type="http://schemas.openxmlformats.org/officeDocument/2006/relationships/diagramLayout" Target="../diagrams/layout18.xml"/><Relationship Id="rId26" Type="http://schemas.microsoft.com/office/2007/relationships/diagramDrawing" Target="../diagrams/drawing19.xml"/><Relationship Id="rId3" Type="http://schemas.openxmlformats.org/officeDocument/2006/relationships/diagramLayout" Target="../diagrams/layout15.xml"/><Relationship Id="rId21" Type="http://schemas.microsoft.com/office/2007/relationships/diagramDrawing" Target="../diagrams/drawing18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18.xml"/><Relationship Id="rId25" Type="http://schemas.openxmlformats.org/officeDocument/2006/relationships/diagramColors" Target="../diagrams/colors19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20" Type="http://schemas.openxmlformats.org/officeDocument/2006/relationships/diagramColors" Target="../diagrams/colors18.xml"/><Relationship Id="rId29" Type="http://schemas.openxmlformats.org/officeDocument/2006/relationships/diagramQuickStyle" Target="../diagrams/quickStyle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24" Type="http://schemas.openxmlformats.org/officeDocument/2006/relationships/diagramQuickStyle" Target="../diagrams/quickStyle19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23" Type="http://schemas.openxmlformats.org/officeDocument/2006/relationships/diagramLayout" Target="../diagrams/layout19.xml"/><Relationship Id="rId28" Type="http://schemas.openxmlformats.org/officeDocument/2006/relationships/diagramLayout" Target="../diagrams/layout20.xml"/><Relationship Id="rId10" Type="http://schemas.openxmlformats.org/officeDocument/2006/relationships/diagramColors" Target="../diagrams/colors16.xml"/><Relationship Id="rId19" Type="http://schemas.openxmlformats.org/officeDocument/2006/relationships/diagramQuickStyle" Target="../diagrams/quickStyle18.xml"/><Relationship Id="rId31" Type="http://schemas.microsoft.com/office/2007/relationships/diagramDrawing" Target="../diagrams/drawing20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Relationship Id="rId22" Type="http://schemas.openxmlformats.org/officeDocument/2006/relationships/diagramData" Target="../diagrams/data19.xml"/><Relationship Id="rId27" Type="http://schemas.openxmlformats.org/officeDocument/2006/relationships/diagramData" Target="../diagrams/data20.xml"/><Relationship Id="rId30" Type="http://schemas.openxmlformats.org/officeDocument/2006/relationships/diagramColors" Target="../diagrams/colors20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package" Target="../embeddings/Microsoft_Word_Document8.docx"/><Relationship Id="rId18" Type="http://schemas.openxmlformats.org/officeDocument/2006/relationships/image" Target="../media/image15.emf"/><Relationship Id="rId26" Type="http://schemas.openxmlformats.org/officeDocument/2006/relationships/diagramQuickStyle" Target="../diagrams/quickStyle24.xml"/><Relationship Id="rId39" Type="http://schemas.openxmlformats.org/officeDocument/2006/relationships/diagramData" Target="../diagrams/data27.xml"/><Relationship Id="rId21" Type="http://schemas.openxmlformats.org/officeDocument/2006/relationships/diagramQuickStyle" Target="../diagrams/quickStyle23.xml"/><Relationship Id="rId34" Type="http://schemas.openxmlformats.org/officeDocument/2006/relationships/diagramData" Target="../diagrams/data26.xml"/><Relationship Id="rId42" Type="http://schemas.openxmlformats.org/officeDocument/2006/relationships/diagramColors" Target="../diagrams/colors27.xml"/><Relationship Id="rId7" Type="http://schemas.microsoft.com/office/2007/relationships/diagramDrawing" Target="../diagrams/drawing2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20" Type="http://schemas.openxmlformats.org/officeDocument/2006/relationships/diagramLayout" Target="../diagrams/layout23.xml"/><Relationship Id="rId29" Type="http://schemas.openxmlformats.org/officeDocument/2006/relationships/diagramData" Target="../diagrams/data25.xml"/><Relationship Id="rId41" Type="http://schemas.openxmlformats.org/officeDocument/2006/relationships/diagramQuickStyle" Target="../diagrams/quickStyle27.xml"/><Relationship Id="rId1" Type="http://schemas.openxmlformats.org/officeDocument/2006/relationships/vmlDrawing" Target="../drawings/vmlDrawing7.v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24" Type="http://schemas.openxmlformats.org/officeDocument/2006/relationships/diagramData" Target="../diagrams/data24.xml"/><Relationship Id="rId32" Type="http://schemas.openxmlformats.org/officeDocument/2006/relationships/diagramColors" Target="../diagrams/colors25.xml"/><Relationship Id="rId37" Type="http://schemas.openxmlformats.org/officeDocument/2006/relationships/diagramColors" Target="../diagrams/colors26.xml"/><Relationship Id="rId40" Type="http://schemas.openxmlformats.org/officeDocument/2006/relationships/diagramLayout" Target="../diagrams/layout27.xml"/><Relationship Id="rId5" Type="http://schemas.openxmlformats.org/officeDocument/2006/relationships/diagramQuickStyle" Target="../diagrams/quickStyle21.xml"/><Relationship Id="rId15" Type="http://schemas.openxmlformats.org/officeDocument/2006/relationships/package" Target="../embeddings/Microsoft_Word_Document9.docx"/><Relationship Id="rId23" Type="http://schemas.microsoft.com/office/2007/relationships/diagramDrawing" Target="../diagrams/drawing23.xml"/><Relationship Id="rId28" Type="http://schemas.microsoft.com/office/2007/relationships/diagramDrawing" Target="../diagrams/drawing24.xml"/><Relationship Id="rId36" Type="http://schemas.openxmlformats.org/officeDocument/2006/relationships/diagramQuickStyle" Target="../diagrams/quickStyle26.xml"/><Relationship Id="rId10" Type="http://schemas.openxmlformats.org/officeDocument/2006/relationships/diagramQuickStyle" Target="../diagrams/quickStyle22.xml"/><Relationship Id="rId19" Type="http://schemas.openxmlformats.org/officeDocument/2006/relationships/diagramData" Target="../diagrams/data23.xml"/><Relationship Id="rId31" Type="http://schemas.openxmlformats.org/officeDocument/2006/relationships/diagramQuickStyle" Target="../diagrams/quickStyle25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Relationship Id="rId14" Type="http://schemas.openxmlformats.org/officeDocument/2006/relationships/image" Target="../media/image13.emf"/><Relationship Id="rId22" Type="http://schemas.openxmlformats.org/officeDocument/2006/relationships/diagramColors" Target="../diagrams/colors23.xml"/><Relationship Id="rId27" Type="http://schemas.openxmlformats.org/officeDocument/2006/relationships/diagramColors" Target="../diagrams/colors24.xml"/><Relationship Id="rId30" Type="http://schemas.openxmlformats.org/officeDocument/2006/relationships/diagramLayout" Target="../diagrams/layout25.xml"/><Relationship Id="rId35" Type="http://schemas.openxmlformats.org/officeDocument/2006/relationships/diagramLayout" Target="../diagrams/layout26.xml"/><Relationship Id="rId43" Type="http://schemas.microsoft.com/office/2007/relationships/diagramDrawing" Target="../diagrams/drawing27.xml"/><Relationship Id="rId8" Type="http://schemas.openxmlformats.org/officeDocument/2006/relationships/diagramData" Target="../diagrams/data22.xml"/><Relationship Id="rId3" Type="http://schemas.openxmlformats.org/officeDocument/2006/relationships/diagramData" Target="../diagrams/data21.xml"/><Relationship Id="rId12" Type="http://schemas.microsoft.com/office/2007/relationships/diagramDrawing" Target="../diagrams/drawing22.xml"/><Relationship Id="rId17" Type="http://schemas.openxmlformats.org/officeDocument/2006/relationships/package" Target="../embeddings/Microsoft_Word_Document10.docx"/><Relationship Id="rId25" Type="http://schemas.openxmlformats.org/officeDocument/2006/relationships/diagramLayout" Target="../diagrams/layout24.xml"/><Relationship Id="rId33" Type="http://schemas.microsoft.com/office/2007/relationships/diagramDrawing" Target="../diagrams/drawing25.xml"/><Relationship Id="rId38" Type="http://schemas.microsoft.com/office/2007/relationships/diagramDrawing" Target="../diagrams/drawing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18" Type="http://schemas.openxmlformats.org/officeDocument/2006/relationships/diagramLayout" Target="../diagrams/layout31.xml"/><Relationship Id="rId26" Type="http://schemas.microsoft.com/office/2007/relationships/diagramDrawing" Target="../diagrams/drawing32.xml"/><Relationship Id="rId3" Type="http://schemas.openxmlformats.org/officeDocument/2006/relationships/diagramLayout" Target="../diagrams/layout28.xml"/><Relationship Id="rId21" Type="http://schemas.microsoft.com/office/2007/relationships/diagramDrawing" Target="../diagrams/drawing31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17" Type="http://schemas.openxmlformats.org/officeDocument/2006/relationships/diagramData" Target="../diagrams/data31.xml"/><Relationship Id="rId25" Type="http://schemas.openxmlformats.org/officeDocument/2006/relationships/diagramColors" Target="../diagrams/colors32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20" Type="http://schemas.openxmlformats.org/officeDocument/2006/relationships/diagramColors" Target="../diagrams/colors31.xml"/><Relationship Id="rId29" Type="http://schemas.openxmlformats.org/officeDocument/2006/relationships/diagramQuickStyle" Target="../diagrams/quickStyle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24" Type="http://schemas.openxmlformats.org/officeDocument/2006/relationships/diagramQuickStyle" Target="../diagrams/quickStyle32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23" Type="http://schemas.openxmlformats.org/officeDocument/2006/relationships/diagramLayout" Target="../diagrams/layout32.xml"/><Relationship Id="rId28" Type="http://schemas.openxmlformats.org/officeDocument/2006/relationships/diagramLayout" Target="../diagrams/layout33.xml"/><Relationship Id="rId10" Type="http://schemas.openxmlformats.org/officeDocument/2006/relationships/diagramColors" Target="../diagrams/colors29.xml"/><Relationship Id="rId19" Type="http://schemas.openxmlformats.org/officeDocument/2006/relationships/diagramQuickStyle" Target="../diagrams/quickStyle31.xml"/><Relationship Id="rId31" Type="http://schemas.microsoft.com/office/2007/relationships/diagramDrawing" Target="../diagrams/drawing33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Relationship Id="rId22" Type="http://schemas.openxmlformats.org/officeDocument/2006/relationships/diagramData" Target="../diagrams/data32.xml"/><Relationship Id="rId27" Type="http://schemas.openxmlformats.org/officeDocument/2006/relationships/diagramData" Target="../diagrams/data33.xml"/><Relationship Id="rId30" Type="http://schemas.openxmlformats.org/officeDocument/2006/relationships/diagramColors" Target="../diagrams/colors3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package" Target="../embeddings/Microsoft_Word_Document11.docx"/><Relationship Id="rId18" Type="http://schemas.openxmlformats.org/officeDocument/2006/relationships/diagramLayout" Target="../diagrams/layout36.xml"/><Relationship Id="rId26" Type="http://schemas.microsoft.com/office/2007/relationships/diagramDrawing" Target="../diagrams/drawing37.xml"/><Relationship Id="rId3" Type="http://schemas.openxmlformats.org/officeDocument/2006/relationships/diagramData" Target="../diagrams/data34.xml"/><Relationship Id="rId21" Type="http://schemas.microsoft.com/office/2007/relationships/diagramDrawing" Target="../diagrams/drawing36.xml"/><Relationship Id="rId34" Type="http://schemas.openxmlformats.org/officeDocument/2006/relationships/diagramQuickStyle" Target="../diagrams/quickStyle39.xml"/><Relationship Id="rId7" Type="http://schemas.microsoft.com/office/2007/relationships/diagramDrawing" Target="../diagrams/drawing34.xml"/><Relationship Id="rId12" Type="http://schemas.microsoft.com/office/2007/relationships/diagramDrawing" Target="../diagrams/drawing35.xml"/><Relationship Id="rId17" Type="http://schemas.openxmlformats.org/officeDocument/2006/relationships/diagramData" Target="../diagrams/data36.xml"/><Relationship Id="rId25" Type="http://schemas.openxmlformats.org/officeDocument/2006/relationships/diagramColors" Target="../diagrams/colors37.xml"/><Relationship Id="rId33" Type="http://schemas.openxmlformats.org/officeDocument/2006/relationships/diagramLayout" Target="../diagrams/layout3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20" Type="http://schemas.openxmlformats.org/officeDocument/2006/relationships/diagramColors" Target="../diagrams/colors36.xml"/><Relationship Id="rId29" Type="http://schemas.openxmlformats.org/officeDocument/2006/relationships/diagramQuickStyle" Target="../diagrams/quickStyle38.xml"/><Relationship Id="rId1" Type="http://schemas.openxmlformats.org/officeDocument/2006/relationships/vmlDrawing" Target="../drawings/vmlDrawing8.vml"/><Relationship Id="rId6" Type="http://schemas.openxmlformats.org/officeDocument/2006/relationships/diagramColors" Target="../diagrams/colors34.xml"/><Relationship Id="rId11" Type="http://schemas.openxmlformats.org/officeDocument/2006/relationships/diagramColors" Target="../diagrams/colors35.xml"/><Relationship Id="rId24" Type="http://schemas.openxmlformats.org/officeDocument/2006/relationships/diagramQuickStyle" Target="../diagrams/quickStyle37.xml"/><Relationship Id="rId32" Type="http://schemas.openxmlformats.org/officeDocument/2006/relationships/diagramData" Target="../diagrams/data39.xml"/><Relationship Id="rId5" Type="http://schemas.openxmlformats.org/officeDocument/2006/relationships/diagramQuickStyle" Target="../diagrams/quickStyle34.xml"/><Relationship Id="rId15" Type="http://schemas.openxmlformats.org/officeDocument/2006/relationships/package" Target="../embeddings/Microsoft_Word_Document12.docx"/><Relationship Id="rId23" Type="http://schemas.openxmlformats.org/officeDocument/2006/relationships/diagramLayout" Target="../diagrams/layout37.xml"/><Relationship Id="rId28" Type="http://schemas.openxmlformats.org/officeDocument/2006/relationships/diagramLayout" Target="../diagrams/layout38.xml"/><Relationship Id="rId36" Type="http://schemas.microsoft.com/office/2007/relationships/diagramDrawing" Target="../diagrams/drawing39.xml"/><Relationship Id="rId10" Type="http://schemas.openxmlformats.org/officeDocument/2006/relationships/diagramQuickStyle" Target="../diagrams/quickStyle35.xml"/><Relationship Id="rId19" Type="http://schemas.openxmlformats.org/officeDocument/2006/relationships/diagramQuickStyle" Target="../diagrams/quickStyle36.xml"/><Relationship Id="rId31" Type="http://schemas.microsoft.com/office/2007/relationships/diagramDrawing" Target="../diagrams/drawing38.xml"/><Relationship Id="rId4" Type="http://schemas.openxmlformats.org/officeDocument/2006/relationships/diagramLayout" Target="../diagrams/layout34.xml"/><Relationship Id="rId9" Type="http://schemas.openxmlformats.org/officeDocument/2006/relationships/diagramLayout" Target="../diagrams/layout35.xml"/><Relationship Id="rId14" Type="http://schemas.openxmlformats.org/officeDocument/2006/relationships/image" Target="../media/image16.emf"/><Relationship Id="rId22" Type="http://schemas.openxmlformats.org/officeDocument/2006/relationships/diagramData" Target="../diagrams/data37.xml"/><Relationship Id="rId27" Type="http://schemas.openxmlformats.org/officeDocument/2006/relationships/diagramData" Target="../diagrams/data38.xml"/><Relationship Id="rId30" Type="http://schemas.openxmlformats.org/officeDocument/2006/relationships/diagramColors" Target="../diagrams/colors38.xml"/><Relationship Id="rId35" Type="http://schemas.openxmlformats.org/officeDocument/2006/relationships/diagramColors" Target="../diagrams/colors39.xml"/><Relationship Id="rId8" Type="http://schemas.openxmlformats.org/officeDocument/2006/relationships/diagramData" Target="../diagrams/data3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1.xml"/><Relationship Id="rId13" Type="http://schemas.openxmlformats.org/officeDocument/2006/relationships/diagramData" Target="../diagrams/data42.xml"/><Relationship Id="rId18" Type="http://schemas.openxmlformats.org/officeDocument/2006/relationships/package" Target="../embeddings/Microsoft_Word_Document13.docx"/><Relationship Id="rId3" Type="http://schemas.openxmlformats.org/officeDocument/2006/relationships/diagramData" Target="../diagrams/data40.xml"/><Relationship Id="rId21" Type="http://schemas.openxmlformats.org/officeDocument/2006/relationships/image" Target="../media/image16.emf"/><Relationship Id="rId7" Type="http://schemas.microsoft.com/office/2007/relationships/diagramDrawing" Target="../diagrams/drawing40.xml"/><Relationship Id="rId12" Type="http://schemas.microsoft.com/office/2007/relationships/diagramDrawing" Target="../diagrams/drawing41.xml"/><Relationship Id="rId17" Type="http://schemas.microsoft.com/office/2007/relationships/diagramDrawing" Target="../diagrams/drawing42.xml"/><Relationship Id="rId2" Type="http://schemas.openxmlformats.org/officeDocument/2006/relationships/slideLayout" Target="../slideLayouts/slideLayout2.xml"/><Relationship Id="rId16" Type="http://schemas.openxmlformats.org/officeDocument/2006/relationships/diagramColors" Target="../diagrams/colors42.xml"/><Relationship Id="rId20" Type="http://schemas.openxmlformats.org/officeDocument/2006/relationships/package" Target="../embeddings/Microsoft_Word_Document14.docx"/><Relationship Id="rId1" Type="http://schemas.openxmlformats.org/officeDocument/2006/relationships/vmlDrawing" Target="../drawings/vmlDrawing9.vml"/><Relationship Id="rId6" Type="http://schemas.openxmlformats.org/officeDocument/2006/relationships/diagramColors" Target="../diagrams/colors40.xml"/><Relationship Id="rId11" Type="http://schemas.openxmlformats.org/officeDocument/2006/relationships/diagramColors" Target="../diagrams/colors41.xml"/><Relationship Id="rId5" Type="http://schemas.openxmlformats.org/officeDocument/2006/relationships/diagramQuickStyle" Target="../diagrams/quickStyle40.xml"/><Relationship Id="rId15" Type="http://schemas.openxmlformats.org/officeDocument/2006/relationships/diagramQuickStyle" Target="../diagrams/quickStyle42.xml"/><Relationship Id="rId10" Type="http://schemas.openxmlformats.org/officeDocument/2006/relationships/diagramQuickStyle" Target="../diagrams/quickStyle41.xml"/><Relationship Id="rId19" Type="http://schemas.openxmlformats.org/officeDocument/2006/relationships/image" Target="../media/image17.emf"/><Relationship Id="rId4" Type="http://schemas.openxmlformats.org/officeDocument/2006/relationships/diagramLayout" Target="../diagrams/layout40.xml"/><Relationship Id="rId9" Type="http://schemas.openxmlformats.org/officeDocument/2006/relationships/diagramLayout" Target="../diagrams/layout41.xml"/><Relationship Id="rId14" Type="http://schemas.openxmlformats.org/officeDocument/2006/relationships/diagramLayout" Target="../diagrams/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Plan and Schedule Comments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 Plans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Approaches </a:t>
            </a:r>
          </a:p>
          <a:p>
            <a:r>
              <a:rPr lang="en-US" dirty="0"/>
              <a:t>How to Construct</a:t>
            </a:r>
          </a:p>
        </p:txBody>
      </p:sp>
    </p:spTree>
    <p:extLst>
      <p:ext uri="{BB962C8B-B14F-4D97-AF65-F5344CB8AC3E}">
        <p14:creationId xmlns:p14="http://schemas.microsoft.com/office/powerpoint/2010/main" val="215273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VCRM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572000"/>
          </a:xfrm>
        </p:spPr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nspection</a:t>
            </a:r>
          </a:p>
          <a:p>
            <a:pPr lvl="1"/>
            <a:r>
              <a:rPr lang="en-US" sz="1800" dirty="0"/>
              <a:t>Examination of the product or system using one or more of the senses. </a:t>
            </a:r>
          </a:p>
          <a:p>
            <a:r>
              <a:rPr lang="en-US" b="1" dirty="0"/>
              <a:t>A</a:t>
            </a:r>
            <a:r>
              <a:rPr lang="en-US" dirty="0"/>
              <a:t>nalysis </a:t>
            </a:r>
          </a:p>
          <a:p>
            <a:pPr lvl="1"/>
            <a:r>
              <a:rPr lang="en-US" sz="1800" dirty="0"/>
              <a:t>Verification of a product or system using models, calculations or simulations.  Analysis is typically used either where it would not be practical to conduct a test or demonstration or when a test or demonstration would result in damage or destruction of the system </a:t>
            </a:r>
            <a:endParaRPr lang="en-US" sz="2400" dirty="0"/>
          </a:p>
          <a:p>
            <a:r>
              <a:rPr lang="en-US" b="1" dirty="0"/>
              <a:t>D</a:t>
            </a:r>
            <a:r>
              <a:rPr lang="en-US" dirty="0"/>
              <a:t>emonstration </a:t>
            </a:r>
          </a:p>
          <a:p>
            <a:pPr lvl="1"/>
            <a:r>
              <a:rPr lang="en-US" sz="1800" dirty="0"/>
              <a:t>The operation of the product or system as it is intended to be used to verify that the results are as planned or expected.</a:t>
            </a:r>
            <a:endParaRPr lang="en-US" sz="2400" dirty="0"/>
          </a:p>
          <a:p>
            <a:r>
              <a:rPr lang="en-US" b="1" dirty="0"/>
              <a:t>T</a:t>
            </a:r>
            <a:r>
              <a:rPr lang="en-US" dirty="0"/>
              <a:t>est </a:t>
            </a:r>
          </a:p>
          <a:p>
            <a:pPr lvl="1"/>
            <a:r>
              <a:rPr lang="en-US" sz="1800" dirty="0"/>
              <a:t>The verification of a product or system using a controlled and predefined series of inputs, data, or stimuli to ensure that the product or system will produce a very specific and predefined output as specified by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4515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Test Case Format- Portrait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65366"/>
              </p:ext>
            </p:extLst>
          </p:nvPr>
        </p:nvGraphicFramePr>
        <p:xfrm>
          <a:off x="157163" y="1255713"/>
          <a:ext cx="4433887" cy="52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Document" r:id="rId3" imgW="6566437" imgH="8047620" progId="Word.Document.12">
                  <p:embed/>
                </p:oleObj>
              </mc:Choice>
              <mc:Fallback>
                <p:oleObj name="Document" r:id="rId3" imgW="6566437" imgH="80476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3" y="1255713"/>
                        <a:ext cx="4433887" cy="5256212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0" y="1752600"/>
            <a:ext cx="4191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</a:rPr>
              <a:t>Saved on m: drive as</a:t>
            </a:r>
          </a:p>
          <a:p>
            <a:r>
              <a:rPr lang="en-US" sz="1600" dirty="0">
                <a:latin typeface="Arial"/>
              </a:rPr>
              <a:t>ECE 458 Test Case </a:t>
            </a:r>
            <a:r>
              <a:rPr lang="en-US" sz="1600" dirty="0" err="1">
                <a:latin typeface="Arial"/>
              </a:rPr>
              <a:t>Template_Portrait.docx</a:t>
            </a:r>
            <a:r>
              <a:rPr lang="en-US" sz="1600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68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Test Case Format- Landscape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96974"/>
              </p:ext>
            </p:extLst>
          </p:nvPr>
        </p:nvGraphicFramePr>
        <p:xfrm>
          <a:off x="1293813" y="1671638"/>
          <a:ext cx="6916737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3" imgW="9033777" imgH="6252943" progId="Word.Document.12">
                  <p:embed/>
                </p:oleObj>
              </mc:Choice>
              <mc:Fallback>
                <p:oleObj name="Document" r:id="rId3" imgW="9033777" imgH="62529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3813" y="1671638"/>
                        <a:ext cx="6916737" cy="4775200"/>
                      </a:xfrm>
                      <a:prstGeom prst="rect">
                        <a:avLst/>
                      </a:prstGeom>
                      <a:ln>
                        <a:solidFill>
                          <a:srgbClr val="33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1185446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</a:rPr>
              <a:t>Saved on m: drive as  ECE 458 Test Case </a:t>
            </a:r>
            <a:r>
              <a:rPr lang="en-US" sz="1600" dirty="0" err="1">
                <a:latin typeface="Arial"/>
              </a:rPr>
              <a:t>Template_Landscape.docx</a:t>
            </a:r>
            <a:r>
              <a:rPr lang="en-US" sz="1600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076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00200"/>
            <a:ext cx="3657600" cy="69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Documentation</a:t>
            </a:r>
          </a:p>
        </p:txBody>
      </p:sp>
      <p:pic>
        <p:nvPicPr>
          <p:cNvPr id="9" name="Picture 8" descr="Screen Shot 2017-01-21 at 11.02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14226"/>
            <a:ext cx="3832145" cy="4810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105401" y="4876800"/>
            <a:ext cx="2971800" cy="1083870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 bwMode="auto">
          <a:xfrm>
            <a:off x="2743200" y="2057400"/>
            <a:ext cx="1524000" cy="3048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4114800" y="5486400"/>
            <a:ext cx="1143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arrow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4724400" y="6019800"/>
            <a:ext cx="381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/>
              </a:rPr>
              <a:t>Example that shows data that would be collected to verify that requirement was met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242846"/>
            <a:ext cx="3865418" cy="11811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 bwMode="auto">
          <a:xfrm>
            <a:off x="5715000" y="3166646"/>
            <a:ext cx="1828800" cy="4572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4385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</a:rPr>
              <a:t>VCRM</a:t>
            </a:r>
          </a:p>
        </p:txBody>
      </p:sp>
      <p:sp>
        <p:nvSpPr>
          <p:cNvPr id="24" name="Oval 23"/>
          <p:cNvSpPr/>
          <p:nvPr/>
        </p:nvSpPr>
        <p:spPr bwMode="auto">
          <a:xfrm rot="16200000">
            <a:off x="4762500" y="3509546"/>
            <a:ext cx="533400" cy="304800"/>
          </a:xfrm>
          <a:prstGeom prst="ellips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12192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</a:rPr>
              <a:t>Engineering Requirements</a:t>
            </a:r>
          </a:p>
        </p:txBody>
      </p:sp>
      <p:sp>
        <p:nvSpPr>
          <p:cNvPr id="25" name="Oval 24"/>
          <p:cNvSpPr/>
          <p:nvPr/>
        </p:nvSpPr>
        <p:spPr bwMode="auto">
          <a:xfrm rot="16200000">
            <a:off x="5143500" y="1866900"/>
            <a:ext cx="609600" cy="381000"/>
          </a:xfrm>
          <a:prstGeom prst="ellips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924800" y="1676400"/>
            <a:ext cx="685800" cy="762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 rot="16200000">
            <a:off x="1714500" y="1638300"/>
            <a:ext cx="228600" cy="1219200"/>
          </a:xfrm>
          <a:prstGeom prst="ellipse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5638800" y="1752600"/>
            <a:ext cx="1676400" cy="609600"/>
          </a:xfrm>
          <a:prstGeom prst="ellipse">
            <a:avLst/>
          </a:prstGeom>
          <a:noFill/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1219200" y="1905000"/>
            <a:ext cx="1219200" cy="228600"/>
          </a:xfrm>
          <a:prstGeom prst="ellipse">
            <a:avLst/>
          </a:prstGeom>
          <a:noFill/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3657600"/>
            <a:ext cx="9144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/>
                <a:ea typeface="ＭＳ Ｐゴシック" charset="0"/>
                <a:cs typeface="Arial"/>
              </a:rPr>
              <a:t>Completed in Test Plan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76600" y="3657600"/>
            <a:ext cx="10668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/>
                <a:ea typeface="ＭＳ Ｐゴシック" charset="0"/>
                <a:cs typeface="Arial"/>
              </a:rPr>
              <a:t>Completed in Test Report</a:t>
            </a:r>
          </a:p>
        </p:txBody>
      </p:sp>
      <p:sp>
        <p:nvSpPr>
          <p:cNvPr id="45" name="Oval 44"/>
          <p:cNvSpPr/>
          <p:nvPr/>
        </p:nvSpPr>
        <p:spPr bwMode="auto">
          <a:xfrm rot="16200000">
            <a:off x="3467100" y="2552700"/>
            <a:ext cx="304800" cy="1295400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 rot="16200000">
            <a:off x="1638300" y="1866900"/>
            <a:ext cx="304800" cy="2667000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42" name="Straight Arrow Connector 41"/>
          <p:cNvCxnSpPr>
            <a:stCxn id="40" idx="0"/>
            <a:endCxn id="47" idx="2"/>
          </p:cNvCxnSpPr>
          <p:nvPr/>
        </p:nvCxnSpPr>
        <p:spPr bwMode="auto">
          <a:xfrm flipV="1">
            <a:off x="1676400" y="3352800"/>
            <a:ext cx="1143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44" idx="0"/>
            <a:endCxn id="45" idx="2"/>
          </p:cNvCxnSpPr>
          <p:nvPr/>
        </p:nvCxnSpPr>
        <p:spPr bwMode="auto">
          <a:xfrm flipH="1" flipV="1">
            <a:off x="3619500" y="3352800"/>
            <a:ext cx="1905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angle 50"/>
          <p:cNvSpPr/>
          <p:nvPr/>
        </p:nvSpPr>
        <p:spPr bwMode="auto">
          <a:xfrm>
            <a:off x="3048000" y="1600200"/>
            <a:ext cx="990600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0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Test Summary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42404"/>
              </p:ext>
            </p:extLst>
          </p:nvPr>
        </p:nvGraphicFramePr>
        <p:xfrm>
          <a:off x="381000" y="1771650"/>
          <a:ext cx="833278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3" imgW="6032500" imgH="1447800" progId="Word.Document.12">
                  <p:embed/>
                </p:oleObj>
              </mc:Choice>
              <mc:Fallback>
                <p:oleObj name="Document" r:id="rId3" imgW="6032500" imgH="144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771650"/>
                        <a:ext cx="8332788" cy="214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4038600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</a:rPr>
              <a:t>Engineering Requirement ID’s and Test Numbers, Both of Which are Taken from Test Cases Will be Completed in the Test Plan</a:t>
            </a:r>
          </a:p>
          <a:p>
            <a:endParaRPr lang="en-US" sz="1600" dirty="0">
              <a:latin typeface="Arial"/>
            </a:endParaRPr>
          </a:p>
          <a:p>
            <a:r>
              <a:rPr lang="en-US" sz="1600" dirty="0">
                <a:latin typeface="Arial"/>
              </a:rPr>
              <a:t>The “Pass/Fail” and “Comments” Sections of the Test Summary Will Be Blank in the Test Plan.  They Will be Completed in the Test Report.</a:t>
            </a:r>
          </a:p>
        </p:txBody>
      </p:sp>
    </p:spTree>
    <p:extLst>
      <p:ext uri="{BB962C8B-B14F-4D97-AF65-F5344CB8AC3E}">
        <p14:creationId xmlns:p14="http://schemas.microsoft.com/office/powerpoint/2010/main" val="19327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and Schedule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Plan and Schedule </a:t>
            </a:r>
          </a:p>
          <a:p>
            <a:pPr lvl="1"/>
            <a:r>
              <a:rPr lang="en-US" dirty="0"/>
              <a:t>Tasks completed (include actual hours)</a:t>
            </a:r>
          </a:p>
          <a:p>
            <a:pPr lvl="1"/>
            <a:r>
              <a:rPr lang="en-US" dirty="0"/>
              <a:t>Tasks rescheduled or delayed</a:t>
            </a:r>
          </a:p>
          <a:p>
            <a:pPr lvl="1"/>
            <a:r>
              <a:rPr lang="en-US" dirty="0"/>
              <a:t>Other changes to Plan and Schedule</a:t>
            </a:r>
          </a:p>
          <a:p>
            <a:pPr lvl="1"/>
            <a:endParaRPr lang="en-US" dirty="0"/>
          </a:p>
          <a:p>
            <a:r>
              <a:rPr lang="en-US" dirty="0"/>
              <a:t>Key is to Simply Update Your Plan and Schedule</a:t>
            </a:r>
          </a:p>
          <a:p>
            <a:pPr lvl="1"/>
            <a:r>
              <a:rPr lang="en-US" dirty="0"/>
              <a:t>Extensive explanations not required</a:t>
            </a:r>
          </a:p>
          <a:p>
            <a:pPr lvl="1"/>
            <a:r>
              <a:rPr lang="en-US" dirty="0"/>
              <a:t>Differences between actual vs. planned hours will NOT affect grade.  Comparing them is a learning experience.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4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a Successful 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of test case execution is Important</a:t>
            </a:r>
          </a:p>
          <a:p>
            <a:pPr lvl="1"/>
            <a:r>
              <a:rPr lang="en-US" dirty="0"/>
              <a:t>See following slides</a:t>
            </a:r>
          </a:p>
          <a:p>
            <a:r>
              <a:rPr lang="en-US" dirty="0"/>
              <a:t>Requirements must be capable of being tested</a:t>
            </a:r>
          </a:p>
          <a:p>
            <a:r>
              <a:rPr lang="en-US" dirty="0"/>
              <a:t>Requirements must address all aspects of the project</a:t>
            </a:r>
          </a:p>
          <a:p>
            <a:pPr lvl="1"/>
            <a:r>
              <a:rPr lang="en-US" dirty="0"/>
              <a:t>If they do not then the test plan will be unable to verify that all requirements are satisfied.</a:t>
            </a:r>
          </a:p>
          <a:p>
            <a:r>
              <a:rPr lang="en-US" dirty="0"/>
              <a:t>Although not mandatory it is a good practice to have one test case per requirement.</a:t>
            </a:r>
          </a:p>
          <a:p>
            <a:r>
              <a:rPr lang="en-US" dirty="0"/>
              <a:t>One test case may verify more than one requirement but it must be possible to determine that each requirement is satisfied.</a:t>
            </a:r>
          </a:p>
        </p:txBody>
      </p:sp>
    </p:spTree>
    <p:extLst>
      <p:ext uri="{BB962C8B-B14F-4D97-AF65-F5344CB8AC3E}">
        <p14:creationId xmlns:p14="http://schemas.microsoft.com/office/powerpoint/2010/main" val="31587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572000"/>
          </a:xfrm>
        </p:spPr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nspection</a:t>
            </a:r>
          </a:p>
          <a:p>
            <a:pPr lvl="1"/>
            <a:r>
              <a:rPr lang="en-US" sz="1800" dirty="0"/>
              <a:t>Examination of the product or system using one or more of the senses. </a:t>
            </a:r>
          </a:p>
          <a:p>
            <a:r>
              <a:rPr lang="en-US" b="1" dirty="0"/>
              <a:t>A</a:t>
            </a:r>
            <a:r>
              <a:rPr lang="en-US" dirty="0"/>
              <a:t>nalysis </a:t>
            </a:r>
          </a:p>
          <a:p>
            <a:pPr lvl="1"/>
            <a:r>
              <a:rPr lang="en-US" sz="1800" dirty="0"/>
              <a:t>Verification of a product or system using models, calculations or simulations.  Analysis is typically used either where it would not be practical to conduct a test or demonstration or when a test or demonstration would result in damage or destruction of the system </a:t>
            </a:r>
            <a:endParaRPr lang="en-US" sz="2400" dirty="0"/>
          </a:p>
          <a:p>
            <a:r>
              <a:rPr lang="en-US" b="1" dirty="0"/>
              <a:t>D</a:t>
            </a:r>
            <a:r>
              <a:rPr lang="en-US" dirty="0"/>
              <a:t>emonstration </a:t>
            </a:r>
          </a:p>
          <a:p>
            <a:pPr lvl="1"/>
            <a:r>
              <a:rPr lang="en-US" sz="1800" dirty="0"/>
              <a:t>The operation of the product or system as it is intended to be used to verify that the results are as planned or expected.</a:t>
            </a:r>
            <a:endParaRPr lang="en-US" sz="2400" dirty="0"/>
          </a:p>
          <a:p>
            <a:r>
              <a:rPr lang="en-US" b="1" dirty="0"/>
              <a:t>T</a:t>
            </a:r>
            <a:r>
              <a:rPr lang="en-US" dirty="0"/>
              <a:t>est </a:t>
            </a:r>
          </a:p>
          <a:p>
            <a:pPr lvl="1"/>
            <a:r>
              <a:rPr lang="en-US" sz="1800" dirty="0"/>
              <a:t>The verification of a product or system using a controlled and predefined series of inputs, data, or stimuli to ensure that the product or system will produce a very specific and predefined output as specified by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54898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sz="2000" dirty="0"/>
              <a:t>Design Overall Test Flow to Avoid Repeating Test Steps to Maximum Extent Practical </a:t>
            </a:r>
          </a:p>
          <a:p>
            <a:r>
              <a:rPr lang="en-US" sz="2000" dirty="0"/>
              <a:t>Bottoms- Up Testing is the Most Common Approach to Achieve Efficient Testing  =&gt; Perform Lowest Level Tests First</a:t>
            </a:r>
          </a:p>
          <a:p>
            <a:r>
              <a:rPr lang="en-US" sz="2000" dirty="0"/>
              <a:t>Document Input Conditions, Data, and Software Used for Lower Level Testing Because These Need to be Known for Higher Level Tests (same or different? Integration testing)</a:t>
            </a:r>
          </a:p>
          <a:p>
            <a:r>
              <a:rPr lang="en-US" sz="2000" dirty="0"/>
              <a:t>Within a Single Test Case, Design the Test Steps to Proceed from Lowest Level to Highest Level</a:t>
            </a:r>
          </a:p>
          <a:p>
            <a:r>
              <a:rPr lang="en-US" sz="2000" dirty="0"/>
              <a:t>Motivation is to Minimize Uncertainty About What Works (or Doesn’t Work) at Each Stage of Testing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Note-  The “bottoms up” approach is similar to what we </a:t>
            </a:r>
          </a:p>
          <a:p>
            <a:pPr marL="0" indent="0" algn="ctr">
              <a:buNone/>
            </a:pPr>
            <a:r>
              <a:rPr lang="en-US" sz="2000" dirty="0"/>
              <a:t>do in everyday life when solving problems </a:t>
            </a:r>
          </a:p>
        </p:txBody>
      </p:sp>
    </p:spTree>
    <p:extLst>
      <p:ext uri="{BB962C8B-B14F-4D97-AF65-F5344CB8AC3E}">
        <p14:creationId xmlns:p14="http://schemas.microsoft.com/office/powerpoint/2010/main" val="3707917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4800600" cy="609600"/>
          </a:xfrm>
        </p:spPr>
        <p:txBody>
          <a:bodyPr/>
          <a:lstStyle/>
          <a:p>
            <a:r>
              <a:rPr lang="en-US" dirty="0"/>
              <a:t>Requirement --&gt; Test Case --&gt; Project Mapping  Example 1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7762304"/>
              </p:ext>
            </p:extLst>
          </p:nvPr>
        </p:nvGraphicFramePr>
        <p:xfrm>
          <a:off x="2257778" y="1380066"/>
          <a:ext cx="5410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27924417"/>
              </p:ext>
            </p:extLst>
          </p:nvPr>
        </p:nvGraphicFramePr>
        <p:xfrm>
          <a:off x="-304800" y="8610600"/>
          <a:ext cx="2432755" cy="91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Up-Down Arrow 11"/>
          <p:cNvSpPr/>
          <p:nvPr/>
        </p:nvSpPr>
        <p:spPr bwMode="auto">
          <a:xfrm>
            <a:off x="1143000" y="3505200"/>
            <a:ext cx="228600" cy="457200"/>
          </a:xfrm>
          <a:prstGeom prst="up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Up-Down Arrow 12"/>
          <p:cNvSpPr/>
          <p:nvPr/>
        </p:nvSpPr>
        <p:spPr bwMode="auto">
          <a:xfrm>
            <a:off x="5532120" y="3810000"/>
            <a:ext cx="243840" cy="367803"/>
          </a:xfrm>
          <a:prstGeom prst="up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Up-Down Arrow 13"/>
          <p:cNvSpPr/>
          <p:nvPr/>
        </p:nvSpPr>
        <p:spPr bwMode="auto">
          <a:xfrm>
            <a:off x="6461760" y="3810000"/>
            <a:ext cx="243840" cy="367803"/>
          </a:xfrm>
          <a:prstGeom prst="up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Up-Down Arrow 14"/>
          <p:cNvSpPr/>
          <p:nvPr/>
        </p:nvSpPr>
        <p:spPr bwMode="auto">
          <a:xfrm rot="5400000">
            <a:off x="2933700" y="876300"/>
            <a:ext cx="304800" cy="2057400"/>
          </a:xfrm>
          <a:prstGeom prst="up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29147"/>
              </p:ext>
            </p:extLst>
          </p:nvPr>
        </p:nvGraphicFramePr>
        <p:xfrm>
          <a:off x="457200" y="1524000"/>
          <a:ext cx="1524000" cy="193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Document" r:id="rId13" imgW="6299200" imgH="7988300" progId="Word.Document.12">
                  <p:embed/>
                </p:oleObj>
              </mc:Choice>
              <mc:Fallback>
                <p:oleObj name="Document" r:id="rId13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1524000" cy="193278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87807"/>
              </p:ext>
            </p:extLst>
          </p:nvPr>
        </p:nvGraphicFramePr>
        <p:xfrm>
          <a:off x="2362200" y="4183187"/>
          <a:ext cx="1628422" cy="2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Document" r:id="rId15" imgW="6299200" imgH="7988300" progId="Word.Document.12">
                  <p:embed/>
                </p:oleObj>
              </mc:Choice>
              <mc:Fallback>
                <p:oleObj name="Document" r:id="rId15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2200" y="4183187"/>
                        <a:ext cx="1628422" cy="206521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337246"/>
              </p:ext>
            </p:extLst>
          </p:nvPr>
        </p:nvGraphicFramePr>
        <p:xfrm>
          <a:off x="5410200" y="4191000"/>
          <a:ext cx="1600200" cy="202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Document" r:id="rId17" imgW="6299200" imgH="7988300" progId="Word.Document.12">
                  <p:embed/>
                </p:oleObj>
              </mc:Choice>
              <mc:Fallback>
                <p:oleObj name="Document" r:id="rId17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10200" y="4191000"/>
                        <a:ext cx="1600200" cy="202942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4049112976"/>
              </p:ext>
            </p:extLst>
          </p:nvPr>
        </p:nvGraphicFramePr>
        <p:xfrm>
          <a:off x="609600" y="3581400"/>
          <a:ext cx="12953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19" name="Up-Down Arrow 18"/>
          <p:cNvSpPr/>
          <p:nvPr/>
        </p:nvSpPr>
        <p:spPr bwMode="auto">
          <a:xfrm>
            <a:off x="3124200" y="3823197"/>
            <a:ext cx="243840" cy="367803"/>
          </a:xfrm>
          <a:prstGeom prst="up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588972832"/>
              </p:ext>
            </p:extLst>
          </p:nvPr>
        </p:nvGraphicFramePr>
        <p:xfrm>
          <a:off x="609600" y="4572000"/>
          <a:ext cx="12953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968226465"/>
              </p:ext>
            </p:extLst>
          </p:nvPr>
        </p:nvGraphicFramePr>
        <p:xfrm>
          <a:off x="7467601" y="4495800"/>
          <a:ext cx="12953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22" name="Up-Down Arrow 21"/>
          <p:cNvSpPr/>
          <p:nvPr/>
        </p:nvSpPr>
        <p:spPr bwMode="auto">
          <a:xfrm rot="5400000">
            <a:off x="7124700" y="4991100"/>
            <a:ext cx="228600" cy="457200"/>
          </a:xfrm>
          <a:prstGeom prst="up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 rot="5400000">
            <a:off x="2019300" y="5067300"/>
            <a:ext cx="228600" cy="457200"/>
          </a:xfrm>
          <a:prstGeom prst="up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3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and Schedule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382000" cy="5181600"/>
          </a:xfrm>
        </p:spPr>
        <p:txBody>
          <a:bodyPr/>
          <a:lstStyle/>
          <a:p>
            <a:r>
              <a:rPr lang="en-US" dirty="0"/>
              <a:t>Overall Very Good</a:t>
            </a:r>
          </a:p>
          <a:p>
            <a:pPr lvl="1"/>
            <a:r>
              <a:rPr lang="en-US" dirty="0"/>
              <a:t>Necessary Tasks Were Included</a:t>
            </a:r>
          </a:p>
          <a:p>
            <a:pPr lvl="1"/>
            <a:r>
              <a:rPr lang="en-US" dirty="0"/>
              <a:t>Duration of Tasks and Effort Appears Reasonable</a:t>
            </a:r>
          </a:p>
          <a:p>
            <a:r>
              <a:rPr lang="en-US" dirty="0"/>
              <a:t>Potential Issues</a:t>
            </a:r>
          </a:p>
          <a:p>
            <a:pPr lvl="1"/>
            <a:r>
              <a:rPr lang="en-US" dirty="0"/>
              <a:t>Testing Scheduled Late in Semester Leaves Minimal Time to Address Problems =&gt; Do as Much low-level testing as possible in advance</a:t>
            </a:r>
          </a:p>
          <a:p>
            <a:pPr lvl="1"/>
            <a:r>
              <a:rPr lang="en-US" dirty="0"/>
              <a:t>Some Requirements Will be Challenging to Verify</a:t>
            </a:r>
          </a:p>
          <a:p>
            <a:pPr lvl="2"/>
            <a:r>
              <a:rPr lang="en-US" dirty="0"/>
              <a:t>Overly Broad</a:t>
            </a:r>
          </a:p>
          <a:p>
            <a:pPr lvl="2"/>
            <a:r>
              <a:rPr lang="en-US" dirty="0"/>
              <a:t>Multiple Parts</a:t>
            </a:r>
          </a:p>
          <a:p>
            <a:pPr lvl="2"/>
            <a:r>
              <a:rPr lang="en-US" dirty="0"/>
              <a:t>Not as Quantitatively Specified as Desirable</a:t>
            </a:r>
          </a:p>
          <a:p>
            <a:r>
              <a:rPr lang="en-US" dirty="0"/>
              <a:t>Several Projects Did Not Follow Directions for Report?!</a:t>
            </a:r>
          </a:p>
        </p:txBody>
      </p:sp>
    </p:spTree>
    <p:extLst>
      <p:ext uri="{BB962C8B-B14F-4D97-AF65-F5344CB8AC3E}">
        <p14:creationId xmlns:p14="http://schemas.microsoft.com/office/powerpoint/2010/main" val="202776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5943600" cy="609600"/>
          </a:xfrm>
        </p:spPr>
        <p:txBody>
          <a:bodyPr/>
          <a:lstStyle/>
          <a:p>
            <a:r>
              <a:rPr lang="en-US" dirty="0"/>
              <a:t>Optimum Test Case Execution Order</a:t>
            </a:r>
            <a:br>
              <a:rPr lang="en-US" dirty="0"/>
            </a:br>
            <a:r>
              <a:rPr lang="en-US" dirty="0"/>
              <a:t>Example 1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7959802"/>
              </p:ext>
            </p:extLst>
          </p:nvPr>
        </p:nvGraphicFramePr>
        <p:xfrm>
          <a:off x="1371600" y="1761066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8784662"/>
              </p:ext>
            </p:extLst>
          </p:nvPr>
        </p:nvGraphicFramePr>
        <p:xfrm>
          <a:off x="1371601" y="3208866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82722335"/>
              </p:ext>
            </p:extLst>
          </p:nvPr>
        </p:nvGraphicFramePr>
        <p:xfrm>
          <a:off x="1447801" y="4656666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2362201" y="3056466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2362201" y="4504266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42191110"/>
              </p:ext>
            </p:extLst>
          </p:nvPr>
        </p:nvGraphicFramePr>
        <p:xfrm>
          <a:off x="4495800" y="1761066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134523329"/>
              </p:ext>
            </p:extLst>
          </p:nvPr>
        </p:nvGraphicFramePr>
        <p:xfrm>
          <a:off x="4495801" y="3208866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95431205"/>
              </p:ext>
            </p:extLst>
          </p:nvPr>
        </p:nvGraphicFramePr>
        <p:xfrm>
          <a:off x="4572001" y="4656666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5486401" y="3056466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86401" y="4504266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581400" y="381846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</a:rPr>
              <a:t>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13716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</a:rPr>
              <a:t>Bottoms Up Testing In Both Cases</a:t>
            </a:r>
          </a:p>
        </p:txBody>
      </p:sp>
    </p:spTree>
    <p:extLst>
      <p:ext uri="{BB962C8B-B14F-4D97-AF65-F5344CB8AC3E}">
        <p14:creationId xmlns:p14="http://schemas.microsoft.com/office/powerpoint/2010/main" val="41402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4800600" cy="609600"/>
          </a:xfrm>
        </p:spPr>
        <p:txBody>
          <a:bodyPr/>
          <a:lstStyle/>
          <a:p>
            <a:r>
              <a:rPr lang="en-US" dirty="0"/>
              <a:t>Requirement --&gt; Test Case --&gt; Project Mapping  Example 2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65796143"/>
              </p:ext>
            </p:extLst>
          </p:nvPr>
        </p:nvGraphicFramePr>
        <p:xfrm>
          <a:off x="3843866" y="2971800"/>
          <a:ext cx="54102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68342541"/>
              </p:ext>
            </p:extLst>
          </p:nvPr>
        </p:nvGraphicFramePr>
        <p:xfrm>
          <a:off x="-304800" y="8610600"/>
          <a:ext cx="2432755" cy="91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713531"/>
              </p:ext>
            </p:extLst>
          </p:nvPr>
        </p:nvGraphicFramePr>
        <p:xfrm>
          <a:off x="2413000" y="2778124"/>
          <a:ext cx="1930400" cy="244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Document" r:id="rId13" imgW="6299200" imgH="7988300" progId="Word.Document.12">
                  <p:embed/>
                </p:oleObj>
              </mc:Choice>
              <mc:Fallback>
                <p:oleObj name="Document" r:id="rId13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3000" y="2778124"/>
                        <a:ext cx="1930400" cy="244819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300879004"/>
              </p:ext>
            </p:extLst>
          </p:nvPr>
        </p:nvGraphicFramePr>
        <p:xfrm>
          <a:off x="609600" y="3141133"/>
          <a:ext cx="12953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23" name="Up-Down Arrow 22"/>
          <p:cNvSpPr/>
          <p:nvPr/>
        </p:nvSpPr>
        <p:spPr bwMode="auto">
          <a:xfrm rot="5400000">
            <a:off x="2019300" y="3636433"/>
            <a:ext cx="228600" cy="457200"/>
          </a:xfrm>
          <a:prstGeom prst="up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</a:rPr>
              <a:t>Requirement A is Associated With Multiple Parts of the System</a:t>
            </a:r>
          </a:p>
          <a:p>
            <a:endParaRPr lang="en-US" sz="2000" dirty="0">
              <a:latin typeface="Arial"/>
            </a:endParaRPr>
          </a:p>
          <a:p>
            <a:r>
              <a:rPr lang="en-US" sz="2000" dirty="0">
                <a:latin typeface="Arial"/>
              </a:rPr>
              <a:t>Test Flow in Test Case is “Bottoms-up” (Subsystems Before System)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A14EC-CD3A-47CD-A5DC-E70CD677DE37}"/>
              </a:ext>
            </a:extLst>
          </p:cNvPr>
          <p:cNvCxnSpPr/>
          <p:nvPr/>
        </p:nvCxnSpPr>
        <p:spPr bwMode="auto">
          <a:xfrm>
            <a:off x="4572000" y="3352800"/>
            <a:ext cx="0" cy="1752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57E6B6-7344-4C1B-9293-277C577360C9}"/>
              </a:ext>
            </a:extLst>
          </p:cNvPr>
          <p:cNvSpPr txBox="1"/>
          <p:nvPr/>
        </p:nvSpPr>
        <p:spPr>
          <a:xfrm>
            <a:off x="4325787" y="2876265"/>
            <a:ext cx="1236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Test step Order</a:t>
            </a:r>
          </a:p>
          <a:p>
            <a:r>
              <a:rPr lang="en-US" sz="1200" dirty="0">
                <a:latin typeface="Arial"/>
              </a:rPr>
              <a:t>Of execution</a:t>
            </a:r>
          </a:p>
        </p:txBody>
      </p:sp>
    </p:spTree>
    <p:extLst>
      <p:ext uri="{BB962C8B-B14F-4D97-AF65-F5344CB8AC3E}">
        <p14:creationId xmlns:p14="http://schemas.microsoft.com/office/powerpoint/2010/main" val="197360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5943600" cy="609600"/>
          </a:xfrm>
        </p:spPr>
        <p:txBody>
          <a:bodyPr/>
          <a:lstStyle/>
          <a:p>
            <a:r>
              <a:rPr lang="en-US" dirty="0"/>
              <a:t>Optimum Test Case Execution Order</a:t>
            </a:r>
            <a:br>
              <a:rPr lang="en-US" dirty="0"/>
            </a:br>
            <a:r>
              <a:rPr lang="en-US" dirty="0"/>
              <a:t>Example 2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14296069"/>
              </p:ext>
            </p:extLst>
          </p:nvPr>
        </p:nvGraphicFramePr>
        <p:xfrm>
          <a:off x="228600" y="13716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50807651"/>
              </p:ext>
            </p:extLst>
          </p:nvPr>
        </p:nvGraphicFramePr>
        <p:xfrm>
          <a:off x="228601" y="28194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1654647"/>
              </p:ext>
            </p:extLst>
          </p:nvPr>
        </p:nvGraphicFramePr>
        <p:xfrm>
          <a:off x="304801" y="42672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1219201" y="2667000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219201" y="4114800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99631635"/>
              </p:ext>
            </p:extLst>
          </p:nvPr>
        </p:nvGraphicFramePr>
        <p:xfrm>
          <a:off x="3048000" y="13716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699208727"/>
              </p:ext>
            </p:extLst>
          </p:nvPr>
        </p:nvGraphicFramePr>
        <p:xfrm>
          <a:off x="3048001" y="28194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06172983"/>
              </p:ext>
            </p:extLst>
          </p:nvPr>
        </p:nvGraphicFramePr>
        <p:xfrm>
          <a:off x="3124201" y="42672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4038601" y="2667000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038601" y="4114800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362200" y="34290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</a:rPr>
              <a:t>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743200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</a:rPr>
              <a:t> Structure the Test Case to test the lower level subsystems first followed by the system level test</a:t>
            </a:r>
          </a:p>
        </p:txBody>
      </p:sp>
    </p:spTree>
    <p:extLst>
      <p:ext uri="{BB962C8B-B14F-4D97-AF65-F5344CB8AC3E}">
        <p14:creationId xmlns:p14="http://schemas.microsoft.com/office/powerpoint/2010/main" val="407937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4800600" cy="609600"/>
          </a:xfrm>
        </p:spPr>
        <p:txBody>
          <a:bodyPr/>
          <a:lstStyle/>
          <a:p>
            <a:r>
              <a:rPr lang="en-US" dirty="0"/>
              <a:t>Requirement --&gt; Test Case --&gt; Project Mapping  Example 3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84713171"/>
              </p:ext>
            </p:extLst>
          </p:nvPr>
        </p:nvGraphicFramePr>
        <p:xfrm>
          <a:off x="460022" y="1295399"/>
          <a:ext cx="3654778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03693458"/>
              </p:ext>
            </p:extLst>
          </p:nvPr>
        </p:nvGraphicFramePr>
        <p:xfrm>
          <a:off x="-304800" y="8610600"/>
          <a:ext cx="2432755" cy="91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043516"/>
              </p:ext>
            </p:extLst>
          </p:nvPr>
        </p:nvGraphicFramePr>
        <p:xfrm>
          <a:off x="6781800" y="4163218"/>
          <a:ext cx="1524000" cy="193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Document" r:id="rId13" imgW="6299200" imgH="7988300" progId="Word.Document.12">
                  <p:embed/>
                </p:oleObj>
              </mc:Choice>
              <mc:Fallback>
                <p:oleObj name="Document" r:id="rId13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81800" y="4163218"/>
                        <a:ext cx="1524000" cy="193278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16851"/>
              </p:ext>
            </p:extLst>
          </p:nvPr>
        </p:nvGraphicFramePr>
        <p:xfrm>
          <a:off x="3476978" y="4183187"/>
          <a:ext cx="1628422" cy="2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Document" r:id="rId15" imgW="6299200" imgH="7988300" progId="Word.Document.12">
                  <p:embed/>
                </p:oleObj>
              </mc:Choice>
              <mc:Fallback>
                <p:oleObj name="Document" r:id="rId15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76978" y="4183187"/>
                        <a:ext cx="1628422" cy="206521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49749"/>
              </p:ext>
            </p:extLst>
          </p:nvPr>
        </p:nvGraphicFramePr>
        <p:xfrm>
          <a:off x="533400" y="4114800"/>
          <a:ext cx="1600200" cy="202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Document" r:id="rId17" imgW="6299200" imgH="7988300" progId="Word.Document.12">
                  <p:embed/>
                </p:oleObj>
              </mc:Choice>
              <mc:Fallback>
                <p:oleObj name="Document" r:id="rId17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400" y="4114800"/>
                        <a:ext cx="1600200" cy="202942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Up-Down Arrow 18"/>
          <p:cNvSpPr/>
          <p:nvPr/>
        </p:nvSpPr>
        <p:spPr bwMode="auto">
          <a:xfrm>
            <a:off x="4175760" y="3823197"/>
            <a:ext cx="243840" cy="367803"/>
          </a:xfrm>
          <a:prstGeom prst="up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244651354"/>
              </p:ext>
            </p:extLst>
          </p:nvPr>
        </p:nvGraphicFramePr>
        <p:xfrm>
          <a:off x="4769555" y="1295400"/>
          <a:ext cx="3810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3282803956"/>
              </p:ext>
            </p:extLst>
          </p:nvPr>
        </p:nvGraphicFramePr>
        <p:xfrm>
          <a:off x="3276600" y="2743200"/>
          <a:ext cx="2286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cxnSp>
        <p:nvCxnSpPr>
          <p:cNvPr id="32" name="Elbow Connector 31"/>
          <p:cNvCxnSpPr>
            <a:endCxn id="29" idx="0"/>
          </p:cNvCxnSpPr>
          <p:nvPr/>
        </p:nvCxnSpPr>
        <p:spPr bwMode="auto">
          <a:xfrm rot="10800000" flipV="1">
            <a:off x="4419600" y="2514600"/>
            <a:ext cx="1981200" cy="2286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Elbow Connector 34"/>
          <p:cNvCxnSpPr/>
          <p:nvPr/>
        </p:nvCxnSpPr>
        <p:spPr bwMode="auto">
          <a:xfrm>
            <a:off x="2209800" y="2514600"/>
            <a:ext cx="1905000" cy="228600"/>
          </a:xfrm>
          <a:prstGeom prst="bentConnector3">
            <a:avLst>
              <a:gd name="adj1" fmla="val 102593"/>
            </a:avLst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3182245621"/>
              </p:ext>
            </p:extLst>
          </p:nvPr>
        </p:nvGraphicFramePr>
        <p:xfrm>
          <a:off x="3124200" y="1143000"/>
          <a:ext cx="12953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479797220"/>
              </p:ext>
            </p:extLst>
          </p:nvPr>
        </p:nvGraphicFramePr>
        <p:xfrm>
          <a:off x="7391400" y="1143000"/>
          <a:ext cx="12953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889265157"/>
              </p:ext>
            </p:extLst>
          </p:nvPr>
        </p:nvGraphicFramePr>
        <p:xfrm>
          <a:off x="5308075" y="2971800"/>
          <a:ext cx="12953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</p:spTree>
    <p:extLst>
      <p:ext uri="{BB962C8B-B14F-4D97-AF65-F5344CB8AC3E}">
        <p14:creationId xmlns:p14="http://schemas.microsoft.com/office/powerpoint/2010/main" val="182076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5943600" cy="609600"/>
          </a:xfrm>
        </p:spPr>
        <p:txBody>
          <a:bodyPr/>
          <a:lstStyle/>
          <a:p>
            <a:r>
              <a:rPr lang="en-US" dirty="0"/>
              <a:t>Optimum Test Case Execution Order</a:t>
            </a:r>
            <a:br>
              <a:rPr lang="en-US" dirty="0"/>
            </a:br>
            <a:r>
              <a:rPr lang="en-US" dirty="0"/>
              <a:t>Example 3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6332157"/>
              </p:ext>
            </p:extLst>
          </p:nvPr>
        </p:nvGraphicFramePr>
        <p:xfrm>
          <a:off x="228600" y="13716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2845783"/>
              </p:ext>
            </p:extLst>
          </p:nvPr>
        </p:nvGraphicFramePr>
        <p:xfrm>
          <a:off x="228601" y="28194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58653020"/>
              </p:ext>
            </p:extLst>
          </p:nvPr>
        </p:nvGraphicFramePr>
        <p:xfrm>
          <a:off x="304801" y="42672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1219201" y="2667000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1219201" y="4114800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96156995"/>
              </p:ext>
            </p:extLst>
          </p:nvPr>
        </p:nvGraphicFramePr>
        <p:xfrm>
          <a:off x="2895600" y="13716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339772019"/>
              </p:ext>
            </p:extLst>
          </p:nvPr>
        </p:nvGraphicFramePr>
        <p:xfrm>
          <a:off x="2895601" y="28194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69365074"/>
              </p:ext>
            </p:extLst>
          </p:nvPr>
        </p:nvGraphicFramePr>
        <p:xfrm>
          <a:off x="2971801" y="42672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3886201" y="2667000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886201" y="4114800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209800" y="35814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/>
              </a:rPr>
              <a:t>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16764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/>
              </a:rPr>
              <a:t>In this situation it may be desirable to write 3 Test Cases.</a:t>
            </a:r>
          </a:p>
          <a:p>
            <a:endParaRPr lang="en-US" sz="1800" dirty="0">
              <a:latin typeface="Arial"/>
            </a:endParaRPr>
          </a:p>
          <a:p>
            <a:r>
              <a:rPr lang="en-US" sz="1800" dirty="0">
                <a:latin typeface="Arial"/>
              </a:rPr>
              <a:t>Note that this may result in more than one test case for a requirement, depending on how the requirement(s) are written.  </a:t>
            </a:r>
          </a:p>
          <a:p>
            <a:endParaRPr lang="en-US" sz="1800" dirty="0">
              <a:latin typeface="Arial"/>
            </a:endParaRPr>
          </a:p>
          <a:p>
            <a:r>
              <a:rPr lang="en-US" sz="1800" dirty="0">
                <a:latin typeface="Arial"/>
              </a:rPr>
              <a:t>The above could be avoided by re-writing a requirement to address Subsystem 3 separately</a:t>
            </a:r>
          </a:p>
        </p:txBody>
      </p:sp>
    </p:spTree>
    <p:extLst>
      <p:ext uri="{BB962C8B-B14F-4D97-AF65-F5344CB8AC3E}">
        <p14:creationId xmlns:p14="http://schemas.microsoft.com/office/powerpoint/2010/main" val="168732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4800600" cy="609600"/>
          </a:xfrm>
        </p:spPr>
        <p:txBody>
          <a:bodyPr/>
          <a:lstStyle/>
          <a:p>
            <a:r>
              <a:rPr lang="en-US" dirty="0"/>
              <a:t>Requirement --&gt; Test Case --&gt; Project Mapping  Example 4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1123016"/>
              </p:ext>
            </p:extLst>
          </p:nvPr>
        </p:nvGraphicFramePr>
        <p:xfrm>
          <a:off x="460022" y="1295399"/>
          <a:ext cx="3654778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932889936"/>
              </p:ext>
            </p:extLst>
          </p:nvPr>
        </p:nvGraphicFramePr>
        <p:xfrm>
          <a:off x="-304800" y="8610600"/>
          <a:ext cx="2432755" cy="91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091009"/>
              </p:ext>
            </p:extLst>
          </p:nvPr>
        </p:nvGraphicFramePr>
        <p:xfrm>
          <a:off x="5105399" y="4114800"/>
          <a:ext cx="168234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Document" r:id="rId13" imgW="6299200" imgH="7988300" progId="Word.Document.12">
                  <p:embed/>
                </p:oleObj>
              </mc:Choice>
              <mc:Fallback>
                <p:oleObj name="Document" r:id="rId13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5399" y="4114800"/>
                        <a:ext cx="1682345" cy="2133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983137"/>
              </p:ext>
            </p:extLst>
          </p:nvPr>
        </p:nvGraphicFramePr>
        <p:xfrm>
          <a:off x="2209800" y="4114800"/>
          <a:ext cx="1628422" cy="2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Document" r:id="rId15" imgW="6299200" imgH="7988300" progId="Word.Document.12">
                  <p:embed/>
                </p:oleObj>
              </mc:Choice>
              <mc:Fallback>
                <p:oleObj name="Document" r:id="rId15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9800" y="4114800"/>
                        <a:ext cx="1628422" cy="206521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065510056"/>
              </p:ext>
            </p:extLst>
          </p:nvPr>
        </p:nvGraphicFramePr>
        <p:xfrm>
          <a:off x="4769555" y="1295400"/>
          <a:ext cx="3810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186375836"/>
              </p:ext>
            </p:extLst>
          </p:nvPr>
        </p:nvGraphicFramePr>
        <p:xfrm>
          <a:off x="3276600" y="2743200"/>
          <a:ext cx="22860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32" name="Elbow Connector 31"/>
          <p:cNvCxnSpPr>
            <a:endCxn id="29" idx="0"/>
          </p:cNvCxnSpPr>
          <p:nvPr/>
        </p:nvCxnSpPr>
        <p:spPr bwMode="auto">
          <a:xfrm rot="10800000" flipV="1">
            <a:off x="4419600" y="2514600"/>
            <a:ext cx="1981200" cy="2286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Elbow Connector 34"/>
          <p:cNvCxnSpPr/>
          <p:nvPr/>
        </p:nvCxnSpPr>
        <p:spPr bwMode="auto">
          <a:xfrm>
            <a:off x="2209800" y="2514600"/>
            <a:ext cx="1905000" cy="228600"/>
          </a:xfrm>
          <a:prstGeom prst="bentConnector3">
            <a:avLst>
              <a:gd name="adj1" fmla="val 102593"/>
            </a:avLst>
          </a:prstGeom>
          <a:solidFill>
            <a:schemeClr val="accent1"/>
          </a:soli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657369820"/>
              </p:ext>
            </p:extLst>
          </p:nvPr>
        </p:nvGraphicFramePr>
        <p:xfrm>
          <a:off x="3124200" y="1143000"/>
          <a:ext cx="12953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364776536"/>
              </p:ext>
            </p:extLst>
          </p:nvPr>
        </p:nvGraphicFramePr>
        <p:xfrm>
          <a:off x="7391400" y="1143000"/>
          <a:ext cx="1295399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09734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5943600" cy="609600"/>
          </a:xfrm>
        </p:spPr>
        <p:txBody>
          <a:bodyPr/>
          <a:lstStyle/>
          <a:p>
            <a:r>
              <a:rPr lang="en-US" dirty="0"/>
              <a:t>Optimum Test Case Execution Order</a:t>
            </a:r>
            <a:br>
              <a:rPr lang="en-US" dirty="0"/>
            </a:br>
            <a:r>
              <a:rPr lang="en-US" dirty="0"/>
              <a:t>Example 4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3425994"/>
              </p:ext>
            </p:extLst>
          </p:nvPr>
        </p:nvGraphicFramePr>
        <p:xfrm>
          <a:off x="3352800" y="17526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9979686"/>
              </p:ext>
            </p:extLst>
          </p:nvPr>
        </p:nvGraphicFramePr>
        <p:xfrm>
          <a:off x="3352801" y="32004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25873804"/>
              </p:ext>
            </p:extLst>
          </p:nvPr>
        </p:nvGraphicFramePr>
        <p:xfrm>
          <a:off x="304801" y="4267200"/>
          <a:ext cx="1904999" cy="151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4343401" y="3048000"/>
            <a:ext cx="0" cy="4572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410200" y="2133600"/>
            <a:ext cx="358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</a:rPr>
              <a:t>This situation is undesirable because it duplicates a test. </a:t>
            </a:r>
          </a:p>
          <a:p>
            <a:br>
              <a:rPr lang="en-US" sz="2000" dirty="0">
                <a:latin typeface="Arial"/>
              </a:rPr>
            </a:br>
            <a:r>
              <a:rPr lang="en-US" sz="2000" dirty="0">
                <a:latin typeface="Arial"/>
              </a:rPr>
              <a:t>This raises the possibility that the test conditions could be different and produce different results which would then have to be resolved.</a:t>
            </a:r>
          </a:p>
        </p:txBody>
      </p:sp>
      <p:sp>
        <p:nvSpPr>
          <p:cNvPr id="3" name="Left Arrow 2"/>
          <p:cNvSpPr/>
          <p:nvPr/>
        </p:nvSpPr>
        <p:spPr bwMode="auto">
          <a:xfrm>
            <a:off x="2362200" y="2895600"/>
            <a:ext cx="457200" cy="152400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2362200" y="5029200"/>
            <a:ext cx="457200" cy="152400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399594"/>
              </p:ext>
            </p:extLst>
          </p:nvPr>
        </p:nvGraphicFramePr>
        <p:xfrm>
          <a:off x="762000" y="1676400"/>
          <a:ext cx="1676400" cy="212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Document" r:id="rId18" imgW="6299200" imgH="7988300" progId="Word.Document.12">
                  <p:embed/>
                </p:oleObj>
              </mc:Choice>
              <mc:Fallback>
                <p:oleObj name="Document" r:id="rId18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2000" y="1676400"/>
                        <a:ext cx="1676400" cy="212606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095549"/>
              </p:ext>
            </p:extLst>
          </p:nvPr>
        </p:nvGraphicFramePr>
        <p:xfrm>
          <a:off x="762000" y="3810000"/>
          <a:ext cx="168234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Document" r:id="rId20" imgW="6299200" imgH="7988300" progId="Word.Document.12">
                  <p:embed/>
                </p:oleObj>
              </mc:Choice>
              <mc:Fallback>
                <p:oleObj name="Document" r:id="rId20" imgW="6299200" imgH="798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2000" y="3810000"/>
                        <a:ext cx="1682345" cy="21336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97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</a:t>
            </a:r>
            <a:r>
              <a:rPr lang="en-US" dirty="0" err="1"/>
              <a:t>Sr</a:t>
            </a:r>
            <a:r>
              <a:rPr lang="en-US" dirty="0"/>
              <a:t> Design Grade Sheet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153400" cy="45673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28800" y="1981200"/>
            <a:ext cx="4572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is-IS" sz="1400" dirty="0">
                <a:latin typeface="Arial"/>
                <a:cs typeface="Arial"/>
              </a:rPr>
              <a:t>=D4+0.1*(E4+F4+G4+H4)+0.15*(J4+I4)+L4+K4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828800" y="5334000"/>
            <a:ext cx="5105400" cy="228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 bwMode="auto">
          <a:xfrm flipV="1">
            <a:off x="6400800" y="1676400"/>
            <a:ext cx="228600" cy="458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stCxn id="4" idx="3"/>
          </p:cNvCxnSpPr>
          <p:nvPr/>
        </p:nvCxnSpPr>
        <p:spPr bwMode="auto">
          <a:xfrm>
            <a:off x="6400800" y="2135089"/>
            <a:ext cx="304800" cy="32751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995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</a:t>
            </a:r>
            <a:r>
              <a:rPr lang="en-US" dirty="0" err="1"/>
              <a:t>Sr</a:t>
            </a:r>
            <a:r>
              <a:rPr lang="en-US" dirty="0"/>
              <a:t> Design Grade Sheet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0" y="1981200"/>
            <a:ext cx="6657090" cy="372915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5867400" y="5334000"/>
            <a:ext cx="381000" cy="228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17" name="Picture 16" descr="Screen Shot 2019-02-06 at 12.57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676400"/>
            <a:ext cx="1714500" cy="28829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2"/>
          </p:cNvCxnSpPr>
          <p:nvPr/>
        </p:nvCxnSpPr>
        <p:spPr bwMode="auto">
          <a:xfrm flipH="1">
            <a:off x="6324600" y="4559300"/>
            <a:ext cx="1847850" cy="8509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52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5334000" cy="609600"/>
          </a:xfrm>
        </p:spPr>
        <p:txBody>
          <a:bodyPr/>
          <a:lstStyle/>
          <a:p>
            <a:r>
              <a:rPr lang="en-US" dirty="0"/>
              <a:t>Test Case for Grading Spreadsheet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592308"/>
              </p:ext>
            </p:extLst>
          </p:nvPr>
        </p:nvGraphicFramePr>
        <p:xfrm>
          <a:off x="989013" y="1219200"/>
          <a:ext cx="700087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9033777" imgH="6859730" progId="Word.Document.12">
                  <p:embed/>
                </p:oleObj>
              </mc:Choice>
              <mc:Fallback>
                <p:oleObj name="Document" r:id="rId3" imgW="9033777" imgH="68597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1219200"/>
                        <a:ext cx="7000875" cy="53022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Test Plans</a:t>
            </a:r>
            <a:br>
              <a:rPr lang="en-US" dirty="0"/>
            </a:br>
            <a:r>
              <a:rPr lang="en-US" dirty="0"/>
              <a:t> Need and Uses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Execution of the Test Cases in the Test Plan is the Basis for Showing That the Project Has Met the </a:t>
            </a:r>
            <a:r>
              <a:rPr lang="en-US"/>
              <a:t>Customer’s Requirements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Test Cases are Also Useful for Debugging During the Design Process</a:t>
            </a:r>
          </a:p>
          <a:p>
            <a:pPr lvl="1"/>
            <a:r>
              <a:rPr lang="en-US" dirty="0"/>
              <a:t>Identify Requirements Not Addressed</a:t>
            </a:r>
          </a:p>
          <a:p>
            <a:pPr lvl="1"/>
            <a:r>
              <a:rPr lang="en-US" dirty="0"/>
              <a:t>Identify Problems Early so They Can be Addressed</a:t>
            </a:r>
          </a:p>
          <a:p>
            <a:pPr lvl="1"/>
            <a:r>
              <a:rPr lang="en-US" dirty="0"/>
              <a:t>Identify Test Issues (e.g. Needed Equipment) That May Have Been Overlooked</a:t>
            </a:r>
          </a:p>
        </p:txBody>
      </p:sp>
    </p:spTree>
    <p:extLst>
      <p:ext uri="{BB962C8B-B14F-4D97-AF65-F5344CB8AC3E}">
        <p14:creationId xmlns:p14="http://schemas.microsoft.com/office/powerpoint/2010/main" val="4218755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Flow Overview </a:t>
            </a:r>
            <a:br>
              <a:rPr lang="en-US" dirty="0"/>
            </a:br>
            <a:r>
              <a:rPr lang="en-US" dirty="0"/>
              <a:t>(For Reference)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51816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</a:rPr>
              <a:t>Verifying lower level requirements during design and implementation helps ensure that higher level ones will be met at system V&amp;V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371600" y="2362200"/>
            <a:ext cx="1828800" cy="22860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 flipV="1">
            <a:off x="5410200" y="2362200"/>
            <a:ext cx="1828800" cy="22860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1828800" y="2133600"/>
            <a:ext cx="5181600" cy="2514600"/>
            <a:chOff x="1600200" y="2133600"/>
            <a:chExt cx="5181600" cy="2514600"/>
          </a:xfrm>
        </p:grpSpPr>
        <p:sp>
          <p:nvSpPr>
            <p:cNvPr id="7" name="Diagonal Stripe 6"/>
            <p:cNvSpPr/>
            <p:nvPr/>
          </p:nvSpPr>
          <p:spPr bwMode="auto">
            <a:xfrm>
              <a:off x="4648200" y="2133600"/>
              <a:ext cx="2133600" cy="2514600"/>
            </a:xfrm>
            <a:prstGeom prst="diagStrip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Diagonal Stripe 7"/>
            <p:cNvSpPr/>
            <p:nvPr/>
          </p:nvSpPr>
          <p:spPr bwMode="auto">
            <a:xfrm flipH="1">
              <a:off x="1600200" y="2133600"/>
              <a:ext cx="2133600" cy="2514600"/>
            </a:xfrm>
            <a:prstGeom prst="diagStrip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733800" y="3429000"/>
              <a:ext cx="914400" cy="1219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52600" y="18288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</a:rPr>
              <a:t>Functional</a:t>
            </a:r>
          </a:p>
          <a:p>
            <a:pPr algn="ctr"/>
            <a:r>
              <a:rPr lang="en-US" sz="1600" dirty="0">
                <a:latin typeface="Arial"/>
              </a:rPr>
              <a:t>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7432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</a:rPr>
              <a:t>Design Level</a:t>
            </a:r>
          </a:p>
          <a:p>
            <a:pPr algn="ctr"/>
            <a:r>
              <a:rPr lang="en-US" sz="1600" dirty="0">
                <a:latin typeface="Arial"/>
              </a:rPr>
              <a:t>Requirements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1400" y="35814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</a:rPr>
              <a:t>Detailed Design and Implementation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0600" y="2819400"/>
            <a:ext cx="1676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</a:rPr>
              <a:t>Integration &amp; Subsystem V&amp;V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1905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/>
              </a:rPr>
              <a:t>System V&amp;V</a:t>
            </a:r>
          </a:p>
        </p:txBody>
      </p:sp>
      <p:sp>
        <p:nvSpPr>
          <p:cNvPr id="15" name="Multidocument 14"/>
          <p:cNvSpPr/>
          <p:nvPr/>
        </p:nvSpPr>
        <p:spPr bwMode="auto">
          <a:xfrm>
            <a:off x="3886200" y="1981200"/>
            <a:ext cx="1219200" cy="838200"/>
          </a:xfrm>
          <a:prstGeom prst="flowChartMultidocumen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Test Plans and Procedures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200400" y="2197388"/>
            <a:ext cx="609600" cy="124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648200" y="2819400"/>
            <a:ext cx="3048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3733800" y="2895600"/>
            <a:ext cx="3048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257800" y="2133600"/>
            <a:ext cx="609600" cy="124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81000" y="38862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</a:rPr>
              <a:t>Early consideration of how to test can help define requirements in a way that makes them easier to verify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7000" y="2743200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rial"/>
              </a:rPr>
              <a:t>In general, testing proceeds from lower levels to higher ones.  If issues are found at higher levels of testing the knowledge gained from lower level tests is a great help in addressing them.</a:t>
            </a:r>
          </a:p>
        </p:txBody>
      </p:sp>
    </p:spTree>
    <p:extLst>
      <p:ext uri="{BB962C8B-B14F-4D97-AF65-F5344CB8AC3E}">
        <p14:creationId xmlns:p14="http://schemas.microsoft.com/office/powerpoint/2010/main" val="26247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Process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81000" y="2209800"/>
            <a:ext cx="1295400" cy="685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Requirements &amp; Constraints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4953000"/>
            <a:ext cx="1066800" cy="609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Detailed Design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924801" y="1981200"/>
            <a:ext cx="990599" cy="609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Deliver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 to Customer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752600" y="3352800"/>
            <a:ext cx="1295400" cy="1143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Dry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1400" dirty="0">
                <a:latin typeface="Arial"/>
                <a:ea typeface="ＭＳ Ｐゴシック" charset="0"/>
                <a:cs typeface="Arial"/>
              </a:rPr>
              <a:t>Run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Test Plan by Project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 Team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38600" y="3352800"/>
            <a:ext cx="1524000" cy="1143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Execution of Test Plan by Independent Test Team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53200" y="3352800"/>
            <a:ext cx="1295400" cy="1143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Execution of </a:t>
            </a:r>
            <a:endParaRPr lang="en-US" sz="1400" dirty="0">
              <a:latin typeface="Arial"/>
              <a:ea typeface="ＭＳ Ｐゴシック" charset="0"/>
              <a:cs typeface="Arial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Test Plan for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 Customer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" name="Decision 10"/>
          <p:cNvSpPr/>
          <p:nvPr/>
        </p:nvSpPr>
        <p:spPr bwMode="auto">
          <a:xfrm>
            <a:off x="8153400" y="3657600"/>
            <a:ext cx="533400" cy="533400"/>
          </a:xfrm>
          <a:prstGeom prst="flowChartDecisi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Folded Corner 11"/>
          <p:cNvSpPr/>
          <p:nvPr/>
        </p:nvSpPr>
        <p:spPr bwMode="auto">
          <a:xfrm>
            <a:off x="381000" y="3505200"/>
            <a:ext cx="1066800" cy="838200"/>
          </a:xfrm>
          <a:prstGeom prst="foldedCorner">
            <a:avLst>
              <a:gd name="adj" fmla="val 3044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>
              <a:latin typeface="Arial"/>
              <a:ea typeface="ＭＳ Ｐゴシック" charset="0"/>
              <a:cs typeface="Arial"/>
            </a:endParaRPr>
          </a:p>
          <a:p>
            <a:pPr algn="ctr"/>
            <a:r>
              <a:rPr lang="en-US" sz="1400" dirty="0">
                <a:latin typeface="Arial"/>
                <a:ea typeface="ＭＳ Ｐゴシック" charset="0"/>
                <a:cs typeface="Arial"/>
              </a:rPr>
              <a:t>Test Plan</a:t>
            </a:r>
          </a:p>
        </p:txBody>
      </p:sp>
      <p:sp>
        <p:nvSpPr>
          <p:cNvPr id="13" name="Decision 12"/>
          <p:cNvSpPr/>
          <p:nvPr/>
        </p:nvSpPr>
        <p:spPr bwMode="auto">
          <a:xfrm>
            <a:off x="3276600" y="3657600"/>
            <a:ext cx="609600" cy="533400"/>
          </a:xfrm>
          <a:prstGeom prst="flowChartDecisi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Decision 13"/>
          <p:cNvSpPr/>
          <p:nvPr/>
        </p:nvSpPr>
        <p:spPr bwMode="auto">
          <a:xfrm>
            <a:off x="5791200" y="3657600"/>
            <a:ext cx="533400" cy="533400"/>
          </a:xfrm>
          <a:prstGeom prst="flowChartDecision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6" name="Straight Arrow Connector 15"/>
          <p:cNvCxnSpPr>
            <a:stCxn id="12" idx="3"/>
            <a:endCxn id="8" idx="1"/>
          </p:cNvCxnSpPr>
          <p:nvPr/>
        </p:nvCxnSpPr>
        <p:spPr bwMode="auto">
          <a:xfrm>
            <a:off x="1447800" y="3924300"/>
            <a:ext cx="304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8" idx="3"/>
            <a:endCxn id="13" idx="1"/>
          </p:cNvCxnSpPr>
          <p:nvPr/>
        </p:nvCxnSpPr>
        <p:spPr bwMode="auto">
          <a:xfrm>
            <a:off x="3048000" y="3924300"/>
            <a:ext cx="228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3" idx="3"/>
            <a:endCxn id="9" idx="1"/>
          </p:cNvCxnSpPr>
          <p:nvPr/>
        </p:nvCxnSpPr>
        <p:spPr bwMode="auto">
          <a:xfrm>
            <a:off x="3886200" y="3924300"/>
            <a:ext cx="152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9" idx="3"/>
            <a:endCxn id="14" idx="1"/>
          </p:cNvCxnSpPr>
          <p:nvPr/>
        </p:nvCxnSpPr>
        <p:spPr bwMode="auto">
          <a:xfrm>
            <a:off x="5562600" y="3924300"/>
            <a:ext cx="228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4" idx="3"/>
            <a:endCxn id="10" idx="1"/>
          </p:cNvCxnSpPr>
          <p:nvPr/>
        </p:nvCxnSpPr>
        <p:spPr bwMode="auto">
          <a:xfrm>
            <a:off x="6324600" y="3924300"/>
            <a:ext cx="228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10" idx="3"/>
            <a:endCxn id="11" idx="1"/>
          </p:cNvCxnSpPr>
          <p:nvPr/>
        </p:nvCxnSpPr>
        <p:spPr bwMode="auto">
          <a:xfrm>
            <a:off x="7848600" y="3924300"/>
            <a:ext cx="304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3352800" y="3761601"/>
            <a:ext cx="4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OK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1200" y="376160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Pass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53400" y="376160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Pass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33800" y="3581400"/>
            <a:ext cx="28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48400" y="3581400"/>
            <a:ext cx="28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82000" y="3352800"/>
            <a:ext cx="28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6000" y="4191000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58200" y="4191000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81400" y="4267200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/>
              </a:rPr>
              <a:t>N</a:t>
            </a:r>
          </a:p>
        </p:txBody>
      </p:sp>
      <p:cxnSp>
        <p:nvCxnSpPr>
          <p:cNvPr id="47" name="Straight Arrow Connector 46"/>
          <p:cNvCxnSpPr>
            <a:stCxn id="11" idx="0"/>
            <a:endCxn id="7" idx="2"/>
          </p:cNvCxnSpPr>
          <p:nvPr/>
        </p:nvCxnSpPr>
        <p:spPr bwMode="auto">
          <a:xfrm flipV="1">
            <a:off x="8420100" y="2590800"/>
            <a:ext cx="1" cy="1066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/>
          <p:cNvCxnSpPr>
            <a:stCxn id="6" idx="0"/>
            <a:endCxn id="12" idx="2"/>
          </p:cNvCxnSpPr>
          <p:nvPr/>
        </p:nvCxnSpPr>
        <p:spPr bwMode="auto">
          <a:xfrm flipV="1">
            <a:off x="914400" y="43434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1" name="Elbow Connector 80"/>
          <p:cNvCxnSpPr>
            <a:stCxn id="3" idx="2"/>
            <a:endCxn id="12" idx="0"/>
          </p:cNvCxnSpPr>
          <p:nvPr/>
        </p:nvCxnSpPr>
        <p:spPr bwMode="auto">
          <a:xfrm rot="5400000">
            <a:off x="666750" y="3143250"/>
            <a:ext cx="609600" cy="1143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Elbow Connector 89"/>
          <p:cNvCxnSpPr>
            <a:stCxn id="14" idx="2"/>
          </p:cNvCxnSpPr>
          <p:nvPr/>
        </p:nvCxnSpPr>
        <p:spPr bwMode="auto">
          <a:xfrm rot="5400000">
            <a:off x="3714750" y="2762250"/>
            <a:ext cx="914400" cy="37719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Elbow Connector 92"/>
          <p:cNvCxnSpPr>
            <a:stCxn id="13" idx="2"/>
          </p:cNvCxnSpPr>
          <p:nvPr/>
        </p:nvCxnSpPr>
        <p:spPr bwMode="auto">
          <a:xfrm rot="5400000">
            <a:off x="2479607" y="4000775"/>
            <a:ext cx="911568" cy="129201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Elbow Connector 98"/>
          <p:cNvCxnSpPr>
            <a:stCxn id="11" idx="2"/>
          </p:cNvCxnSpPr>
          <p:nvPr/>
        </p:nvCxnSpPr>
        <p:spPr bwMode="auto">
          <a:xfrm rot="5400000">
            <a:off x="4895850" y="1581150"/>
            <a:ext cx="914400" cy="6134100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" name="TextBox 101"/>
          <p:cNvSpPr txBox="1"/>
          <p:nvPr/>
        </p:nvSpPr>
        <p:spPr>
          <a:xfrm>
            <a:off x="3733800" y="5181600"/>
            <a:ext cx="266700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/>
              </a:rPr>
              <a:t>Revise Design</a:t>
            </a:r>
          </a:p>
          <a:p>
            <a:r>
              <a:rPr lang="en-US" sz="1200" dirty="0">
                <a:latin typeface="Arial"/>
              </a:rPr>
              <a:t>Modify Requirements &amp; Constraints</a:t>
            </a:r>
          </a:p>
          <a:p>
            <a:r>
              <a:rPr lang="en-US" sz="1200" dirty="0">
                <a:latin typeface="Arial"/>
              </a:rPr>
              <a:t>Modify Test Plan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981200" y="1295400"/>
            <a:ext cx="5791200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</a:rPr>
              <a:t>Typically an Independent Test Team Will Conduct Final Testing to Help Assure Objectivity.</a:t>
            </a:r>
          </a:p>
          <a:p>
            <a:endParaRPr lang="en-US" sz="1600" dirty="0">
              <a:latin typeface="Arial"/>
            </a:endParaRPr>
          </a:p>
          <a:p>
            <a:r>
              <a:rPr lang="en-US" sz="1600" dirty="0">
                <a:latin typeface="Arial"/>
              </a:rPr>
              <a:t>The Independent Test Team Will Follow the Test Plan Literally =&gt; All Information Must Be Present</a:t>
            </a:r>
          </a:p>
        </p:txBody>
      </p:sp>
      <p:sp>
        <p:nvSpPr>
          <p:cNvPr id="36" name="Cross 35"/>
          <p:cNvSpPr/>
          <p:nvPr/>
        </p:nvSpPr>
        <p:spPr bwMode="auto">
          <a:xfrm rot="18905260">
            <a:off x="3778900" y="2940700"/>
            <a:ext cx="2057400" cy="2057400"/>
          </a:xfrm>
          <a:prstGeom prst="plus">
            <a:avLst>
              <a:gd name="adj" fmla="val 46948"/>
            </a:avLst>
          </a:prstGeom>
          <a:solidFill>
            <a:schemeClr val="bg1">
              <a:lumMod val="85000"/>
              <a:alpha val="5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Plans vs. Test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72000"/>
          </a:xfrm>
        </p:spPr>
        <p:txBody>
          <a:bodyPr/>
          <a:lstStyle/>
          <a:p>
            <a:r>
              <a:rPr lang="en-US" dirty="0"/>
              <a:t>The Test Plan</a:t>
            </a:r>
          </a:p>
          <a:p>
            <a:pPr lvl="1"/>
            <a:r>
              <a:rPr lang="en-US" dirty="0"/>
              <a:t>High level document that describes overall test strategy</a:t>
            </a:r>
          </a:p>
          <a:p>
            <a:pPr lvl="1"/>
            <a:r>
              <a:rPr lang="en-US" dirty="0"/>
              <a:t>Test equipment required</a:t>
            </a:r>
          </a:p>
          <a:p>
            <a:pPr lvl="1"/>
            <a:r>
              <a:rPr lang="en-US" dirty="0"/>
              <a:t>Location(s) of testing</a:t>
            </a:r>
          </a:p>
          <a:p>
            <a:pPr lvl="1"/>
            <a:r>
              <a:rPr lang="en-US" dirty="0"/>
              <a:t>Overall test flow (preliminary, final,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Applicable requirements documents, software, etc.</a:t>
            </a:r>
          </a:p>
          <a:p>
            <a:r>
              <a:rPr lang="en-US" dirty="0"/>
              <a:t>The Test Procedure</a:t>
            </a:r>
          </a:p>
          <a:p>
            <a:pPr lvl="1"/>
            <a:r>
              <a:rPr lang="en-US" dirty="0"/>
              <a:t>Detailed document that lists step-by-step instructions for verifying each requirement</a:t>
            </a:r>
          </a:p>
          <a:p>
            <a:pPr lvl="1"/>
            <a:r>
              <a:rPr lang="en-US" dirty="0"/>
              <a:t>The test procedure is the document that must be “passed” by the customer for the project to be successful</a:t>
            </a:r>
          </a:p>
          <a:p>
            <a:r>
              <a:rPr lang="en-US" dirty="0">
                <a:solidFill>
                  <a:srgbClr val="FF0000"/>
                </a:solidFill>
              </a:rPr>
              <a:t>ECE 458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will essentially combine the above documents and call the result our TEST PLAN.  This is appropriate based on projects scope</a:t>
            </a:r>
          </a:p>
        </p:txBody>
      </p:sp>
    </p:spTree>
    <p:extLst>
      <p:ext uri="{BB962C8B-B14F-4D97-AF65-F5344CB8AC3E}">
        <p14:creationId xmlns:p14="http://schemas.microsoft.com/office/powerpoint/2010/main" val="60139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Test Plans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80351"/>
              </p:ext>
            </p:extLst>
          </p:nvPr>
        </p:nvGraphicFramePr>
        <p:xfrm>
          <a:off x="304800" y="1295400"/>
          <a:ext cx="8001000" cy="5153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Topic and Notes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</a:t>
                      </a:r>
                      <a:r>
                        <a:rPr lang="en-US" baseline="0" dirty="0"/>
                        <a:t> Number of Pages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107">
                <a:tc>
                  <a:txBody>
                    <a:bodyPr/>
                    <a:lstStyle/>
                    <a:p>
                      <a:r>
                        <a:rPr lang="en-US" dirty="0"/>
                        <a:t>Title Page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07">
                <a:tc>
                  <a:txBody>
                    <a:bodyPr/>
                    <a:lstStyle/>
                    <a:p>
                      <a:r>
                        <a:rPr lang="en-US" sz="1800" dirty="0"/>
                        <a:t>Background,</a:t>
                      </a:r>
                      <a:r>
                        <a:rPr lang="en-US" sz="1800" baseline="0" dirty="0"/>
                        <a:t> Overview, and Brief Description of Project and Objectives- Reuse from Earlier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1-2 pages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37">
                <a:tc>
                  <a:txBody>
                    <a:bodyPr/>
                    <a:lstStyle/>
                    <a:p>
                      <a:r>
                        <a:rPr lang="en-US" sz="1800" dirty="0"/>
                        <a:t>Engineering Requirements (from your PDR Report) (Update</a:t>
                      </a:r>
                      <a:r>
                        <a:rPr lang="en-US" sz="1800" baseline="0" dirty="0"/>
                        <a:t> as required for new </a:t>
                      </a:r>
                      <a:r>
                        <a:rPr lang="en-US" sz="1800" baseline="0" dirty="0" err="1"/>
                        <a:t>rqmts</a:t>
                      </a:r>
                      <a:r>
                        <a:rPr lang="en-US" sz="1800" baseline="0" dirty="0"/>
                        <a:t>.)</a:t>
                      </a:r>
                    </a:p>
                    <a:p>
                      <a:r>
                        <a:rPr lang="en-US" sz="1800" baseline="0" dirty="0"/>
                        <a:t>Requirement numbers and ID are required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 pages as needed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155">
                <a:tc>
                  <a:txBody>
                    <a:bodyPr/>
                    <a:lstStyle/>
                    <a:p>
                      <a:r>
                        <a:rPr lang="en-US" sz="1800" dirty="0"/>
                        <a:t>VCRM (you should have the basis for this from PDR)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2097">
                <a:tc>
                  <a:txBody>
                    <a:bodyPr/>
                    <a:lstStyle/>
                    <a:p>
                      <a:r>
                        <a:rPr lang="en-US" sz="1800" dirty="0"/>
                        <a:t>Test Cases </a:t>
                      </a:r>
                    </a:p>
                    <a:p>
                      <a:r>
                        <a:rPr lang="en-US" sz="1800" dirty="0"/>
                        <a:t>Data or </a:t>
                      </a:r>
                      <a:r>
                        <a:rPr lang="en-US" sz="1800" baseline="0" dirty="0"/>
                        <a:t>Measurements taken (to be taken) as part of test 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page per requirement for</a:t>
                      </a:r>
                      <a:r>
                        <a:rPr lang="en-US" baseline="0" dirty="0"/>
                        <a:t> test case– As many</a:t>
                      </a:r>
                    </a:p>
                    <a:p>
                      <a:r>
                        <a:rPr lang="en-US" baseline="0" dirty="0"/>
                        <a:t>pages as needed to address requirements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179">
                <a:tc>
                  <a:txBody>
                    <a:bodyPr/>
                    <a:lstStyle/>
                    <a:p>
                      <a:r>
                        <a:rPr lang="en-US" dirty="0"/>
                        <a:t>Summary Matrix and Comments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page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179">
                <a:tc>
                  <a:txBody>
                    <a:bodyPr/>
                    <a:lstStyle/>
                    <a:p>
                      <a:r>
                        <a:rPr lang="en-US" dirty="0"/>
                        <a:t>Updated Plan and Schedule</a:t>
                      </a:r>
                      <a:r>
                        <a:rPr lang="en-US" baseline="0" dirty="0"/>
                        <a:t> 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  <a:r>
                        <a:rPr lang="en-US" baseline="0" dirty="0"/>
                        <a:t> pages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49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Requirements IDs </a:t>
            </a:r>
            <a:br>
              <a:rPr lang="en-US" dirty="0"/>
            </a:br>
            <a:r>
              <a:rPr lang="en-US" dirty="0"/>
              <a:t>and Test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Engineering Requirements and Test Numbers are Key for Tracking Testing and Results</a:t>
            </a:r>
          </a:p>
          <a:p>
            <a:r>
              <a:rPr lang="en-US" dirty="0"/>
              <a:t>Engineering Requirements ID’s Should be the Left Hand Column of Your Engineering Requirements Table</a:t>
            </a:r>
          </a:p>
          <a:p>
            <a:r>
              <a:rPr lang="en-US" dirty="0"/>
              <a:t>Test Numbers Associate Requirements With Tests and Test Results</a:t>
            </a:r>
          </a:p>
          <a:p>
            <a:r>
              <a:rPr lang="en-US" dirty="0"/>
              <a:t>Note That One Test Case May Test Multiple Requirements</a:t>
            </a:r>
          </a:p>
          <a:p>
            <a:r>
              <a:rPr lang="en-US" dirty="0"/>
              <a:t>Multiple Test Cases May be Required to Test Complex of Multi-Part Requirements</a:t>
            </a:r>
          </a:p>
        </p:txBody>
      </p:sp>
    </p:spTree>
    <p:extLst>
      <p:ext uri="{BB962C8B-B14F-4D97-AF65-F5344CB8AC3E}">
        <p14:creationId xmlns:p14="http://schemas.microsoft.com/office/powerpoint/2010/main" val="98278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Engineering Requirements </a:t>
            </a:r>
            <a:br>
              <a:rPr lang="en-US" sz="2000" dirty="0"/>
            </a:br>
            <a:r>
              <a:rPr lang="en-US" sz="2000" dirty="0"/>
              <a:t>(From PDR and Plan &amp; Schedule)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190775"/>
              </p:ext>
            </p:extLst>
          </p:nvPr>
        </p:nvGraphicFramePr>
        <p:xfrm>
          <a:off x="381000" y="1402080"/>
          <a:ext cx="83058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Customer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Rqmt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No.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Engr.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Rqmt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Requirement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Comments and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Met in Design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Verification Method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Temperature</a:t>
                      </a:r>
                      <a:r>
                        <a:rPr lang="en-US" sz="1200" baseline="0" dirty="0"/>
                        <a:t>s must be measured to 1 degree 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Temperatures must</a:t>
                      </a:r>
                      <a:r>
                        <a:rPr lang="en-US" sz="1200" baseline="0" dirty="0"/>
                        <a:t> be measured every 50 feet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aseline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Demonstration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Tethered Balloon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Inspection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850568"/>
              </p:ext>
            </p:extLst>
          </p:nvPr>
        </p:nvGraphicFramePr>
        <p:xfrm>
          <a:off x="381000" y="3352800"/>
          <a:ext cx="8382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Engr.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Rqmt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Requirement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Comments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and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Where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Met in Design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Verification Method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 must measure temperature</a:t>
                      </a:r>
                      <a:r>
                        <a:rPr lang="en-US" sz="1200" baseline="0" dirty="0"/>
                        <a:t> between 0° F and 100° F with an accuracy of 1° 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indent="-84138" algn="l">
                        <a:buFont typeface="Arial"/>
                        <a:buChar char="•"/>
                      </a:pPr>
                      <a:r>
                        <a:rPr lang="en-US" sz="1200" dirty="0"/>
                        <a:t>Met with </a:t>
                      </a:r>
                      <a:r>
                        <a:rPr lang="en-US" sz="1200" dirty="0" err="1"/>
                        <a:t>Digikey</a:t>
                      </a:r>
                      <a:r>
                        <a:rPr lang="en-US" sz="1200" baseline="0" dirty="0"/>
                        <a:t> sensor. Raspberry Pi to sample raw data, and ground processing to convert data from binary to temperature</a:t>
                      </a:r>
                    </a:p>
                    <a:p>
                      <a:pPr marL="84138" indent="-84138" algn="l">
                        <a:buFont typeface="Arial"/>
                        <a:buChar char="•"/>
                      </a:pPr>
                      <a:r>
                        <a:rPr lang="en-US" sz="1200" baseline="0" dirty="0"/>
                        <a:t>Preliminary bench testing of sensor, data acquisition, and software conversion from binary to temperature complete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/>
                        <a:buNone/>
                      </a:pPr>
                      <a:r>
                        <a:rPr lang="en-US" sz="1200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 must</a:t>
                      </a:r>
                      <a:r>
                        <a:rPr lang="en-US" sz="1200" baseline="0" dirty="0"/>
                        <a:t> position sensor at 50 </a:t>
                      </a:r>
                      <a:r>
                        <a:rPr lang="en-US" sz="1200" baseline="0" dirty="0" err="1"/>
                        <a:t>ft</a:t>
                      </a:r>
                      <a:r>
                        <a:rPr lang="en-US" sz="1200" baseline="0" dirty="0"/>
                        <a:t> intervals with less than 1 minute between samples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indent="-84138" algn="l">
                        <a:buFont typeface="Arial"/>
                        <a:buChar char="•"/>
                      </a:pPr>
                      <a:r>
                        <a:rPr lang="en-US" sz="1200" dirty="0"/>
                        <a:t>Met with XYZ winch</a:t>
                      </a:r>
                      <a:r>
                        <a:rPr lang="en-US" sz="1200" baseline="0" dirty="0"/>
                        <a:t> and controller with USB interface that provides control and readout of number of turns of winch drum </a:t>
                      </a:r>
                    </a:p>
                    <a:p>
                      <a:pPr marL="84138" indent="-84138" algn="l">
                        <a:buFont typeface="Arial"/>
                        <a:buChar char="•"/>
                      </a:pPr>
                      <a:r>
                        <a:rPr lang="en-US" sz="1200" baseline="0" dirty="0"/>
                        <a:t>Software will control winch and convert number of turns to altitude reading</a:t>
                      </a:r>
                    </a:p>
                    <a:p>
                      <a:pPr marL="84138" indent="-84138" algn="l">
                        <a:buFont typeface="Arial"/>
                        <a:buChar char="•"/>
                      </a:pPr>
                      <a:r>
                        <a:rPr lang="en-US" sz="1200" baseline="0" dirty="0"/>
                        <a:t>Waiting for winch controller to arrive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/>
                        <a:buNone/>
                      </a:pPr>
                      <a:r>
                        <a:rPr lang="en-US" sz="1200" dirty="0"/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System</a:t>
                      </a:r>
                      <a:r>
                        <a:rPr lang="en-US" sz="1200" baseline="0" dirty="0"/>
                        <a:t> must operate in field for 7 days 24 </a:t>
                      </a:r>
                      <a:r>
                        <a:rPr lang="en-US" sz="1200" baseline="0" dirty="0" err="1"/>
                        <a:t>hrs</a:t>
                      </a:r>
                      <a:r>
                        <a:rPr lang="en-US" sz="1200" baseline="0" dirty="0"/>
                        <a:t>/day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Power requirements for Computer, Raspberry Pi, LED FAA beacon, and Winch controller estimated- 5000 W </a:t>
                      </a:r>
                      <a:r>
                        <a:rPr lang="en-US" sz="1200" baseline="0" dirty="0" err="1"/>
                        <a:t>Hrs</a:t>
                      </a:r>
                      <a:r>
                        <a:rPr lang="en-US" sz="1200" baseline="0" dirty="0"/>
                        <a:t> @ 50 degrees F; one set of readings per hour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19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VCRM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15240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The VCRM-  Verification Cross- Reference 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78010"/>
              </p:ext>
            </p:extLst>
          </p:nvPr>
        </p:nvGraphicFramePr>
        <p:xfrm>
          <a:off x="762002" y="2209800"/>
          <a:ext cx="777239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1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Requirement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                Verification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Method  </a:t>
                      </a:r>
                    </a:p>
                    <a:p>
                      <a:pPr algn="l"/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Inspection   Analysis    Demonstration   Test               Comments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8286" y="4800600"/>
            <a:ext cx="7812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  <a:cs typeface="Arial"/>
              </a:rPr>
              <a:t>The VCRM summarizes approach to verification of each requirement</a:t>
            </a:r>
          </a:p>
          <a:p>
            <a:endParaRPr lang="en-US" sz="1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Arial"/>
                <a:cs typeface="Arial"/>
              </a:rPr>
              <a:t>Typically the Comments Column is used to describe any special/ atypical items associated with test.  (e.g. location, access to special test equipment)</a:t>
            </a:r>
          </a:p>
        </p:txBody>
      </p:sp>
    </p:spTree>
    <p:extLst>
      <p:ext uri="{BB962C8B-B14F-4D97-AF65-F5344CB8AC3E}">
        <p14:creationId xmlns:p14="http://schemas.microsoft.com/office/powerpoint/2010/main" val="9970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>
            <a:latin typeface="Arial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MicroNet 326:System/Apps:Applications:Microsoft PowerPoint 4:</Template>
  <TotalTime>1472218022</TotalTime>
  <Pages>22</Pages>
  <Words>1630</Words>
  <Application>Microsoft Office PowerPoint</Application>
  <PresentationFormat>On-screen Show (4:3)</PresentationFormat>
  <Paragraphs>289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ＭＳ Ｐゴシック</vt:lpstr>
      <vt:lpstr>Arial</vt:lpstr>
      <vt:lpstr>Times New Roman</vt:lpstr>
      <vt:lpstr>Office Theme</vt:lpstr>
      <vt:lpstr>Document</vt:lpstr>
      <vt:lpstr>Plan and Schedule Comments  Test Plans</vt:lpstr>
      <vt:lpstr>Plan and Schedule Comments</vt:lpstr>
      <vt:lpstr>Testing and Test Plans  Need and Uses</vt:lpstr>
      <vt:lpstr>The Test Process</vt:lpstr>
      <vt:lpstr>Test Plans vs. Test Procedures</vt:lpstr>
      <vt:lpstr>Format for Test Plans</vt:lpstr>
      <vt:lpstr>Engineering Requirements IDs  and Test Numbers</vt:lpstr>
      <vt:lpstr>Engineering Requirements  (From PDR and Plan &amp; Schedule)</vt:lpstr>
      <vt:lpstr>VCRM</vt:lpstr>
      <vt:lpstr>VCRM Definitions</vt:lpstr>
      <vt:lpstr>Test Case Format- Portrait</vt:lpstr>
      <vt:lpstr>Test Case Format- Landscape</vt:lpstr>
      <vt:lpstr>Test Case Documentation</vt:lpstr>
      <vt:lpstr>Test Summary</vt:lpstr>
      <vt:lpstr>Plan and Schedule Update</vt:lpstr>
      <vt:lpstr>Keys to a Successful Test Plan</vt:lpstr>
      <vt:lpstr>Test Methods</vt:lpstr>
      <vt:lpstr>Test Strategies</vt:lpstr>
      <vt:lpstr>Requirement --&gt; Test Case --&gt; Project Mapping  Example 1 </vt:lpstr>
      <vt:lpstr>Optimum Test Case Execution Order Example 1</vt:lpstr>
      <vt:lpstr>Requirement --&gt; Test Case --&gt; Project Mapping  Example 2 </vt:lpstr>
      <vt:lpstr>Optimum Test Case Execution Order Example 2</vt:lpstr>
      <vt:lpstr>Requirement --&gt; Test Case --&gt; Project Mapping  Example 3 </vt:lpstr>
      <vt:lpstr>Optimum Test Case Execution Order Example 3</vt:lpstr>
      <vt:lpstr>Requirement --&gt; Test Case --&gt; Project Mapping  Example 4 </vt:lpstr>
      <vt:lpstr>Optimum Test Case Execution Order Example 4</vt:lpstr>
      <vt:lpstr>Example- Sr Design Grade Sheet</vt:lpstr>
      <vt:lpstr>Example- Sr Design Grade Sheet</vt:lpstr>
      <vt:lpstr>Test Case for Grading Spreadsheet</vt:lpstr>
      <vt:lpstr>Test Flow Overview  (For Reference)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Lecture on Standards</dc:title>
  <dc:subject/>
  <dc:creator>EMPLOYEE</dc:creator>
  <cp:keywords/>
  <dc:description/>
  <cp:lastModifiedBy>Paul J Fortier</cp:lastModifiedBy>
  <cp:revision>194</cp:revision>
  <cp:lastPrinted>2016-10-30T16:34:52Z</cp:lastPrinted>
  <dcterms:created xsi:type="dcterms:W3CDTF">1999-02-27T22:57:51Z</dcterms:created>
  <dcterms:modified xsi:type="dcterms:W3CDTF">2020-02-06T14:06:49Z</dcterms:modified>
  <cp:category/>
</cp:coreProperties>
</file>