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5" r:id="rId2"/>
    <p:sldId id="356" r:id="rId3"/>
    <p:sldId id="369" r:id="rId4"/>
    <p:sldId id="357" r:id="rId5"/>
    <p:sldId id="358" r:id="rId6"/>
    <p:sldId id="360" r:id="rId7"/>
    <p:sldId id="362" r:id="rId8"/>
    <p:sldId id="374" r:id="rId9"/>
    <p:sldId id="375" r:id="rId10"/>
    <p:sldId id="376" r:id="rId11"/>
    <p:sldId id="377" r:id="rId12"/>
    <p:sldId id="382" r:id="rId13"/>
    <p:sldId id="383" r:id="rId14"/>
    <p:sldId id="384" r:id="rId15"/>
  </p:sldIdLst>
  <p:sldSz cx="6858000" cy="9144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6E49C4F-0444-F94D-9D3E-9120BC9FDFC1}">
          <p14:sldIdLst>
            <p14:sldId id="355"/>
            <p14:sldId id="356"/>
            <p14:sldId id="369"/>
            <p14:sldId id="357"/>
            <p14:sldId id="358"/>
            <p14:sldId id="360"/>
            <p14:sldId id="362"/>
            <p14:sldId id="374"/>
            <p14:sldId id="375"/>
            <p14:sldId id="376"/>
            <p14:sldId id="377"/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D1C1"/>
    <a:srgbClr val="FAF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97384" autoAdjust="0"/>
  </p:normalViewPr>
  <p:slideViewPr>
    <p:cSldViewPr>
      <p:cViewPr>
        <p:scale>
          <a:sx n="63" d="100"/>
          <a:sy n="63" d="100"/>
        </p:scale>
        <p:origin x="3312" y="6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1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64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199" tIns="45291" rIns="92199" bIns="452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1863" y="703263"/>
            <a:ext cx="260667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75941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441320" y="8590995"/>
            <a:ext cx="43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9C476F1-EF20-074E-9DFC-EF820E870973}" type="slidenum">
              <a:rPr lang="en-US" sz="1600" smtClean="0">
                <a:latin typeface="Arial"/>
              </a:rPr>
              <a:t>‹#›</a:t>
            </a:fld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34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24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6" y="406400"/>
            <a:ext cx="1457325" cy="772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1" y="406400"/>
            <a:ext cx="4257675" cy="772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6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417123" y="8578594"/>
            <a:ext cx="43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B8E447C-CEDC-1B42-9E47-0F2F0A8C9347}" type="slidenum">
              <a:rPr lang="en-US" sz="1600" smtClean="0">
                <a:latin typeface="Arial"/>
              </a:rPr>
              <a:t>‹#›</a:t>
            </a:fld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4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8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032000"/>
            <a:ext cx="28575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032000"/>
            <a:ext cx="28575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326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79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359973" y="8489395"/>
            <a:ext cx="43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8CCA8-16C5-3B43-8659-B3A3CA3990E7}" type="slidenum">
              <a:rPr lang="en-US" sz="1600" smtClean="0">
                <a:latin typeface="Arial"/>
              </a:rPr>
              <a:t>‹#›</a:t>
            </a:fld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8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359973" y="8489395"/>
            <a:ext cx="43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8CCA8-16C5-3B43-8659-B3A3CA3990E7}" type="slidenum">
              <a:rPr lang="en-US" sz="1600" smtClean="0">
                <a:latin typeface="Arial"/>
              </a:rPr>
              <a:t>‹#›</a:t>
            </a:fld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74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8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63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package" Target="../embeddings/Microsoft_Word_Document.docx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4000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032000"/>
            <a:ext cx="58293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0" y="8801941"/>
            <a:ext cx="40386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i="1" dirty="0">
                <a:solidFill>
                  <a:srgbClr val="6D6D6D"/>
                </a:solidFill>
                <a:latin typeface="Arial" charset="0"/>
              </a:rPr>
              <a:t>Senior Design ECE 458 Spring 2020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10742" y="1219200"/>
            <a:ext cx="6380559" cy="0"/>
          </a:xfrm>
          <a:prstGeom prst="line">
            <a:avLst/>
          </a:prstGeom>
          <a:noFill/>
          <a:ln w="38100" cmpd="sng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29150" y="222252"/>
            <a:ext cx="0" cy="996949"/>
          </a:xfrm>
          <a:prstGeom prst="line">
            <a:avLst/>
          </a:prstGeom>
          <a:noFill/>
          <a:ln w="38100" cmpd="sng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90233671"/>
              </p:ext>
            </p:extLst>
          </p:nvPr>
        </p:nvGraphicFramePr>
        <p:xfrm>
          <a:off x="4686300" y="228600"/>
          <a:ext cx="210592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14" imgW="3543300" imgH="673100" progId="Word.Document.12">
                  <p:embed/>
                </p:oleObj>
              </mc:Choice>
              <mc:Fallback>
                <p:oleObj name="Document" r:id="rId14" imgW="3543300" imgH="673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86300" y="228600"/>
                        <a:ext cx="2105922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5829300" cy="1960033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Examples of Test Cases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Schedule Update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Positioner</a:t>
            </a:r>
          </a:p>
        </p:txBody>
      </p:sp>
      <p:pic>
        <p:nvPicPr>
          <p:cNvPr id="3" name="Picture 2" descr="Screen Shot 2019-01-22 at 8.31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9400"/>
            <a:ext cx="53848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Beehive Monitoring</a:t>
            </a:r>
          </a:p>
        </p:txBody>
      </p:sp>
      <p:pic>
        <p:nvPicPr>
          <p:cNvPr id="3" name="Picture 2" descr="Screen Shot 2019-01-22 at 8.33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954"/>
            <a:ext cx="6629400" cy="77828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819400" y="8534400"/>
            <a:ext cx="12192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48200" y="8610600"/>
            <a:ext cx="12192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6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Test Procedure-1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408586"/>
              </p:ext>
            </p:extLst>
          </p:nvPr>
        </p:nvGraphicFramePr>
        <p:xfrm>
          <a:off x="971550" y="1727200"/>
          <a:ext cx="4914900" cy="709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3" imgW="6553200" imgH="5321300" progId="Word.Document.12">
                  <p:embed/>
                </p:oleObj>
              </mc:Choice>
              <mc:Fallback>
                <p:oleObj name="Document" r:id="rId3" imgW="6553200" imgH="5321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727200"/>
                        <a:ext cx="4914900" cy="7095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49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Test Procedure-2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246266"/>
              </p:ext>
            </p:extLst>
          </p:nvPr>
        </p:nvGraphicFramePr>
        <p:xfrm>
          <a:off x="1028700" y="1778000"/>
          <a:ext cx="4914900" cy="675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3" imgW="6553200" imgH="5067300" progId="Word.Document.12">
                  <p:embed/>
                </p:oleObj>
              </mc:Choice>
              <mc:Fallback>
                <p:oleObj name="Document" r:id="rId3" imgW="6553200" imgH="506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700" y="1778000"/>
                        <a:ext cx="4914900" cy="675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23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04800"/>
            <a:ext cx="4000500" cy="812800"/>
          </a:xfrm>
        </p:spPr>
        <p:txBody>
          <a:bodyPr/>
          <a:lstStyle/>
          <a:p>
            <a:r>
              <a:rPr lang="en-US" dirty="0"/>
              <a:t>Example of Test Procedure-3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8357"/>
              </p:ext>
            </p:extLst>
          </p:nvPr>
        </p:nvGraphicFramePr>
        <p:xfrm>
          <a:off x="971550" y="1524000"/>
          <a:ext cx="4914900" cy="751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3" imgW="6553200" imgH="5638800" progId="Word.Document.12">
                  <p:embed/>
                </p:oleObj>
              </mc:Choice>
              <mc:Fallback>
                <p:oleObj name="Document" r:id="rId3" imgW="6553200" imgH="563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524000"/>
                        <a:ext cx="4914900" cy="751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71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Test Cases From Last Year’s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Beehive Requirements Table</a:t>
            </a:r>
          </a:p>
          <a:p>
            <a:endParaRPr lang="en-US" dirty="0"/>
          </a:p>
          <a:p>
            <a:r>
              <a:rPr lang="en-US" dirty="0"/>
              <a:t>Beehive Test Case Examples</a:t>
            </a:r>
          </a:p>
          <a:p>
            <a:endParaRPr lang="en-US" dirty="0"/>
          </a:p>
          <a:p>
            <a:r>
              <a:rPr lang="en-US" dirty="0"/>
              <a:t>Acoustic Modem Test Case Example</a:t>
            </a:r>
          </a:p>
          <a:p>
            <a:endParaRPr lang="en-US" dirty="0"/>
          </a:p>
          <a:p>
            <a:r>
              <a:rPr lang="en-US" dirty="0"/>
              <a:t>Land Monitoring</a:t>
            </a:r>
          </a:p>
          <a:p>
            <a:endParaRPr lang="en-US" dirty="0"/>
          </a:p>
          <a:p>
            <a:r>
              <a:rPr lang="en-US" dirty="0"/>
              <a:t>Cable Inspection</a:t>
            </a:r>
          </a:p>
          <a:p>
            <a:endParaRPr lang="en-US" dirty="0"/>
          </a:p>
          <a:p>
            <a:r>
              <a:rPr lang="en-US" dirty="0"/>
              <a:t>Satellite Ground Processor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Questions to Ask About</a:t>
            </a:r>
            <a:br>
              <a:rPr lang="en-US" sz="2000" dirty="0"/>
            </a:br>
            <a:r>
              <a:rPr lang="en-US" sz="2000" dirty="0"/>
              <a:t>Project Requirements </a:t>
            </a:r>
            <a:br>
              <a:rPr lang="en-US" sz="2000" dirty="0"/>
            </a:br>
            <a:r>
              <a:rPr lang="en-US" sz="2000" dirty="0"/>
              <a:t>and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Requirement as Quantitative as Practical?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the Requirement be Verified?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Test Steps and Setups Will be Needed to Verify the Requirement?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9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Example of Requirements </a:t>
            </a:r>
            <a:br>
              <a:rPr lang="en-US" sz="2000" dirty="0"/>
            </a:br>
            <a:r>
              <a:rPr lang="en-US" sz="2000" dirty="0"/>
              <a:t>and “Where Met”</a:t>
            </a:r>
          </a:p>
        </p:txBody>
      </p:sp>
      <p:pic>
        <p:nvPicPr>
          <p:cNvPr id="9" name="Picture 8" descr="Screen Shot 2018-01-09 at 2.51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1"/>
            <a:ext cx="6413500" cy="73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Beehive Test Case</a:t>
            </a:r>
            <a:br>
              <a:rPr lang="en-US" dirty="0"/>
            </a:br>
            <a:r>
              <a:rPr lang="en-US" sz="2000" dirty="0"/>
              <a:t>(Last Year)</a:t>
            </a:r>
          </a:p>
        </p:txBody>
      </p:sp>
      <p:pic>
        <p:nvPicPr>
          <p:cNvPr id="5" name="Picture 4" descr="Screen Shot 2018-01-09 at 2.52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00200"/>
            <a:ext cx="6045200" cy="6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5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Beehive Test Case </a:t>
            </a:r>
            <a:br>
              <a:rPr lang="en-US" dirty="0"/>
            </a:br>
            <a:r>
              <a:rPr lang="en-US" dirty="0"/>
              <a:t>Completed</a:t>
            </a:r>
          </a:p>
        </p:txBody>
      </p:sp>
      <p:pic>
        <p:nvPicPr>
          <p:cNvPr id="3" name="Picture 2" descr="Screen Shot 2018-01-09 at 2.5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08101"/>
            <a:ext cx="6781800" cy="70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3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Acoustic Modem Test Case Completed With Data</a:t>
            </a:r>
            <a:br>
              <a:rPr lang="en-US" sz="2000" dirty="0"/>
            </a:br>
            <a:r>
              <a:rPr lang="en-US" sz="2000" dirty="0"/>
              <a:t>(Last Year)</a:t>
            </a:r>
          </a:p>
        </p:txBody>
      </p:sp>
      <p:pic>
        <p:nvPicPr>
          <p:cNvPr id="3" name="Picture 2" descr="Screen Shot 2018-01-09 at 2.5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" y="1244533"/>
            <a:ext cx="6513018" cy="5994467"/>
          </a:xfrm>
          <a:prstGeom prst="rect">
            <a:avLst/>
          </a:prstGeom>
        </p:spPr>
      </p:pic>
      <p:pic>
        <p:nvPicPr>
          <p:cNvPr id="4" name="Picture 3" descr="Screen Shot 2018-01-09 at 2.59.4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4"/>
          <a:stretch/>
        </p:blipFill>
        <p:spPr>
          <a:xfrm>
            <a:off x="152400" y="5318626"/>
            <a:ext cx="6248400" cy="33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Monitoring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339094"/>
              </p:ext>
            </p:extLst>
          </p:nvPr>
        </p:nvGraphicFramePr>
        <p:xfrm>
          <a:off x="910917" y="1231901"/>
          <a:ext cx="5032684" cy="7607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3" imgW="6032500" imgH="9118600" progId="Word.Document.12">
                  <p:embed/>
                </p:oleObj>
              </mc:Choice>
              <mc:Fallback>
                <p:oleObj name="Document" r:id="rId3" imgW="6032500" imgH="9118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0917" y="1231901"/>
                        <a:ext cx="5032684" cy="7607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457200" y="1219200"/>
            <a:ext cx="5715000" cy="7467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0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Inspection</a:t>
            </a:r>
          </a:p>
        </p:txBody>
      </p:sp>
      <p:pic>
        <p:nvPicPr>
          <p:cNvPr id="5" name="Picture 4" descr="Screen Shot 2019-01-22 at 8.27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75"/>
          <a:stretch/>
        </p:blipFill>
        <p:spPr>
          <a:xfrm>
            <a:off x="794086" y="6629402"/>
            <a:ext cx="5073315" cy="1834092"/>
          </a:xfrm>
          <a:prstGeom prst="rect">
            <a:avLst/>
          </a:prstGeom>
        </p:spPr>
      </p:pic>
      <p:pic>
        <p:nvPicPr>
          <p:cNvPr id="6" name="Picture 5" descr="Screen Shot 2019-01-22 at 8.27.1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2"/>
          <a:stretch/>
        </p:blipFill>
        <p:spPr>
          <a:xfrm>
            <a:off x="838200" y="1371600"/>
            <a:ext cx="5257800" cy="551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6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>
            <a:latin typeface="Arial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MicroNet 326:System/Apps:Applications:Microsoft PowerPoint 4:</Template>
  <TotalTime>1472217749</TotalTime>
  <Pages>22</Pages>
  <Words>94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ＭＳ Ｐゴシック</vt:lpstr>
      <vt:lpstr>Arial</vt:lpstr>
      <vt:lpstr>Times New Roman</vt:lpstr>
      <vt:lpstr>Office Theme</vt:lpstr>
      <vt:lpstr>Document</vt:lpstr>
      <vt:lpstr>  Examples of Test Cases  Schedule Update   </vt:lpstr>
      <vt:lpstr>Examples of Test Cases From Last Year’s Class</vt:lpstr>
      <vt:lpstr>Questions to Ask About Project Requirements  and Test Cases</vt:lpstr>
      <vt:lpstr>Example of Requirements  and “Where Met”</vt:lpstr>
      <vt:lpstr>Beehive Test Case (Last Year)</vt:lpstr>
      <vt:lpstr>Beehive Test Case  Completed</vt:lpstr>
      <vt:lpstr>Acoustic Modem Test Case Completed With Data (Last Year)</vt:lpstr>
      <vt:lpstr>Land Monitoring</vt:lpstr>
      <vt:lpstr>Cable Inspection</vt:lpstr>
      <vt:lpstr>Precision Positioner</vt:lpstr>
      <vt:lpstr>Beehive Monitoring</vt:lpstr>
      <vt:lpstr>Example of Test Procedure-1</vt:lpstr>
      <vt:lpstr>Example of Test Procedure-2</vt:lpstr>
      <vt:lpstr>Example of Test Procedure-3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Lecture on Standards</dc:title>
  <dc:subject/>
  <dc:creator>EMPLOYEE</dc:creator>
  <cp:keywords/>
  <dc:description/>
  <cp:lastModifiedBy>Paul J Fortier</cp:lastModifiedBy>
  <cp:revision>188</cp:revision>
  <cp:lastPrinted>2016-10-30T16:34:52Z</cp:lastPrinted>
  <dcterms:created xsi:type="dcterms:W3CDTF">1999-02-27T22:57:51Z</dcterms:created>
  <dcterms:modified xsi:type="dcterms:W3CDTF">2020-02-06T14:21:32Z</dcterms:modified>
  <cp:category/>
</cp:coreProperties>
</file>