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E25FE-E2EA-466C-9AA4-76134389EED7}" v="2" dt="2019-09-24T23:13:2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J Benker" userId="22b70921-827e-490f-b077-ee132a4af0f9" providerId="ADAL" clId="{1C4E25FE-E2EA-466C-9AA4-76134389EED7}"/>
    <pc:docChg chg="addSld modSld">
      <pc:chgData name="Michael J Benker" userId="22b70921-827e-490f-b077-ee132a4af0f9" providerId="ADAL" clId="{1C4E25FE-E2EA-466C-9AA4-76134389EED7}" dt="2019-09-24T23:14:27.344" v="71" actId="20577"/>
      <pc:docMkLst>
        <pc:docMk/>
      </pc:docMkLst>
      <pc:sldChg chg="add">
        <pc:chgData name="Michael J Benker" userId="22b70921-827e-490f-b077-ee132a4af0f9" providerId="ADAL" clId="{1C4E25FE-E2EA-466C-9AA4-76134389EED7}" dt="2019-09-24T23:13:16.541" v="0"/>
        <pc:sldMkLst>
          <pc:docMk/>
          <pc:sldMk cId="3884237777" sldId="256"/>
        </pc:sldMkLst>
      </pc:sldChg>
      <pc:sldChg chg="modSp add">
        <pc:chgData name="Michael J Benker" userId="22b70921-827e-490f-b077-ee132a4af0f9" providerId="ADAL" clId="{1C4E25FE-E2EA-466C-9AA4-76134389EED7}" dt="2019-09-24T23:14:27.344" v="71" actId="20577"/>
        <pc:sldMkLst>
          <pc:docMk/>
          <pc:sldMk cId="3399575845" sldId="257"/>
        </pc:sldMkLst>
        <pc:spChg chg="mod">
          <ac:chgData name="Michael J Benker" userId="22b70921-827e-490f-b077-ee132a4af0f9" providerId="ADAL" clId="{1C4E25FE-E2EA-466C-9AA4-76134389EED7}" dt="2019-09-24T23:14:27.344" v="71" actId="20577"/>
          <ac:spMkLst>
            <pc:docMk/>
            <pc:sldMk cId="3399575845" sldId="257"/>
            <ac:spMk id="2" creationId="{01FCA0BB-3FFB-4F1B-9E51-C7A5CEBEB8D8}"/>
          </ac:spMkLst>
        </pc:spChg>
        <pc:spChg chg="mod">
          <ac:chgData name="Michael J Benker" userId="22b70921-827e-490f-b077-ee132a4af0f9" providerId="ADAL" clId="{1C4E25FE-E2EA-466C-9AA4-76134389EED7}" dt="2019-09-24T23:14:23.943" v="70" actId="20577"/>
          <ac:spMkLst>
            <pc:docMk/>
            <pc:sldMk cId="3399575845" sldId="257"/>
            <ac:spMk id="3" creationId="{EB3C1DC3-71FA-423E-9014-4D5955E434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1DB9-EFBF-44A2-AECE-39F288D5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40EAA-EBF1-4E29-94B0-A34F57AA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EC69-956F-4C04-A70D-D4944A7C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AB8C-1B4E-493E-AB43-DB3158D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1FC7-0CE3-4FDB-9566-E84CD12E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019C-568E-4EB0-8939-1A6C68E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F9803-3145-4EF9-99BD-29A6AC56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0C98-698C-49CF-A403-FF060C45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6BC3-8285-4CC4-8138-782A81A4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4C98-EC13-4E77-93D6-82CBC4D8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58427-CDB6-42C3-A33E-8491A4495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20D04-1286-435F-A909-269C4A71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8058-9864-42AF-9BE8-4DD85B76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781D-DB46-4920-A46E-C63BD4F8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C3AC-DA16-460F-86FF-645F025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B25-3D3E-4823-AA0A-75E0C103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E468-C123-4519-B74A-5FA9182E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850B-87CE-467E-BBBF-6E84C74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7AE1-73C8-4DE1-A8FC-66B52570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C612-7063-4E2B-A561-020C4F12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5FA0-264B-4E96-9841-9299C7F5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46FC-9DAC-4750-9133-01429C35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B7AF-7435-433B-854A-F9163AC9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35C3-FF63-49C6-9282-D699F88A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514A-5717-4C1F-956F-6224DA2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A561-25DD-450B-BAFC-4D349751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769-E42E-4220-907D-0F4035DDE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999D5-44A5-409F-8D3D-3EBE0EE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723C-3219-4311-9814-80FB42F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4CAB-BD1B-4DE8-A34E-8476EAEE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CA38-FEED-4874-874C-29E36DB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5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5A26-0760-442A-B1DD-473848B3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1E80-C4C5-412E-B64F-71E28505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CA8E1-8522-4F0F-8278-5433A5F7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64457-1378-4FD4-ADD3-08DC094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2423-2A56-47B6-B1A8-D7067C504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66A63-4CBD-4181-9E14-4F51DDD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297D9-21BC-4A9B-B27E-BA1E79DD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78B13-D165-48F6-B271-B1E2A87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F25-3587-4C90-B7A6-5DC8C72F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C2945-F356-460D-8C9C-0D4C6872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99248-3AF3-4B57-B7B6-FD527360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D95D-B8BB-4C52-B6F3-5A85659D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6C57-4A01-40F3-B897-76F450E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72A57-C9EC-4534-963A-9D7A925D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81EE-E6F7-4CEA-91F2-D09E33F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DFCE-523A-489A-91FA-7E47D0BC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7210-52FB-420B-B2BC-09B0090C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BC53-9618-4CB9-9635-B991FF02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B1E5B-B258-4BEA-BC01-3D2B0659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58667-316D-4E57-AC7E-F5C95866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E91C-9B61-4769-9B61-C69B1FDD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552-0F3B-47F4-AB66-4227584E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2D3BF-27AA-43D7-8F1D-8800B11EC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72BE-63DB-4A9E-B390-B745B096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3D26-B7A1-4BCB-B5D5-79133C62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8AFDE-81BB-4511-B4C5-8B6B7543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EB26-89DE-41B7-9F41-5FF83DA0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8A3E3-FDE1-4A61-A8B6-DFCC5389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F69A-CA33-4438-BA98-55A1ED05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E7B3-F7B8-4CBF-ADE7-4D4B3F53D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BA73-921D-4168-8504-E2DACAF5F47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2C5D-37D7-41F7-A154-EDF69BC7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B877-A644-47FF-82E2-5493989B2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9D7D-2DEE-4F81-9BC5-A23F646AD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C9C-1700-4522-B5CA-348C7936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BE4C4-F58F-4DFB-9075-8A11994A5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A0BB-3FFB-4F1B-9E51-C7A5CEBE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1DC3-71FA-423E-9014-4D5955E4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7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Benker</dc:creator>
  <cp:lastModifiedBy>Michael J Benker</cp:lastModifiedBy>
  <cp:revision>1</cp:revision>
  <dcterms:created xsi:type="dcterms:W3CDTF">2019-09-24T23:13:13Z</dcterms:created>
  <dcterms:modified xsi:type="dcterms:W3CDTF">2019-09-24T23:14:31Z</dcterms:modified>
</cp:coreProperties>
</file>