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60" r:id="rId6"/>
    <p:sldId id="264" r:id="rId7"/>
    <p:sldId id="259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0EF42-4E12-41B1-9D0A-AC01DD786494}" v="5" dt="2020-04-26T01:27:22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J Benker" userId="22b70921-827e-490f-b077-ee132a4af0f9" providerId="ADAL" clId="{8530EF42-4E12-41B1-9D0A-AC01DD786494}"/>
    <pc:docChg chg="undo custSel addSld delSld modSld sldOrd">
      <pc:chgData name="Michael J Benker" userId="22b70921-827e-490f-b077-ee132a4af0f9" providerId="ADAL" clId="{8530EF42-4E12-41B1-9D0A-AC01DD786494}" dt="2020-04-26T01:27:22.944" v="172"/>
      <pc:docMkLst>
        <pc:docMk/>
      </pc:docMkLst>
      <pc:sldChg chg="modSp">
        <pc:chgData name="Michael J Benker" userId="22b70921-827e-490f-b077-ee132a4af0f9" providerId="ADAL" clId="{8530EF42-4E12-41B1-9D0A-AC01DD786494}" dt="2020-04-25T19:58:51.980" v="149" actId="20577"/>
        <pc:sldMkLst>
          <pc:docMk/>
          <pc:sldMk cId="1310621634" sldId="259"/>
        </pc:sldMkLst>
        <pc:spChg chg="mod">
          <ac:chgData name="Michael J Benker" userId="22b70921-827e-490f-b077-ee132a4af0f9" providerId="ADAL" clId="{8530EF42-4E12-41B1-9D0A-AC01DD786494}" dt="2020-04-25T19:58:51.980" v="149" actId="20577"/>
          <ac:spMkLst>
            <pc:docMk/>
            <pc:sldMk cId="1310621634" sldId="259"/>
            <ac:spMk id="6" creationId="{F1E456D3-66B4-4BD3-B662-4E4E0AD2923B}"/>
          </ac:spMkLst>
        </pc:spChg>
      </pc:sldChg>
      <pc:sldChg chg="add del ord">
        <pc:chgData name="Michael J Benker" userId="22b70921-827e-490f-b077-ee132a4af0f9" providerId="ADAL" clId="{8530EF42-4E12-41B1-9D0A-AC01DD786494}" dt="2020-04-26T01:27:22.944" v="172"/>
        <pc:sldMkLst>
          <pc:docMk/>
          <pc:sldMk cId="2540635389" sldId="261"/>
        </pc:sldMkLst>
      </pc:sldChg>
      <pc:sldChg chg="modSp">
        <pc:chgData name="Michael J Benker" userId="22b70921-827e-490f-b077-ee132a4af0f9" providerId="ADAL" clId="{8530EF42-4E12-41B1-9D0A-AC01DD786494}" dt="2020-04-25T19:58:58.340" v="158" actId="20577"/>
        <pc:sldMkLst>
          <pc:docMk/>
          <pc:sldMk cId="2069261000" sldId="262"/>
        </pc:sldMkLst>
        <pc:spChg chg="mod">
          <ac:chgData name="Michael J Benker" userId="22b70921-827e-490f-b077-ee132a4af0f9" providerId="ADAL" clId="{8530EF42-4E12-41B1-9D0A-AC01DD786494}" dt="2020-04-25T19:58:58.340" v="158" actId="20577"/>
          <ac:spMkLst>
            <pc:docMk/>
            <pc:sldMk cId="2069261000" sldId="262"/>
            <ac:spMk id="6" creationId="{F1E456D3-66B4-4BD3-B662-4E4E0AD2923B}"/>
          </ac:spMkLst>
        </pc:spChg>
      </pc:sldChg>
      <pc:sldChg chg="modSp">
        <pc:chgData name="Michael J Benker" userId="22b70921-827e-490f-b077-ee132a4af0f9" providerId="ADAL" clId="{8530EF42-4E12-41B1-9D0A-AC01DD786494}" dt="2020-04-25T19:59:06.181" v="168" actId="20577"/>
        <pc:sldMkLst>
          <pc:docMk/>
          <pc:sldMk cId="1468738013" sldId="263"/>
        </pc:sldMkLst>
        <pc:spChg chg="mod">
          <ac:chgData name="Michael J Benker" userId="22b70921-827e-490f-b077-ee132a4af0f9" providerId="ADAL" clId="{8530EF42-4E12-41B1-9D0A-AC01DD786494}" dt="2020-04-25T19:59:06.181" v="168" actId="20577"/>
          <ac:spMkLst>
            <pc:docMk/>
            <pc:sldMk cId="1468738013" sldId="263"/>
            <ac:spMk id="6" creationId="{F1E456D3-66B4-4BD3-B662-4E4E0AD2923B}"/>
          </ac:spMkLst>
        </pc:spChg>
      </pc:sldChg>
      <pc:sldChg chg="addSp delSp modSp add">
        <pc:chgData name="Michael J Benker" userId="22b70921-827e-490f-b077-ee132a4af0f9" providerId="ADAL" clId="{8530EF42-4E12-41B1-9D0A-AC01DD786494}" dt="2020-04-25T19:58:33.066" v="139" actId="962"/>
        <pc:sldMkLst>
          <pc:docMk/>
          <pc:sldMk cId="1405731812" sldId="264"/>
        </pc:sldMkLst>
        <pc:spChg chg="mod">
          <ac:chgData name="Michael J Benker" userId="22b70921-827e-490f-b077-ee132a4af0f9" providerId="ADAL" clId="{8530EF42-4E12-41B1-9D0A-AC01DD786494}" dt="2020-04-25T19:50:38.185" v="113" actId="20577"/>
          <ac:spMkLst>
            <pc:docMk/>
            <pc:sldMk cId="1405731812" sldId="264"/>
            <ac:spMk id="2" creationId="{BE02486B-E051-4D94-B29B-F18356DA139F}"/>
          </ac:spMkLst>
        </pc:spChg>
        <pc:spChg chg="del">
          <ac:chgData name="Michael J Benker" userId="22b70921-827e-490f-b077-ee132a4af0f9" providerId="ADAL" clId="{8530EF42-4E12-41B1-9D0A-AC01DD786494}" dt="2020-04-25T19:57:59.073" v="134" actId="931"/>
          <ac:spMkLst>
            <pc:docMk/>
            <pc:sldMk cId="1405731812" sldId="264"/>
            <ac:spMk id="3" creationId="{A6FCB7CB-0C96-4384-9995-EAE315164B1A}"/>
          </ac:spMkLst>
        </pc:spChg>
        <pc:spChg chg="mod">
          <ac:chgData name="Michael J Benker" userId="22b70921-827e-490f-b077-ee132a4af0f9" providerId="ADAL" clId="{8530EF42-4E12-41B1-9D0A-AC01DD786494}" dt="2020-04-25T19:50:50.917" v="133" actId="20577"/>
          <ac:spMkLst>
            <pc:docMk/>
            <pc:sldMk cId="1405731812" sldId="264"/>
            <ac:spMk id="4" creationId="{6B2EA619-A502-441A-906E-9617B2D7E00F}"/>
          </ac:spMkLst>
        </pc:spChg>
        <pc:spChg chg="del">
          <ac:chgData name="Michael J Benker" userId="22b70921-827e-490f-b077-ee132a4af0f9" providerId="ADAL" clId="{8530EF42-4E12-41B1-9D0A-AC01DD786494}" dt="2020-04-25T19:58:31.975" v="137" actId="931"/>
          <ac:spMkLst>
            <pc:docMk/>
            <pc:sldMk cId="1405731812" sldId="264"/>
            <ac:spMk id="5" creationId="{79601690-2FFA-4593-8702-DF033E32238C}"/>
          </ac:spMkLst>
        </pc:spChg>
        <pc:spChg chg="mod">
          <ac:chgData name="Michael J Benker" userId="22b70921-827e-490f-b077-ee132a4af0f9" providerId="ADAL" clId="{8530EF42-4E12-41B1-9D0A-AC01DD786494}" dt="2020-04-25T19:50:29.265" v="94" actId="20577"/>
          <ac:spMkLst>
            <pc:docMk/>
            <pc:sldMk cId="1405731812" sldId="264"/>
            <ac:spMk id="6" creationId="{0C4A3C5D-501C-48E4-9D5F-68E54BB0CCAF}"/>
          </ac:spMkLst>
        </pc:spChg>
        <pc:picChg chg="add mod">
          <ac:chgData name="Michael J Benker" userId="22b70921-827e-490f-b077-ee132a4af0f9" providerId="ADAL" clId="{8530EF42-4E12-41B1-9D0A-AC01DD786494}" dt="2020-04-25T19:58:00.373" v="136" actId="962"/>
          <ac:picMkLst>
            <pc:docMk/>
            <pc:sldMk cId="1405731812" sldId="264"/>
            <ac:picMk id="8" creationId="{C4E7F541-61EF-427D-858F-7FEF4399D191}"/>
          </ac:picMkLst>
        </pc:picChg>
        <pc:picChg chg="add mod">
          <ac:chgData name="Michael J Benker" userId="22b70921-827e-490f-b077-ee132a4af0f9" providerId="ADAL" clId="{8530EF42-4E12-41B1-9D0A-AC01DD786494}" dt="2020-04-25T19:58:33.066" v="139" actId="962"/>
          <ac:picMkLst>
            <pc:docMk/>
            <pc:sldMk cId="1405731812" sldId="264"/>
            <ac:picMk id="10" creationId="{6ED32000-F554-4707-9552-CC198BEA15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991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177310"/>
            <a:ext cx="8534400" cy="24614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3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8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3418"/>
            <a:ext cx="10972800" cy="4325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94C73D-C104-46ED-93C6-14617BDB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3608"/>
            <a:ext cx="10972800" cy="961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0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1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3608"/>
            <a:ext cx="10972800" cy="961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983"/>
            <a:ext cx="5384800" cy="42511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983"/>
            <a:ext cx="5384800" cy="42511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3" y="187707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16835"/>
            <a:ext cx="5386917" cy="3609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87707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6836"/>
            <a:ext cx="5389033" cy="36093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CE2EEA-09A2-4989-AADF-8BB43DF9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3608"/>
            <a:ext cx="10972800" cy="961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7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A07DA1-1914-4830-B2A3-1BBFCF17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3608"/>
            <a:ext cx="10972800" cy="961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1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842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84251"/>
            <a:ext cx="6815667" cy="5141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56691"/>
            <a:ext cx="4011084" cy="39694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5309"/>
            <a:ext cx="7315200" cy="35822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661" y="166025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36197"/>
            <a:ext cx="10972800" cy="3223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E626-8A4F-4BE2-A4E4-D93EF38D8B4B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C570-9626-4898-82B7-67F402FD33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2990"/>
            <a:ext cx="12192000" cy="8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570E2-F957-4B6F-BB42-D8AB94F71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59F3D-3B9B-4783-A9A5-922579651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1985554"/>
            <a:ext cx="5389033" cy="41406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Previous knowledge of whether each data point is an interrupt is key for False Detection Rates.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Known:</a:t>
            </a:r>
          </a:p>
          <a:p>
            <a:r>
              <a:rPr lang="en-US" dirty="0"/>
              <a:t>First 25 are ‘non-interrupt’ sound levels</a:t>
            </a:r>
          </a:p>
          <a:p>
            <a:r>
              <a:rPr lang="en-US" dirty="0"/>
              <a:t>25-50 are ‘quiet interrupts’ or high sensitivity level sounds</a:t>
            </a:r>
          </a:p>
          <a:p>
            <a:r>
              <a:rPr lang="en-US" dirty="0"/>
              <a:t>50-75 are medium level interrupts</a:t>
            </a:r>
          </a:p>
          <a:p>
            <a:r>
              <a:rPr lang="en-US" dirty="0"/>
              <a:t>75-100 are loud or ‘low sensitivity’ interrupts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00D823-D83F-4FD1-A3F1-887D3123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and True Detection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29681B-9171-4DB3-977A-D3E8A533112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3908" y="2516188"/>
            <a:ext cx="4457772" cy="3609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3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73DF-5D40-49E7-8D6A-395252B7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874983"/>
            <a:ext cx="5386917" cy="42511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many trials, False Detection Rate is compared with Threshold standard deviation number.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Weighted approach to defining a static number of standard deviation to each threshold level.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3766C7-DCB3-4DEF-94C0-9D421078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7A767-52D3-4078-99B7-C2B0E6E283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95485" y="1874983"/>
            <a:ext cx="5585949" cy="4399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17DE1B-F331-47FC-8140-E9B6DA81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874734"/>
            <a:ext cx="60198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8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2486B-E051-4D94-B29B-F18356DA1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Environment-Tuned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E7F541-61EF-427D-858F-7FEF4399D1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27" y="2516188"/>
            <a:ext cx="4815134" cy="36099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EA619-A502-441A-906E-9617B2D7E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Standard Performance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D32000-F554-4707-9552-CC198BEA15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52" y="2516188"/>
            <a:ext cx="4815134" cy="360997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C4A3C5D-501C-48E4-9D5F-68E54BB0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140573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E456D3-66B4-4BD3-B662-4E4E0AD2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60" y="27147"/>
            <a:ext cx="11936740" cy="961375"/>
          </a:xfrm>
        </p:spPr>
        <p:txBody>
          <a:bodyPr>
            <a:normAutofit/>
          </a:bodyPr>
          <a:lstStyle/>
          <a:p>
            <a:r>
              <a:rPr lang="en-US" dirty="0"/>
              <a:t>Standard - High Sensitivity Performance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8B55E8-68EC-4DF0-90EE-EBC30BA1A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51" y="912640"/>
            <a:ext cx="4030563" cy="302177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79D79E-D796-4B28-A8C2-31C970F6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640"/>
            <a:ext cx="4030563" cy="302177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CC42B-223A-41B6-96D0-AE5D9D367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82" y="3949695"/>
            <a:ext cx="3879220" cy="2908306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F6D3B5-D868-41F0-BE11-686792DD6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9694"/>
            <a:ext cx="3879220" cy="2908306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B708FF-5EE8-4CAD-991B-0388A230B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37" y="912640"/>
            <a:ext cx="4030563" cy="302177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E15901-EBDB-4405-BD0C-94E382DA4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79" y="3934410"/>
            <a:ext cx="3879220" cy="29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E456D3-66B4-4BD3-B662-4E4E0AD2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47"/>
            <a:ext cx="12192000" cy="961375"/>
          </a:xfrm>
        </p:spPr>
        <p:txBody>
          <a:bodyPr>
            <a:noAutofit/>
          </a:bodyPr>
          <a:lstStyle/>
          <a:p>
            <a:r>
              <a:rPr lang="en-US" sz="3600" dirty="0"/>
              <a:t>Standard – Medium Sensitivity 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B55E8-68EC-4DF0-90EE-EBC30BA1A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2551" y="912640"/>
            <a:ext cx="4030562" cy="3021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79D79E-D796-4B28-A8C2-31C970F6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12640"/>
            <a:ext cx="4030562" cy="3021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BCC42B-223A-41B6-96D0-AE5D9D367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2782" y="3949695"/>
            <a:ext cx="3879219" cy="2908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F6D3B5-D868-41F0-BE11-686792DD6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49694"/>
            <a:ext cx="3879219" cy="2908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B708FF-5EE8-4CAD-991B-0388A230B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1437" y="912640"/>
            <a:ext cx="4030562" cy="3021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E15901-EBDB-4405-BD0C-94E382DA4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8579" y="3934410"/>
            <a:ext cx="3879219" cy="29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E456D3-66B4-4BD3-B662-4E4E0AD2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60" y="27147"/>
            <a:ext cx="11936740" cy="961375"/>
          </a:xfrm>
        </p:spPr>
        <p:txBody>
          <a:bodyPr>
            <a:normAutofit/>
          </a:bodyPr>
          <a:lstStyle/>
          <a:p>
            <a:r>
              <a:rPr lang="en-US"/>
              <a:t>Standard - </a:t>
            </a:r>
            <a:r>
              <a:rPr lang="en-US" dirty="0"/>
              <a:t>Low Sensitivity Performance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B55E8-68EC-4DF0-90EE-EBC30BA1A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2551" y="912640"/>
            <a:ext cx="4030562" cy="3021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79D79E-D796-4B28-A8C2-31C970F6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12640"/>
            <a:ext cx="4030562" cy="302177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CC42B-223A-41B6-96D0-AE5D9D367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82" y="3949695"/>
            <a:ext cx="3879220" cy="2908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F6D3B5-D868-41F0-BE11-686792DD6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49694"/>
            <a:ext cx="3879219" cy="2908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B708FF-5EE8-4CAD-991B-0388A230B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1437" y="912640"/>
            <a:ext cx="4030562" cy="3021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E15901-EBDB-4405-BD0C-94E382DA4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8579" y="3934410"/>
            <a:ext cx="3879219" cy="29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3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289C2-D6F5-408A-B4DE-FCE05153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C831-E7D7-4D04-B75D-8674A01E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516835"/>
            <a:ext cx="4981303" cy="4027656"/>
          </a:xfrm>
        </p:spPr>
        <p:txBody>
          <a:bodyPr>
            <a:normAutofit/>
          </a:bodyPr>
          <a:lstStyle/>
          <a:p>
            <a:r>
              <a:rPr lang="en-US" sz="3200" dirty="0"/>
              <a:t>To determine the threshold number of standard deviations for each setting and in the environments most similar to where the AAE will be used.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50CE3-B8F4-4A92-BE72-BC1102771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Possibly…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7112CC-0430-4D20-9E9C-57B22E49E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2516836"/>
            <a:ext cx="5389033" cy="4171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to ensure performance in both loud and fluctuating environments and quiet and consistent environments?</a:t>
            </a:r>
          </a:p>
          <a:p>
            <a:r>
              <a:rPr lang="en-US" dirty="0"/>
              <a:t>Consider a non-static approach</a:t>
            </a:r>
          </a:p>
          <a:p>
            <a:r>
              <a:rPr lang="en-US" dirty="0"/>
              <a:t>Categories of environments for AAE to behave differently in</a:t>
            </a:r>
          </a:p>
          <a:p>
            <a:r>
              <a:rPr lang="en-US" dirty="0"/>
              <a:t>Higher order curve-fitting for standard deviation number approach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Avoiding tradeoffs in performance in different environments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8D5B48-A910-41A3-8EFA-F6068ED1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3608"/>
            <a:ext cx="11978640" cy="961375"/>
          </a:xfrm>
        </p:spPr>
        <p:txBody>
          <a:bodyPr>
            <a:normAutofit fontScale="90000"/>
          </a:bodyPr>
          <a:lstStyle/>
          <a:p>
            <a:r>
              <a:rPr lang="en-US" dirty="0"/>
              <a:t>Tuning Performance in a fully integrated AAE</a:t>
            </a:r>
          </a:p>
        </p:txBody>
      </p:sp>
    </p:spTree>
    <p:extLst>
      <p:ext uri="{BB962C8B-B14F-4D97-AF65-F5344CB8AC3E}">
        <p14:creationId xmlns:p14="http://schemas.microsoft.com/office/powerpoint/2010/main" val="25406353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Bookman Old Styl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4D4D7B0E-EA8E-4067-A238-A2FD22B0490C}" vid="{6DD33E60-D76C-40E6-941A-559505EDF1C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B3B3076A24A4FB38C346C24577C25" ma:contentTypeVersion="13" ma:contentTypeDescription="Create a new document." ma:contentTypeScope="" ma:versionID="1cf1cc1267861af2275f2325039ba11f">
  <xsd:schema xmlns:xsd="http://www.w3.org/2001/XMLSchema" xmlns:xs="http://www.w3.org/2001/XMLSchema" xmlns:p="http://schemas.microsoft.com/office/2006/metadata/properties" xmlns:ns3="198a0dcb-89da-44bf-9373-b9a3e59350c7" xmlns:ns4="4f1b40dc-a5b1-4b5b-b35c-3d25ce87044b" targetNamespace="http://schemas.microsoft.com/office/2006/metadata/properties" ma:root="true" ma:fieldsID="562101dfa2f40fd7db29cfdfc6966b78" ns3:_="" ns4:_="">
    <xsd:import namespace="198a0dcb-89da-44bf-9373-b9a3e59350c7"/>
    <xsd:import namespace="4f1b40dc-a5b1-4b5b-b35c-3d25ce8704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a0dcb-89da-44bf-9373-b9a3e59350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b40dc-a5b1-4b5b-b35c-3d25ce8704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542C68-C981-4205-B297-074311CB5F4C}">
  <ds:schemaRefs>
    <ds:schemaRef ds:uri="http://schemas.openxmlformats.org/package/2006/metadata/core-properties"/>
    <ds:schemaRef ds:uri="http://www.w3.org/XML/1998/namespace"/>
    <ds:schemaRef ds:uri="http://purl.org/dc/terms/"/>
    <ds:schemaRef ds:uri="198a0dcb-89da-44bf-9373-b9a3e59350c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f1b40dc-a5b1-4b5b-b35c-3d25ce87044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CAFEA12-AD21-41F4-8E07-D230E6B250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21E5A2-DFDF-498E-9158-9EE1260D10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8a0dcb-89da-44bf-9373-b9a3e59350c7"/>
    <ds:schemaRef ds:uri="4f1b40dc-a5b1-4b5b-b35c-3d25ce8704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Times New Roman</vt:lpstr>
      <vt:lpstr>Theme1</vt:lpstr>
      <vt:lpstr>False and True Detection Rates</vt:lpstr>
      <vt:lpstr>Optimization</vt:lpstr>
      <vt:lpstr>Receiver Operating Characteristic</vt:lpstr>
      <vt:lpstr>Standard - High Sensitivity Performance</vt:lpstr>
      <vt:lpstr>Standard – Medium Sensitivity Performance</vt:lpstr>
      <vt:lpstr>Standard - Low Sensitivity Performance</vt:lpstr>
      <vt:lpstr>Tuning Performance in a fully integrated AAE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5. GaAs/AlGaAs HBT</dc:title>
  <dc:creator>Michael Benker</dc:creator>
  <cp:lastModifiedBy>Michael J Benker</cp:lastModifiedBy>
  <cp:revision>6</cp:revision>
  <dcterms:created xsi:type="dcterms:W3CDTF">2020-04-16T03:11:00Z</dcterms:created>
  <dcterms:modified xsi:type="dcterms:W3CDTF">2020-04-26T01:27:31Z</dcterms:modified>
</cp:coreProperties>
</file>