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4BD7-7CBC-E546-ABE0-80363DDD185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B55F-70FF-9C48-A00B-82AFFA148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80195" y="1799768"/>
            <a:ext cx="1295400" cy="914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Define Customer </a:t>
            </a:r>
            <a:br>
              <a:rPr lang="en-US" sz="1100" b="1" dirty="0">
                <a:cs typeface="+mn-cs"/>
              </a:rPr>
            </a:br>
            <a:r>
              <a:rPr lang="en-US" sz="1100" b="1" dirty="0">
                <a:cs typeface="+mn-cs"/>
              </a:rPr>
              <a:t>Need in </a:t>
            </a:r>
            <a:br>
              <a:rPr lang="en-US" sz="1100" b="1" dirty="0">
                <a:cs typeface="+mn-cs"/>
              </a:rPr>
            </a:br>
            <a:r>
              <a:rPr lang="en-US" sz="1100" b="1" dirty="0">
                <a:cs typeface="+mn-cs"/>
              </a:rPr>
              <a:t>Engineering Terms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09195" y="1799768"/>
            <a:ext cx="1295400" cy="914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Develop and 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Assess </a:t>
            </a:r>
            <a:br>
              <a:rPr lang="en-US" sz="1100" b="1" dirty="0">
                <a:cs typeface="+mn-cs"/>
              </a:rPr>
            </a:br>
            <a:r>
              <a:rPr lang="en-US" sz="1100" b="1" dirty="0">
                <a:cs typeface="+mn-cs"/>
              </a:rPr>
              <a:t>Candidate 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Systems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37995" y="3628568"/>
            <a:ext cx="1371600" cy="914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cs typeface="+mn-cs"/>
              </a:rPr>
              <a:t>Select </a:t>
            </a:r>
            <a:r>
              <a:rPr lang="ja-JP" altLang="en-US" sz="1200" b="1" dirty="0">
                <a:latin typeface="Arial"/>
                <a:cs typeface="+mn-cs"/>
              </a:rPr>
              <a:t>“</a:t>
            </a:r>
            <a:r>
              <a:rPr lang="en-US" sz="1200" b="1" dirty="0">
                <a:cs typeface="+mn-cs"/>
              </a:rPr>
              <a:t>Best</a:t>
            </a:r>
            <a:r>
              <a:rPr lang="ja-JP" altLang="en-US" sz="1200" b="1" dirty="0">
                <a:latin typeface="Arial"/>
                <a:cs typeface="+mn-cs"/>
              </a:rPr>
              <a:t>”</a:t>
            </a:r>
            <a:r>
              <a:rPr lang="en-US" sz="1200" b="1" dirty="0">
                <a:cs typeface="+mn-cs"/>
              </a:rPr>
              <a:t> </a:t>
            </a:r>
            <a:br>
              <a:rPr lang="en-US" sz="1200" b="1" dirty="0">
                <a:cs typeface="+mn-cs"/>
              </a:rPr>
            </a:br>
            <a:r>
              <a:rPr lang="en-US" sz="1200" b="1" dirty="0">
                <a:cs typeface="+mn-cs"/>
              </a:rPr>
              <a:t>System Solution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313995" y="5152568"/>
            <a:ext cx="12954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 b="1" dirty="0" smtClean="0">
                <a:cs typeface="+mn-cs"/>
              </a:rPr>
              <a:t>Test Review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399595" y="3628568"/>
            <a:ext cx="14478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200" b="1" dirty="0">
              <a:cs typeface="+mn-cs"/>
            </a:endParaRPr>
          </a:p>
          <a:p>
            <a:pPr>
              <a:defRPr/>
            </a:pPr>
            <a:r>
              <a:rPr lang="en-US" sz="1100" b="1" dirty="0">
                <a:cs typeface="+mn-cs"/>
              </a:rPr>
              <a:t>Plan and </a:t>
            </a:r>
            <a:r>
              <a:rPr lang="en-US" sz="1100" b="1" dirty="0" smtClean="0">
                <a:cs typeface="+mn-cs"/>
              </a:rPr>
              <a:t>Schedule for </a:t>
            </a:r>
            <a:endParaRPr lang="en-US" sz="1100" b="1" dirty="0">
              <a:cs typeface="+mn-cs"/>
            </a:endParaRPr>
          </a:p>
          <a:p>
            <a:pPr>
              <a:defRPr/>
            </a:pPr>
            <a:r>
              <a:rPr lang="en-US" sz="1100" b="1" dirty="0">
                <a:cs typeface="+mn-cs"/>
              </a:rPr>
              <a:t> Detailed Design,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Integration, and Test</a:t>
            </a:r>
          </a:p>
          <a:p>
            <a:pPr>
              <a:defRPr/>
            </a:pPr>
            <a:endParaRPr lang="en-US" sz="1200" b="1" dirty="0">
              <a:cs typeface="+mn-cs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265995" y="3628568"/>
            <a:ext cx="12954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Design, 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Build, and Test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Components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628195" y="2256968"/>
            <a:ext cx="381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6304595" y="2256968"/>
            <a:ext cx="5334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75395" y="2256968"/>
            <a:ext cx="3048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4798421" y="5609768"/>
            <a:ext cx="51557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1638568" y="5609768"/>
            <a:ext cx="551227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H="1">
            <a:off x="8209595" y="4085768"/>
            <a:ext cx="4572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H="1">
            <a:off x="8285795" y="2256968"/>
            <a:ext cx="381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rot="16200000" flipH="1">
            <a:off x="7752395" y="3171368"/>
            <a:ext cx="18288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H="1">
            <a:off x="1656395" y="4085768"/>
            <a:ext cx="6096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H="1">
            <a:off x="5847395" y="4085768"/>
            <a:ext cx="9906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8595" y="1875968"/>
            <a:ext cx="1066800" cy="762000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cs typeface="+mn-cs"/>
              </a:rPr>
              <a:t>Customer</a:t>
            </a:r>
          </a:p>
          <a:p>
            <a:pPr>
              <a:defRPr/>
            </a:pPr>
            <a:r>
              <a:rPr lang="en-US" sz="1200" b="1" dirty="0">
                <a:cs typeface="+mn-cs"/>
              </a:rPr>
              <a:t>Need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951795" y="2256968"/>
            <a:ext cx="381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332795" y="1799768"/>
            <a:ext cx="1219200" cy="914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Requirements 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Review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with Customer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 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275395" y="1266368"/>
            <a:ext cx="1981200" cy="228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 Narrow" charset="0"/>
                <a:cs typeface="+mn-cs"/>
              </a:rPr>
              <a:t>Requirements and Constraints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32595" y="3095168"/>
            <a:ext cx="2438400" cy="228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 Narrow" charset="0"/>
                <a:cs typeface="+mn-cs"/>
              </a:rPr>
              <a:t>Requirements, Standards, Constraints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7066595" y="5152568"/>
            <a:ext cx="11430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cs typeface="+mn-cs"/>
              </a:rPr>
              <a:t>Final </a:t>
            </a:r>
          </a:p>
          <a:p>
            <a:pPr>
              <a:defRPr/>
            </a:pPr>
            <a:r>
              <a:rPr lang="en-US" sz="1200" b="1" dirty="0">
                <a:cs typeface="+mn-cs"/>
              </a:rPr>
              <a:t>Presentation </a:t>
            </a:r>
          </a:p>
          <a:p>
            <a:pPr>
              <a:defRPr/>
            </a:pPr>
            <a:r>
              <a:rPr lang="en-US" sz="1200" b="1" dirty="0">
                <a:cs typeface="+mn-cs"/>
              </a:rPr>
              <a:t>&amp; Report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rot="5400000" flipV="1">
            <a:off x="2113595" y="1647368"/>
            <a:ext cx="3048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rot="5400000" flipV="1">
            <a:off x="2799395" y="3476168"/>
            <a:ext cx="3048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rot="16200000">
            <a:off x="5428295" y="2904668"/>
            <a:ext cx="381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837995" y="1799768"/>
            <a:ext cx="1371600" cy="914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Preliminary Design </a:t>
            </a:r>
            <a:br>
              <a:rPr lang="en-US" sz="1100" b="1" dirty="0">
                <a:cs typeface="+mn-cs"/>
              </a:rPr>
            </a:br>
            <a:r>
              <a:rPr lang="en-US" sz="1100" b="1" dirty="0">
                <a:cs typeface="+mn-cs"/>
              </a:rPr>
              <a:t>Review and 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Preliminary Test</a:t>
            </a:r>
          </a:p>
          <a:p>
            <a:pPr>
              <a:defRPr/>
            </a:pPr>
            <a:r>
              <a:rPr lang="en-US" sz="1100" b="1" dirty="0">
                <a:cs typeface="+mn-cs"/>
              </a:rPr>
              <a:t>Plan Review 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 flipH="1">
            <a:off x="3561395" y="4085768"/>
            <a:ext cx="9144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380795" y="3247569"/>
            <a:ext cx="2438400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b="1" dirty="0"/>
              <a:t>“Best” =&gt; System meets requirements and addresses constraints in most effective way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6609395" y="5609768"/>
            <a:ext cx="4572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228395" y="1332336"/>
            <a:ext cx="1143000" cy="2286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cs typeface="+mn-cs"/>
              </a:rPr>
              <a:t>ECE 458 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009195" y="1332336"/>
            <a:ext cx="1143000" cy="2286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>
                <a:cs typeface="+mn-cs"/>
              </a:rPr>
              <a:t>ECE 457 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561395" y="5152568"/>
            <a:ext cx="12192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100" b="1" dirty="0"/>
              <a:t>Integrate </a:t>
            </a:r>
          </a:p>
          <a:p>
            <a:pPr>
              <a:defRPr/>
            </a:pPr>
            <a:r>
              <a:rPr lang="en-US" sz="1100" b="1" dirty="0"/>
              <a:t>Components</a:t>
            </a:r>
          </a:p>
          <a:p>
            <a:pPr>
              <a:defRPr/>
            </a:pPr>
            <a:r>
              <a:rPr lang="en-US" sz="1100" b="1" dirty="0" smtClean="0"/>
              <a:t>&amp; Continue Test</a:t>
            </a:r>
            <a:endParaRPr lang="en-US" sz="1100" b="1" dirty="0"/>
          </a:p>
        </p:txBody>
      </p: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4323395" y="4542969"/>
            <a:ext cx="16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FF0000"/>
                </a:solidFill>
              </a:rPr>
              <a:t>Plan and Schedule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2247000" y="4893537"/>
            <a:ext cx="1066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FF0000"/>
                </a:solidFill>
              </a:rPr>
              <a:t>Test Plan</a:t>
            </a:r>
          </a:p>
        </p:txBody>
      </p:sp>
      <p:sp>
        <p:nvSpPr>
          <p:cNvPr id="38" name="TextBox 43"/>
          <p:cNvSpPr txBox="1">
            <a:spLocks noChangeArrowheads="1"/>
          </p:cNvSpPr>
          <p:nvPr/>
        </p:nvSpPr>
        <p:spPr bwMode="auto">
          <a:xfrm>
            <a:off x="5458842" y="4889883"/>
            <a:ext cx="1084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 smtClean="0">
                <a:solidFill>
                  <a:srgbClr val="FF0000"/>
                </a:solidFill>
              </a:rPr>
              <a:t>Test Report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44"/>
          <p:cNvSpPr txBox="1">
            <a:spLocks noChangeArrowheads="1"/>
          </p:cNvSpPr>
          <p:nvPr/>
        </p:nvSpPr>
        <p:spPr bwMode="auto">
          <a:xfrm>
            <a:off x="6746247" y="4553600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 dirty="0" smtClean="0">
                <a:solidFill>
                  <a:srgbClr val="FF0000"/>
                </a:solidFill>
              </a:rPr>
              <a:t>Final Report, Notebook,  and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4399595" y="3018968"/>
            <a:ext cx="2438400" cy="228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 Narrow" charset="0"/>
                <a:cs typeface="+mn-cs"/>
              </a:rPr>
              <a:t>Requirements, Standards, Constraints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3180396" y="5609768"/>
            <a:ext cx="363175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189795" y="5152568"/>
            <a:ext cx="9906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400" b="1" dirty="0" smtClean="0"/>
              <a:t>Test </a:t>
            </a:r>
            <a:r>
              <a:rPr lang="en-US" sz="1400" b="1" dirty="0"/>
              <a:t>Plan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rot="16200000" flipH="1">
            <a:off x="894395" y="4847768"/>
            <a:ext cx="1524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2956559" y="6254138"/>
            <a:ext cx="2438400" cy="228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 Narrow" charset="0"/>
                <a:cs typeface="+mn-cs"/>
              </a:rPr>
              <a:t>Requirements, Standards, Constraints</a:t>
            </a:r>
          </a:p>
        </p:txBody>
      </p:sp>
      <p:cxnSp>
        <p:nvCxnSpPr>
          <p:cNvPr id="45" name="Elbow Connector 44"/>
          <p:cNvCxnSpPr>
            <a:stCxn id="44" idx="3"/>
            <a:endCxn id="7" idx="2"/>
          </p:cNvCxnSpPr>
          <p:nvPr/>
        </p:nvCxnSpPr>
        <p:spPr>
          <a:xfrm flipV="1">
            <a:off x="5394959" y="6066968"/>
            <a:ext cx="566736" cy="301470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4" idx="1"/>
            <a:endCxn id="42" idx="2"/>
          </p:cNvCxnSpPr>
          <p:nvPr/>
        </p:nvCxnSpPr>
        <p:spPr>
          <a:xfrm rot="10800000">
            <a:off x="2685095" y="6066968"/>
            <a:ext cx="271464" cy="301470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4" idx="0"/>
            <a:endCxn id="35" idx="2"/>
          </p:cNvCxnSpPr>
          <p:nvPr/>
        </p:nvCxnSpPr>
        <p:spPr>
          <a:xfrm rot="16200000" flipV="1">
            <a:off x="4079793" y="6158171"/>
            <a:ext cx="187170" cy="4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9207" y="707996"/>
            <a:ext cx="587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CAPSTONE DESIGN PROCESS-  2018-19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85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 McCollough</dc:creator>
  <cp:lastModifiedBy>W  McCollough</cp:lastModifiedBy>
  <cp:revision>1</cp:revision>
  <dcterms:created xsi:type="dcterms:W3CDTF">2019-01-22T15:19:45Z</dcterms:created>
  <dcterms:modified xsi:type="dcterms:W3CDTF">2019-01-22T15:22:26Z</dcterms:modified>
</cp:coreProperties>
</file>