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09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4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4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2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0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46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3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3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5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92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592689F4-89D5-8834-DD09-EBFBA8691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634" r="-1" b="10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D54A44-3CE6-B7D6-4DFE-7748CE6BE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Hackathon 2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Project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C9D71-6299-D566-B822-E2A4E4AA1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Ben Moss, Steven </a:t>
            </a:r>
            <a:r>
              <a:rPr lang="en-US" dirty="0" err="1">
                <a:solidFill>
                  <a:srgbClr val="FFFFFF"/>
                </a:solidFill>
              </a:rPr>
              <a:t>Goulden</a:t>
            </a:r>
            <a:r>
              <a:rPr lang="en-US" dirty="0">
                <a:solidFill>
                  <a:srgbClr val="FFFFFF"/>
                </a:solidFill>
              </a:rPr>
              <a:t>, Dominic </a:t>
            </a:r>
            <a:r>
              <a:rPr lang="en-US" dirty="0" err="1">
                <a:solidFill>
                  <a:srgbClr val="FFFFFF"/>
                </a:solidFill>
              </a:rPr>
              <a:t>Martorano</a:t>
            </a:r>
            <a:endParaRPr lang="en-US" dirty="0">
              <a:solidFill>
                <a:srgbClr val="FFFFFF"/>
              </a:solidFill>
            </a:endParaRPr>
          </a:p>
          <a:p>
            <a:pPr algn="r"/>
            <a:r>
              <a:rPr lang="en-US" dirty="0">
                <a:solidFill>
                  <a:srgbClr val="FFFFFF"/>
                </a:solidFill>
              </a:rPr>
              <a:t>DSI-1211 General Assembly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February, 2024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72064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Seaford</vt:lpstr>
      <vt:lpstr>LevelVTI</vt:lpstr>
      <vt:lpstr>Hackathon 2 Project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2 Project 4</dc:title>
  <dc:creator>Benjamin R Moss 2</dc:creator>
  <cp:lastModifiedBy>Benjamin R Moss 2</cp:lastModifiedBy>
  <cp:revision>1</cp:revision>
  <dcterms:created xsi:type="dcterms:W3CDTF">2024-02-09T18:19:09Z</dcterms:created>
  <dcterms:modified xsi:type="dcterms:W3CDTF">2024-02-09T18:22:25Z</dcterms:modified>
</cp:coreProperties>
</file>