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0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592689F4-89D5-8834-DD09-EBFBA8691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54A44-3CE6-B7D6-4DFE-7748CE6BE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Hackathon 2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9D71-6299-D566-B822-E2A4E4AA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 Moss, Steven </a:t>
            </a:r>
            <a:r>
              <a:rPr lang="en-US" dirty="0" err="1">
                <a:solidFill>
                  <a:srgbClr val="FFFFFF"/>
                </a:solidFill>
              </a:rPr>
              <a:t>Goulden</a:t>
            </a:r>
            <a:r>
              <a:rPr lang="en-US" dirty="0">
                <a:solidFill>
                  <a:srgbClr val="FFFFFF"/>
                </a:solidFill>
              </a:rPr>
              <a:t>, Dominic </a:t>
            </a:r>
            <a:r>
              <a:rPr lang="en-US" dirty="0" err="1">
                <a:solidFill>
                  <a:srgbClr val="FFFFFF"/>
                </a:solidFill>
              </a:rPr>
              <a:t>Martorano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DSI-1211 General Assembly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February,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2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3BDF-6828-5CEF-3AA4-B2E212A8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0784"/>
            <a:ext cx="10634472" cy="2157984"/>
          </a:xfrm>
        </p:spPr>
        <p:txBody>
          <a:bodyPr/>
          <a:lstStyle/>
          <a:p>
            <a:pPr algn="ctr"/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94EA-D67A-1067-6D22-F66931BE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42872"/>
            <a:ext cx="11514769" cy="2572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Create a Convolutional Neural Network</a:t>
            </a:r>
          </a:p>
          <a:p>
            <a:r>
              <a:rPr lang="en-US" sz="2000" dirty="0"/>
              <a:t>    - Capable of distinguishing between images of Hot Dogs versus other images without hot dogs. </a:t>
            </a:r>
          </a:p>
          <a:p>
            <a:r>
              <a:rPr lang="en-US" dirty="0"/>
              <a:t>- Create a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r>
              <a:rPr lang="en-US" sz="2000" dirty="0"/>
              <a:t>    - Deploy so that users may utilize to differentiate between these two distinct classes of images. </a:t>
            </a:r>
          </a:p>
          <a:p>
            <a:r>
              <a:rPr lang="en-US" dirty="0"/>
              <a:t>- Interested parties in this research may apply these techniques for their own image classification purposes. </a:t>
            </a:r>
          </a:p>
        </p:txBody>
      </p:sp>
    </p:spTree>
    <p:extLst>
      <p:ext uri="{BB962C8B-B14F-4D97-AF65-F5344CB8AC3E}">
        <p14:creationId xmlns:p14="http://schemas.microsoft.com/office/powerpoint/2010/main" val="375238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8CC-698A-2584-65F1-0FF22336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0A4A-20B2-6831-DB0F-9D5E7EA7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CE4A-5C87-E2A2-5629-A9B3C859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92B0-0D5A-D935-7254-8C947E4F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332C-3C81-6D17-7550-DDC6F92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D5E1-6312-13BF-7F9C-7D546D33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8329-D064-116E-0E47-7D891D71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4537-5599-ED88-F660-CF2645D2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DFCC-713B-995A-4055-01F8B40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E473-A925-135B-D42E-34FC4452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16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Seaford</vt:lpstr>
      <vt:lpstr>LevelVTI</vt:lpstr>
      <vt:lpstr>Hackathon 2 Project 4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 Project 4</dc:title>
  <dc:creator>Benjamin R Moss 2</dc:creator>
  <cp:lastModifiedBy>Benjamin R Moss 2</cp:lastModifiedBy>
  <cp:revision>5</cp:revision>
  <dcterms:created xsi:type="dcterms:W3CDTF">2024-02-09T18:19:09Z</dcterms:created>
  <dcterms:modified xsi:type="dcterms:W3CDTF">2024-02-09T18:35:09Z</dcterms:modified>
</cp:coreProperties>
</file>