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Lst>
  <p:notesMasterIdLst>
    <p:notesMasterId r:id="rId33"/>
  </p:notesMasterIdLst>
  <p:sldIdLst>
    <p:sldId id="1764" r:id="rId12"/>
    <p:sldId id="345" r:id="rId13"/>
    <p:sldId id="316" r:id="rId14"/>
    <p:sldId id="355" r:id="rId15"/>
    <p:sldId id="399" r:id="rId16"/>
    <p:sldId id="416" r:id="rId17"/>
    <p:sldId id="385" r:id="rId18"/>
    <p:sldId id="386" r:id="rId19"/>
    <p:sldId id="1763" r:id="rId20"/>
    <p:sldId id="387" r:id="rId21"/>
    <p:sldId id="414" r:id="rId22"/>
    <p:sldId id="388" r:id="rId23"/>
    <p:sldId id="415" r:id="rId24"/>
    <p:sldId id="390" r:id="rId25"/>
    <p:sldId id="425" r:id="rId26"/>
    <p:sldId id="422" r:id="rId27"/>
    <p:sldId id="427" r:id="rId28"/>
    <p:sldId id="393" r:id="rId29"/>
    <p:sldId id="395" r:id="rId30"/>
    <p:sldId id="397" r:id="rId31"/>
    <p:sldId id="3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464"/>
    <a:srgbClr val="6464FF"/>
    <a:srgbClr val="BBBBBB"/>
    <a:srgbClr val="DCB6FC"/>
    <a:srgbClr val="DCB4FA"/>
    <a:srgbClr val="EE6464"/>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516B7-8C75-4E48-B4C0-E8ABF2570BE7}" v="75" dt="2023-04-26T17:21:34.071"/>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3957" autoAdjust="0"/>
  </p:normalViewPr>
  <p:slideViewPr>
    <p:cSldViewPr snapToGrid="0">
      <p:cViewPr varScale="1">
        <p:scale>
          <a:sx n="86" d="100"/>
          <a:sy n="86" d="100"/>
        </p:scale>
        <p:origin x="562" y="58"/>
      </p:cViewPr>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02D62B-F16D-4B41-8D75-A29332D577DE}" type="doc">
      <dgm:prSet loTypeId="urn:microsoft.com/office/officeart/2005/8/layout/cycle4" loCatId="matrix" qsTypeId="urn:microsoft.com/office/officeart/2005/8/quickstyle/3d1" qsCatId="3D" csTypeId="urn:microsoft.com/office/officeart/2005/8/colors/accent1_2" csCatId="accent1" phldr="1"/>
      <dgm:spPr/>
      <dgm:t>
        <a:bodyPr/>
        <a:lstStyle/>
        <a:p>
          <a:endParaRPr lang="en-US"/>
        </a:p>
      </dgm:t>
    </dgm:pt>
    <dgm:pt modelId="{0A75D662-BDED-4E60-AE73-05F5CC39493D}">
      <dgm:prSet phldrT="[Text]" custT="1"/>
      <dgm:spPr/>
      <dgm:t>
        <a:bodyPr/>
        <a:lstStyle/>
        <a:p>
          <a:r>
            <a:rPr lang="en-US" sz="2200" dirty="0"/>
            <a:t>Sprint Planning</a:t>
          </a:r>
        </a:p>
      </dgm:t>
    </dgm:pt>
    <dgm:pt modelId="{66F845F7-FE19-4DA5-A1EB-FF50170DB36D}" type="parTrans" cxnId="{8D77D921-2DED-459F-8E3C-262CB376B07D}">
      <dgm:prSet/>
      <dgm:spPr/>
      <dgm:t>
        <a:bodyPr/>
        <a:lstStyle/>
        <a:p>
          <a:endParaRPr lang="en-US"/>
        </a:p>
      </dgm:t>
    </dgm:pt>
    <dgm:pt modelId="{B0766B89-FB73-4071-B313-9765C9C757E6}" type="sibTrans" cxnId="{8D77D921-2DED-459F-8E3C-262CB376B07D}">
      <dgm:prSet/>
      <dgm:spPr/>
      <dgm:t>
        <a:bodyPr/>
        <a:lstStyle/>
        <a:p>
          <a:endParaRPr lang="en-US"/>
        </a:p>
      </dgm:t>
    </dgm:pt>
    <dgm:pt modelId="{AA0DAA5E-C2C0-4C9A-8FBD-015022093361}">
      <dgm:prSet phldrT="[Text]" phldr="1"/>
      <dgm:spPr/>
      <dgm:t>
        <a:bodyPr/>
        <a:lstStyle/>
        <a:p>
          <a:endParaRPr lang="en-US" dirty="0"/>
        </a:p>
      </dgm:t>
    </dgm:pt>
    <dgm:pt modelId="{19574369-9D25-483E-AD0B-00E8566BEF8D}" type="parTrans" cxnId="{9660B0B4-EDF1-4FAD-9BA4-A7305317C581}">
      <dgm:prSet/>
      <dgm:spPr/>
      <dgm:t>
        <a:bodyPr/>
        <a:lstStyle/>
        <a:p>
          <a:endParaRPr lang="en-US"/>
        </a:p>
      </dgm:t>
    </dgm:pt>
    <dgm:pt modelId="{CD6D3678-12A2-4FDB-B0E5-37460A4AA166}" type="sibTrans" cxnId="{9660B0B4-EDF1-4FAD-9BA4-A7305317C581}">
      <dgm:prSet/>
      <dgm:spPr/>
      <dgm:t>
        <a:bodyPr/>
        <a:lstStyle/>
        <a:p>
          <a:endParaRPr lang="en-US"/>
        </a:p>
      </dgm:t>
    </dgm:pt>
    <dgm:pt modelId="{7192CFB8-0891-4220-B9C9-457A1FB5159C}">
      <dgm:prSet phldrT="[Text]" custT="1"/>
      <dgm:spPr/>
      <dgm:t>
        <a:bodyPr/>
        <a:lstStyle/>
        <a:p>
          <a:r>
            <a:rPr lang="en-US" sz="2200" dirty="0"/>
            <a:t>Spring Grooming   </a:t>
          </a:r>
        </a:p>
      </dgm:t>
    </dgm:pt>
    <dgm:pt modelId="{48B29B1A-CCFC-4E4B-9841-8AB195011879}" type="parTrans" cxnId="{E2CB35E3-5BA2-4623-B754-4A62A082911C}">
      <dgm:prSet/>
      <dgm:spPr/>
      <dgm:t>
        <a:bodyPr/>
        <a:lstStyle/>
        <a:p>
          <a:endParaRPr lang="en-US"/>
        </a:p>
      </dgm:t>
    </dgm:pt>
    <dgm:pt modelId="{B1C8BD7C-E99D-43A6-AB26-536AC109634C}" type="sibTrans" cxnId="{E2CB35E3-5BA2-4623-B754-4A62A082911C}">
      <dgm:prSet/>
      <dgm:spPr/>
      <dgm:t>
        <a:bodyPr/>
        <a:lstStyle/>
        <a:p>
          <a:endParaRPr lang="en-US"/>
        </a:p>
      </dgm:t>
    </dgm:pt>
    <dgm:pt modelId="{CA83CE21-B96D-4539-B894-C94C1B3009B3}">
      <dgm:prSet phldrT="[Text]" custT="1"/>
      <dgm:spPr/>
      <dgm:t>
        <a:bodyPr/>
        <a:lstStyle/>
        <a:p>
          <a:r>
            <a:rPr lang="en-US" sz="1600" b="1" dirty="0">
              <a:ea typeface="Quicksand"/>
              <a:cs typeface="Quicksand"/>
              <a:sym typeface="Quicksand"/>
            </a:rPr>
            <a:t>Requirement understanding</a:t>
          </a:r>
          <a:endParaRPr lang="en-US" sz="1600" b="1" dirty="0"/>
        </a:p>
      </dgm:t>
    </dgm:pt>
    <dgm:pt modelId="{B074338D-BA0F-41F2-B0BE-5A053DC6CDF1}" type="parTrans" cxnId="{93AD472F-16CE-4D4F-AA11-BE28EC868720}">
      <dgm:prSet/>
      <dgm:spPr/>
      <dgm:t>
        <a:bodyPr/>
        <a:lstStyle/>
        <a:p>
          <a:endParaRPr lang="en-US"/>
        </a:p>
      </dgm:t>
    </dgm:pt>
    <dgm:pt modelId="{8591A7F2-03F3-4BDA-9C10-489FDA9D04C4}" type="sibTrans" cxnId="{93AD472F-16CE-4D4F-AA11-BE28EC868720}">
      <dgm:prSet/>
      <dgm:spPr/>
      <dgm:t>
        <a:bodyPr/>
        <a:lstStyle/>
        <a:p>
          <a:endParaRPr lang="en-US"/>
        </a:p>
      </dgm:t>
    </dgm:pt>
    <dgm:pt modelId="{A9502274-FEC3-4187-A3B6-EBABD2276992}">
      <dgm:prSet phldrT="[Text]" custT="1"/>
      <dgm:spPr/>
      <dgm:t>
        <a:bodyPr/>
        <a:lstStyle/>
        <a:p>
          <a:r>
            <a:rPr lang="en-US" sz="2200" dirty="0"/>
            <a:t>Sprint Implementation</a:t>
          </a:r>
        </a:p>
      </dgm:t>
    </dgm:pt>
    <dgm:pt modelId="{A41F4766-833B-44DC-9799-482FBFDB356C}" type="parTrans" cxnId="{23AFE429-E8DE-4D80-93C8-A7D1C5478656}">
      <dgm:prSet/>
      <dgm:spPr/>
      <dgm:t>
        <a:bodyPr/>
        <a:lstStyle/>
        <a:p>
          <a:endParaRPr lang="en-US"/>
        </a:p>
      </dgm:t>
    </dgm:pt>
    <dgm:pt modelId="{7E051E01-E4CB-46A5-829C-B6A9843279D2}" type="sibTrans" cxnId="{23AFE429-E8DE-4D80-93C8-A7D1C5478656}">
      <dgm:prSet/>
      <dgm:spPr/>
      <dgm:t>
        <a:bodyPr/>
        <a:lstStyle/>
        <a:p>
          <a:endParaRPr lang="en-US"/>
        </a:p>
      </dgm:t>
    </dgm:pt>
    <dgm:pt modelId="{3B551006-6991-4153-8C87-4E44245C2542}">
      <dgm:prSet phldrT="[Text]" custT="1"/>
      <dgm:spPr/>
      <dgm:t>
        <a:bodyPr/>
        <a:lstStyle/>
        <a:p>
          <a:r>
            <a:rPr lang="en-US" sz="1600" b="1" dirty="0">
              <a:solidFill>
                <a:schemeClr val="dk1"/>
              </a:solidFill>
              <a:ea typeface="Quicksand"/>
              <a:cs typeface="Quicksand"/>
              <a:sym typeface="Quicksand"/>
            </a:rPr>
            <a:t>LLD</a:t>
          </a:r>
          <a:endParaRPr lang="en-US" sz="1600" b="1" dirty="0"/>
        </a:p>
      </dgm:t>
    </dgm:pt>
    <dgm:pt modelId="{D01BC670-46AB-4150-9377-0E8526FECD53}" type="parTrans" cxnId="{8B4B31BF-39EF-4E09-8051-B3E021B4AF06}">
      <dgm:prSet/>
      <dgm:spPr/>
      <dgm:t>
        <a:bodyPr/>
        <a:lstStyle/>
        <a:p>
          <a:endParaRPr lang="en-US"/>
        </a:p>
      </dgm:t>
    </dgm:pt>
    <dgm:pt modelId="{9241423A-C41A-47F0-B6CE-D97BB60CB447}" type="sibTrans" cxnId="{8B4B31BF-39EF-4E09-8051-B3E021B4AF06}">
      <dgm:prSet/>
      <dgm:spPr/>
      <dgm:t>
        <a:bodyPr/>
        <a:lstStyle/>
        <a:p>
          <a:endParaRPr lang="en-US"/>
        </a:p>
      </dgm:t>
    </dgm:pt>
    <dgm:pt modelId="{93BE5EA1-8B2D-4AC1-941E-3E924D69F124}">
      <dgm:prSet phldrT="[Text]" custT="1"/>
      <dgm:spPr/>
      <dgm:t>
        <a:bodyPr/>
        <a:lstStyle/>
        <a:p>
          <a:r>
            <a:rPr lang="en-US" sz="2200" dirty="0"/>
            <a:t>Delivery</a:t>
          </a:r>
        </a:p>
      </dgm:t>
    </dgm:pt>
    <dgm:pt modelId="{DD1336F0-B6B8-466F-8000-03AD5FB0931E}" type="parTrans" cxnId="{E12DE7B6-3258-4590-803F-850E7A238DC6}">
      <dgm:prSet/>
      <dgm:spPr/>
      <dgm:t>
        <a:bodyPr/>
        <a:lstStyle/>
        <a:p>
          <a:endParaRPr lang="en-US"/>
        </a:p>
      </dgm:t>
    </dgm:pt>
    <dgm:pt modelId="{01767E3D-E846-4DFB-A947-1E0D8AE72A11}" type="sibTrans" cxnId="{E12DE7B6-3258-4590-803F-850E7A238DC6}">
      <dgm:prSet/>
      <dgm:spPr/>
      <dgm:t>
        <a:bodyPr/>
        <a:lstStyle/>
        <a:p>
          <a:endParaRPr lang="en-US"/>
        </a:p>
      </dgm:t>
    </dgm:pt>
    <dgm:pt modelId="{777BBBC0-EDDF-40FF-B2C7-B4F484EFD837}">
      <dgm:prSet phldrT="[Text]" custT="1"/>
      <dgm:spPr/>
      <dgm:t>
        <a:bodyPr/>
        <a:lstStyle/>
        <a:p>
          <a:r>
            <a:rPr lang="en-US" sz="1600" b="1" dirty="0">
              <a:solidFill>
                <a:srgbClr val="000000"/>
              </a:solidFill>
              <a:latin typeface="+mn-lt"/>
              <a:ea typeface="Quicksand"/>
              <a:cs typeface="Quicksand"/>
              <a:sym typeface="Quicksand"/>
            </a:rPr>
            <a:t>Integrate</a:t>
          </a:r>
          <a:endParaRPr lang="en-US" sz="1600" b="1" dirty="0">
            <a:latin typeface="+mn-lt"/>
          </a:endParaRPr>
        </a:p>
      </dgm:t>
    </dgm:pt>
    <dgm:pt modelId="{34F714E1-2EF8-477F-A330-08600556D86F}" type="parTrans" cxnId="{6D787EFC-2B62-4ECC-A0AB-23918CA99DAF}">
      <dgm:prSet/>
      <dgm:spPr/>
      <dgm:t>
        <a:bodyPr/>
        <a:lstStyle/>
        <a:p>
          <a:endParaRPr lang="en-US"/>
        </a:p>
      </dgm:t>
    </dgm:pt>
    <dgm:pt modelId="{24239E08-4DFF-42E5-938D-CDE3310D71C5}" type="sibTrans" cxnId="{6D787EFC-2B62-4ECC-A0AB-23918CA99DAF}">
      <dgm:prSet/>
      <dgm:spPr/>
      <dgm:t>
        <a:bodyPr/>
        <a:lstStyle/>
        <a:p>
          <a:endParaRPr lang="en-US"/>
        </a:p>
      </dgm:t>
    </dgm:pt>
    <dgm:pt modelId="{587722AF-0F10-4499-8D14-D16E68F43E3B}">
      <dgm:prSet custT="1"/>
      <dgm:spPr/>
      <dgm:t>
        <a:bodyPr/>
        <a:lstStyle/>
        <a:p>
          <a:r>
            <a:rPr lang="en-US" sz="1600" b="1" dirty="0">
              <a:ea typeface="Quicksand"/>
              <a:cs typeface="Quicksand"/>
              <a:sym typeface="Quicksand"/>
            </a:rPr>
            <a:t>Research and analysis</a:t>
          </a:r>
          <a:endParaRPr lang="en-US" sz="1600" b="1" dirty="0"/>
        </a:p>
      </dgm:t>
    </dgm:pt>
    <dgm:pt modelId="{F3708C88-1048-41F5-AA9E-6893292D3F9E}" type="parTrans" cxnId="{EF15DA83-386A-49C7-A7F2-170FC83C5F4C}">
      <dgm:prSet/>
      <dgm:spPr/>
      <dgm:t>
        <a:bodyPr/>
        <a:lstStyle/>
        <a:p>
          <a:endParaRPr lang="en-US"/>
        </a:p>
      </dgm:t>
    </dgm:pt>
    <dgm:pt modelId="{10DF77D1-11B3-4B1D-B8F6-F284C1F5758A}" type="sibTrans" cxnId="{EF15DA83-386A-49C7-A7F2-170FC83C5F4C}">
      <dgm:prSet/>
      <dgm:spPr/>
      <dgm:t>
        <a:bodyPr/>
        <a:lstStyle/>
        <a:p>
          <a:endParaRPr lang="en-US"/>
        </a:p>
      </dgm:t>
    </dgm:pt>
    <dgm:pt modelId="{7233B54A-15F4-4D1D-888A-A7953250E50F}">
      <dgm:prSet custT="1"/>
      <dgm:spPr/>
      <dgm:t>
        <a:bodyPr/>
        <a:lstStyle/>
        <a:p>
          <a:r>
            <a:rPr lang="en-US" sz="1600" b="1" dirty="0">
              <a:ea typeface="Quicksand"/>
              <a:cs typeface="Quicksand"/>
              <a:sym typeface="Quicksand"/>
            </a:rPr>
            <a:t>Estimation</a:t>
          </a:r>
        </a:p>
      </dgm:t>
    </dgm:pt>
    <dgm:pt modelId="{27C459FB-1894-4F4F-BD20-0546AA5DD45A}" type="parTrans" cxnId="{0C67119E-38D9-4B16-B48E-AE10CBFBE9C0}">
      <dgm:prSet/>
      <dgm:spPr/>
      <dgm:t>
        <a:bodyPr/>
        <a:lstStyle/>
        <a:p>
          <a:endParaRPr lang="en-US"/>
        </a:p>
      </dgm:t>
    </dgm:pt>
    <dgm:pt modelId="{3E8FC47D-4D81-4A4E-96AC-39226A00E6B4}" type="sibTrans" cxnId="{0C67119E-38D9-4B16-B48E-AE10CBFBE9C0}">
      <dgm:prSet/>
      <dgm:spPr/>
      <dgm:t>
        <a:bodyPr/>
        <a:lstStyle/>
        <a:p>
          <a:endParaRPr lang="en-US"/>
        </a:p>
      </dgm:t>
    </dgm:pt>
    <dgm:pt modelId="{0E2496C6-2B2A-415D-B87B-236CDD8C092F}">
      <dgm:prSet custT="1"/>
      <dgm:spPr/>
      <dgm:t>
        <a:bodyPr/>
        <a:lstStyle/>
        <a:p>
          <a:r>
            <a:rPr lang="en-US" sz="1600" b="1" dirty="0">
              <a:solidFill>
                <a:schemeClr val="dk1"/>
              </a:solidFill>
              <a:ea typeface="Quicksand"/>
              <a:cs typeface="Quicksand"/>
              <a:sym typeface="Quicksand"/>
            </a:rPr>
            <a:t>Development</a:t>
          </a:r>
        </a:p>
      </dgm:t>
    </dgm:pt>
    <dgm:pt modelId="{F2627F3D-E584-4564-8718-F63C9EF0C92D}" type="parTrans" cxnId="{C53CEEA0-CC66-417B-B597-9C96DA68D636}">
      <dgm:prSet/>
      <dgm:spPr/>
      <dgm:t>
        <a:bodyPr/>
        <a:lstStyle/>
        <a:p>
          <a:endParaRPr lang="en-US"/>
        </a:p>
      </dgm:t>
    </dgm:pt>
    <dgm:pt modelId="{BB96E183-6762-4BF4-ACC2-41B9F63FF076}" type="sibTrans" cxnId="{C53CEEA0-CC66-417B-B597-9C96DA68D636}">
      <dgm:prSet/>
      <dgm:spPr/>
      <dgm:t>
        <a:bodyPr/>
        <a:lstStyle/>
        <a:p>
          <a:endParaRPr lang="en-US"/>
        </a:p>
      </dgm:t>
    </dgm:pt>
    <dgm:pt modelId="{7E5B3452-3D04-4CEE-BC59-00E02BD655B6}">
      <dgm:prSet custT="1"/>
      <dgm:spPr/>
      <dgm:t>
        <a:bodyPr/>
        <a:lstStyle/>
        <a:p>
          <a:r>
            <a:rPr lang="en-US" sz="1600" b="1" dirty="0">
              <a:solidFill>
                <a:schemeClr val="dk1"/>
              </a:solidFill>
              <a:ea typeface="Quicksand"/>
              <a:cs typeface="Quicksand"/>
              <a:sym typeface="Quicksand"/>
            </a:rPr>
            <a:t>Code Review</a:t>
          </a:r>
        </a:p>
      </dgm:t>
    </dgm:pt>
    <dgm:pt modelId="{F9627BEE-E994-46A5-B5AE-14A98F4EDABF}" type="parTrans" cxnId="{EA2C6780-D1B0-452A-95CD-7BA8870679A5}">
      <dgm:prSet/>
      <dgm:spPr/>
      <dgm:t>
        <a:bodyPr/>
        <a:lstStyle/>
        <a:p>
          <a:endParaRPr lang="en-US"/>
        </a:p>
      </dgm:t>
    </dgm:pt>
    <dgm:pt modelId="{79CE21E8-8FA5-4B60-8D3E-76AB7D4F44BD}" type="sibTrans" cxnId="{EA2C6780-D1B0-452A-95CD-7BA8870679A5}">
      <dgm:prSet/>
      <dgm:spPr/>
      <dgm:t>
        <a:bodyPr/>
        <a:lstStyle/>
        <a:p>
          <a:endParaRPr lang="en-US"/>
        </a:p>
      </dgm:t>
    </dgm:pt>
    <dgm:pt modelId="{555FE939-394C-41BA-8D87-8420F55FEDB0}">
      <dgm:prSet custT="1"/>
      <dgm:spPr/>
      <dgm:t>
        <a:bodyPr/>
        <a:lstStyle/>
        <a:p>
          <a:r>
            <a:rPr lang="en-US" sz="1600" b="1" dirty="0">
              <a:solidFill>
                <a:schemeClr val="dk1"/>
              </a:solidFill>
              <a:ea typeface="Quicksand"/>
              <a:cs typeface="Quicksand"/>
              <a:sym typeface="Quicksand"/>
            </a:rPr>
            <a:t>Commit</a:t>
          </a:r>
        </a:p>
      </dgm:t>
    </dgm:pt>
    <dgm:pt modelId="{650B9489-3892-4CB8-B70C-651C45F6463E}" type="parTrans" cxnId="{45FC3937-193E-40A8-8C80-D1321614DEE5}">
      <dgm:prSet/>
      <dgm:spPr/>
      <dgm:t>
        <a:bodyPr/>
        <a:lstStyle/>
        <a:p>
          <a:endParaRPr lang="en-US"/>
        </a:p>
      </dgm:t>
    </dgm:pt>
    <dgm:pt modelId="{8822891A-683D-489C-B7BF-BED3DDF3DD81}" type="sibTrans" cxnId="{45FC3937-193E-40A8-8C80-D1321614DEE5}">
      <dgm:prSet/>
      <dgm:spPr/>
      <dgm:t>
        <a:bodyPr/>
        <a:lstStyle/>
        <a:p>
          <a:endParaRPr lang="en-US"/>
        </a:p>
      </dgm:t>
    </dgm:pt>
    <dgm:pt modelId="{CBB5C91B-CE4A-4305-82AE-3EE5D5D94505}">
      <dgm:prSet custT="1"/>
      <dgm:spPr/>
      <dgm:t>
        <a:bodyPr/>
        <a:lstStyle/>
        <a:p>
          <a:r>
            <a:rPr lang="en-US" sz="1600" b="1" dirty="0">
              <a:solidFill>
                <a:srgbClr val="000000"/>
              </a:solidFill>
              <a:latin typeface="+mn-lt"/>
              <a:ea typeface="Quicksand"/>
              <a:cs typeface="Quicksand"/>
              <a:sym typeface="Quicksand"/>
            </a:rPr>
            <a:t>Deploy</a:t>
          </a:r>
          <a:endParaRPr lang="en-US" sz="1600" b="1" dirty="0">
            <a:latin typeface="+mn-lt"/>
          </a:endParaRPr>
        </a:p>
      </dgm:t>
    </dgm:pt>
    <dgm:pt modelId="{CAC3B819-E0F2-4899-85B7-6C608C291125}" type="parTrans" cxnId="{B426104E-C0CC-46D3-A038-304DF0B065E5}">
      <dgm:prSet/>
      <dgm:spPr/>
      <dgm:t>
        <a:bodyPr/>
        <a:lstStyle/>
        <a:p>
          <a:endParaRPr lang="en-US"/>
        </a:p>
      </dgm:t>
    </dgm:pt>
    <dgm:pt modelId="{55F9A444-6836-4C6D-8584-98FE5CCC4F79}" type="sibTrans" cxnId="{B426104E-C0CC-46D3-A038-304DF0B065E5}">
      <dgm:prSet/>
      <dgm:spPr/>
      <dgm:t>
        <a:bodyPr/>
        <a:lstStyle/>
        <a:p>
          <a:endParaRPr lang="en-US"/>
        </a:p>
      </dgm:t>
    </dgm:pt>
    <dgm:pt modelId="{E458B07C-CBBD-4E75-83C5-A8CDF063E157}">
      <dgm:prSet custT="1"/>
      <dgm:spPr/>
      <dgm:t>
        <a:bodyPr/>
        <a:lstStyle/>
        <a:p>
          <a:r>
            <a:rPr lang="en-US" sz="1600" b="1" dirty="0">
              <a:solidFill>
                <a:srgbClr val="000000"/>
              </a:solidFill>
              <a:latin typeface="+mn-lt"/>
              <a:ea typeface="Quicksand"/>
              <a:cs typeface="Quicksand"/>
              <a:sym typeface="Quicksand"/>
            </a:rPr>
            <a:t>Test</a:t>
          </a:r>
        </a:p>
      </dgm:t>
    </dgm:pt>
    <dgm:pt modelId="{6DE1BDD8-8D93-4F43-A835-BB626004006D}" type="parTrans" cxnId="{CF24F6A2-ABA3-4938-998A-D40051DFFDB5}">
      <dgm:prSet/>
      <dgm:spPr/>
      <dgm:t>
        <a:bodyPr/>
        <a:lstStyle/>
        <a:p>
          <a:endParaRPr lang="en-US"/>
        </a:p>
      </dgm:t>
    </dgm:pt>
    <dgm:pt modelId="{E7C1BD27-AF91-4BCF-9F9C-4A1F7B7A62A5}" type="sibTrans" cxnId="{CF24F6A2-ABA3-4938-998A-D40051DFFDB5}">
      <dgm:prSet/>
      <dgm:spPr/>
      <dgm:t>
        <a:bodyPr/>
        <a:lstStyle/>
        <a:p>
          <a:endParaRPr lang="en-US"/>
        </a:p>
      </dgm:t>
    </dgm:pt>
    <dgm:pt modelId="{F372F3C6-B834-4894-AC77-93D7D7671DC4}" type="pres">
      <dgm:prSet presAssocID="{2102D62B-F16D-4B41-8D75-A29332D577DE}" presName="cycleMatrixDiagram" presStyleCnt="0">
        <dgm:presLayoutVars>
          <dgm:chMax val="1"/>
          <dgm:dir/>
          <dgm:animLvl val="lvl"/>
          <dgm:resizeHandles val="exact"/>
        </dgm:presLayoutVars>
      </dgm:prSet>
      <dgm:spPr/>
    </dgm:pt>
    <dgm:pt modelId="{ABC1577B-616B-4285-9160-974421BBA027}" type="pres">
      <dgm:prSet presAssocID="{2102D62B-F16D-4B41-8D75-A29332D577DE}" presName="children" presStyleCnt="0"/>
      <dgm:spPr/>
    </dgm:pt>
    <dgm:pt modelId="{0AFB08C4-4A49-4A82-B8A6-3EA3D586DC86}" type="pres">
      <dgm:prSet presAssocID="{2102D62B-F16D-4B41-8D75-A29332D577DE}" presName="child1group" presStyleCnt="0"/>
      <dgm:spPr/>
    </dgm:pt>
    <dgm:pt modelId="{0EAABDB6-7B15-4F03-8C78-128A3E75DFCF}" type="pres">
      <dgm:prSet presAssocID="{2102D62B-F16D-4B41-8D75-A29332D577DE}" presName="child1" presStyleLbl="bgAcc1" presStyleIdx="0" presStyleCnt="4"/>
      <dgm:spPr/>
    </dgm:pt>
    <dgm:pt modelId="{9308C06B-2569-4B5A-99A8-9FDE077A3773}" type="pres">
      <dgm:prSet presAssocID="{2102D62B-F16D-4B41-8D75-A29332D577DE}" presName="child1Text" presStyleLbl="bgAcc1" presStyleIdx="0" presStyleCnt="4">
        <dgm:presLayoutVars>
          <dgm:bulletEnabled val="1"/>
        </dgm:presLayoutVars>
      </dgm:prSet>
      <dgm:spPr/>
    </dgm:pt>
    <dgm:pt modelId="{1B11316F-2594-427F-965E-7B37B383198E}" type="pres">
      <dgm:prSet presAssocID="{2102D62B-F16D-4B41-8D75-A29332D577DE}" presName="child2group" presStyleCnt="0"/>
      <dgm:spPr/>
    </dgm:pt>
    <dgm:pt modelId="{6463D0C1-6BEC-4F0E-918F-DF14D5037418}" type="pres">
      <dgm:prSet presAssocID="{2102D62B-F16D-4B41-8D75-A29332D577DE}" presName="child2" presStyleLbl="bgAcc1" presStyleIdx="1" presStyleCnt="4" custScaleX="119921" custLinFactNeighborX="15241"/>
      <dgm:spPr/>
    </dgm:pt>
    <dgm:pt modelId="{BFF72BDD-57B6-4E38-961A-B079A9BE2309}" type="pres">
      <dgm:prSet presAssocID="{2102D62B-F16D-4B41-8D75-A29332D577DE}" presName="child2Text" presStyleLbl="bgAcc1" presStyleIdx="1" presStyleCnt="4">
        <dgm:presLayoutVars>
          <dgm:bulletEnabled val="1"/>
        </dgm:presLayoutVars>
      </dgm:prSet>
      <dgm:spPr/>
    </dgm:pt>
    <dgm:pt modelId="{B50715C2-3826-4C20-BDDA-9988F5A80769}" type="pres">
      <dgm:prSet presAssocID="{2102D62B-F16D-4B41-8D75-A29332D577DE}" presName="child3group" presStyleCnt="0"/>
      <dgm:spPr/>
    </dgm:pt>
    <dgm:pt modelId="{3C744628-B5A2-46C4-A43C-C7FDCDDC6AB0}" type="pres">
      <dgm:prSet presAssocID="{2102D62B-F16D-4B41-8D75-A29332D577DE}" presName="child3" presStyleLbl="bgAcc1" presStyleIdx="2" presStyleCnt="4" custScaleY="155748" custLinFactNeighborX="24172" custLinFactNeighborY="-812"/>
      <dgm:spPr/>
    </dgm:pt>
    <dgm:pt modelId="{AC48CB7B-342E-4491-B8CF-E0FA1E935183}" type="pres">
      <dgm:prSet presAssocID="{2102D62B-F16D-4B41-8D75-A29332D577DE}" presName="child3Text" presStyleLbl="bgAcc1" presStyleIdx="2" presStyleCnt="4">
        <dgm:presLayoutVars>
          <dgm:bulletEnabled val="1"/>
        </dgm:presLayoutVars>
      </dgm:prSet>
      <dgm:spPr/>
    </dgm:pt>
    <dgm:pt modelId="{6A871B9E-3556-41DA-9483-B584ED58E5FB}" type="pres">
      <dgm:prSet presAssocID="{2102D62B-F16D-4B41-8D75-A29332D577DE}" presName="child4group" presStyleCnt="0"/>
      <dgm:spPr/>
    </dgm:pt>
    <dgm:pt modelId="{AD86D73D-CCA3-47E5-9E74-ACA7748E79E2}" type="pres">
      <dgm:prSet presAssocID="{2102D62B-F16D-4B41-8D75-A29332D577DE}" presName="child4" presStyleLbl="bgAcc1" presStyleIdx="3" presStyleCnt="4"/>
      <dgm:spPr/>
    </dgm:pt>
    <dgm:pt modelId="{6289BFF0-2CE2-456D-8157-FE84ACEDCA93}" type="pres">
      <dgm:prSet presAssocID="{2102D62B-F16D-4B41-8D75-A29332D577DE}" presName="child4Text" presStyleLbl="bgAcc1" presStyleIdx="3" presStyleCnt="4">
        <dgm:presLayoutVars>
          <dgm:bulletEnabled val="1"/>
        </dgm:presLayoutVars>
      </dgm:prSet>
      <dgm:spPr/>
    </dgm:pt>
    <dgm:pt modelId="{9B369528-CE1A-42CB-B883-02A6E209036C}" type="pres">
      <dgm:prSet presAssocID="{2102D62B-F16D-4B41-8D75-A29332D577DE}" presName="childPlaceholder" presStyleCnt="0"/>
      <dgm:spPr/>
    </dgm:pt>
    <dgm:pt modelId="{1655B035-D3C7-48F7-9E9E-EE54F3B7D71E}" type="pres">
      <dgm:prSet presAssocID="{2102D62B-F16D-4B41-8D75-A29332D577DE}" presName="circle" presStyleCnt="0"/>
      <dgm:spPr/>
    </dgm:pt>
    <dgm:pt modelId="{0BED1591-ACFA-463E-B34E-09B79565E891}" type="pres">
      <dgm:prSet presAssocID="{2102D62B-F16D-4B41-8D75-A29332D577DE}" presName="quadrant1" presStyleLbl="node1" presStyleIdx="0" presStyleCnt="4">
        <dgm:presLayoutVars>
          <dgm:chMax val="1"/>
          <dgm:bulletEnabled val="1"/>
        </dgm:presLayoutVars>
      </dgm:prSet>
      <dgm:spPr/>
    </dgm:pt>
    <dgm:pt modelId="{A885AA8B-428D-4878-B781-3240FB1B1487}" type="pres">
      <dgm:prSet presAssocID="{2102D62B-F16D-4B41-8D75-A29332D577DE}" presName="quadrant2" presStyleLbl="node1" presStyleIdx="1" presStyleCnt="4" custAng="0" custLinFactNeighborX="1254" custLinFactNeighborY="-1616">
        <dgm:presLayoutVars>
          <dgm:chMax val="1"/>
          <dgm:bulletEnabled val="1"/>
        </dgm:presLayoutVars>
      </dgm:prSet>
      <dgm:spPr/>
    </dgm:pt>
    <dgm:pt modelId="{F1ADBE8F-B7D3-405D-B53B-B7C0F56060A0}" type="pres">
      <dgm:prSet presAssocID="{2102D62B-F16D-4B41-8D75-A29332D577DE}" presName="quadrant3" presStyleLbl="node1" presStyleIdx="2" presStyleCnt="4">
        <dgm:presLayoutVars>
          <dgm:chMax val="1"/>
          <dgm:bulletEnabled val="1"/>
        </dgm:presLayoutVars>
      </dgm:prSet>
      <dgm:spPr/>
    </dgm:pt>
    <dgm:pt modelId="{600C0E98-773F-470F-9813-7F0F9F5663F6}" type="pres">
      <dgm:prSet presAssocID="{2102D62B-F16D-4B41-8D75-A29332D577DE}" presName="quadrant4" presStyleLbl="node1" presStyleIdx="3" presStyleCnt="4">
        <dgm:presLayoutVars>
          <dgm:chMax val="1"/>
          <dgm:bulletEnabled val="1"/>
        </dgm:presLayoutVars>
      </dgm:prSet>
      <dgm:spPr/>
    </dgm:pt>
    <dgm:pt modelId="{D65B39F6-516A-4CF4-BFFA-B293ED0D6DFC}" type="pres">
      <dgm:prSet presAssocID="{2102D62B-F16D-4B41-8D75-A29332D577DE}" presName="quadrantPlaceholder" presStyleCnt="0"/>
      <dgm:spPr/>
    </dgm:pt>
    <dgm:pt modelId="{7B614E50-A08E-45E7-947A-E87DB3D00F5A}" type="pres">
      <dgm:prSet presAssocID="{2102D62B-F16D-4B41-8D75-A29332D577DE}" presName="center1" presStyleLbl="fgShp" presStyleIdx="0" presStyleCnt="2"/>
      <dgm:spPr/>
    </dgm:pt>
    <dgm:pt modelId="{309E94EF-42B0-4988-AC14-36BA3C7CE713}" type="pres">
      <dgm:prSet presAssocID="{2102D62B-F16D-4B41-8D75-A29332D577DE}" presName="center2" presStyleLbl="fgShp" presStyleIdx="1" presStyleCnt="2"/>
      <dgm:spPr/>
    </dgm:pt>
  </dgm:ptLst>
  <dgm:cxnLst>
    <dgm:cxn modelId="{3816310B-59B1-49CA-9905-871127A7668E}" type="presOf" srcId="{587722AF-0F10-4499-8D14-D16E68F43E3B}" destId="{6463D0C1-6BEC-4F0E-918F-DF14D5037418}" srcOrd="0" destOrd="1" presId="urn:microsoft.com/office/officeart/2005/8/layout/cycle4"/>
    <dgm:cxn modelId="{782DB40B-FD3D-4979-BB25-E964339334AD}" type="presOf" srcId="{CA83CE21-B96D-4539-B894-C94C1B3009B3}" destId="{6463D0C1-6BEC-4F0E-918F-DF14D5037418}" srcOrd="0" destOrd="0" presId="urn:microsoft.com/office/officeart/2005/8/layout/cycle4"/>
    <dgm:cxn modelId="{351EB80F-CB9E-4548-A079-E09326F58DAD}" type="presOf" srcId="{2102D62B-F16D-4B41-8D75-A29332D577DE}" destId="{F372F3C6-B834-4894-AC77-93D7D7671DC4}" srcOrd="0" destOrd="0" presId="urn:microsoft.com/office/officeart/2005/8/layout/cycle4"/>
    <dgm:cxn modelId="{0E0A3D11-964A-40A8-885E-06889315C96B}" type="presOf" srcId="{A9502274-FEC3-4187-A3B6-EBABD2276992}" destId="{F1ADBE8F-B7D3-405D-B53B-B7C0F56060A0}" srcOrd="0" destOrd="0" presId="urn:microsoft.com/office/officeart/2005/8/layout/cycle4"/>
    <dgm:cxn modelId="{287D6F19-E59F-4C92-80CF-566D2406D1F9}" type="presOf" srcId="{777BBBC0-EDDF-40FF-B2C7-B4F484EFD837}" destId="{AD86D73D-CCA3-47E5-9E74-ACA7748E79E2}" srcOrd="0" destOrd="0" presId="urn:microsoft.com/office/officeart/2005/8/layout/cycle4"/>
    <dgm:cxn modelId="{7FB8F21A-1B5D-4443-A2B6-ACFF4DDBD707}" type="presOf" srcId="{555FE939-394C-41BA-8D87-8420F55FEDB0}" destId="{AC48CB7B-342E-4491-B8CF-E0FA1E935183}" srcOrd="1" destOrd="3" presId="urn:microsoft.com/office/officeart/2005/8/layout/cycle4"/>
    <dgm:cxn modelId="{8D77D921-2DED-459F-8E3C-262CB376B07D}" srcId="{2102D62B-F16D-4B41-8D75-A29332D577DE}" destId="{0A75D662-BDED-4E60-AE73-05F5CC39493D}" srcOrd="0" destOrd="0" parTransId="{66F845F7-FE19-4DA5-A1EB-FF50170DB36D}" sibTransId="{B0766B89-FB73-4071-B313-9765C9C757E6}"/>
    <dgm:cxn modelId="{47BB9C26-D88F-4C5F-9D59-6DBC04949B6A}" type="presOf" srcId="{7E5B3452-3D04-4CEE-BC59-00E02BD655B6}" destId="{AC48CB7B-342E-4491-B8CF-E0FA1E935183}" srcOrd="1" destOrd="2" presId="urn:microsoft.com/office/officeart/2005/8/layout/cycle4"/>
    <dgm:cxn modelId="{23AFE429-E8DE-4D80-93C8-A7D1C5478656}" srcId="{2102D62B-F16D-4B41-8D75-A29332D577DE}" destId="{A9502274-FEC3-4187-A3B6-EBABD2276992}" srcOrd="2" destOrd="0" parTransId="{A41F4766-833B-44DC-9799-482FBFDB356C}" sibTransId="{7E051E01-E4CB-46A5-829C-B6A9843279D2}"/>
    <dgm:cxn modelId="{5666892C-E58F-488D-999D-E60C63AC119D}" type="presOf" srcId="{777BBBC0-EDDF-40FF-B2C7-B4F484EFD837}" destId="{6289BFF0-2CE2-456D-8157-FE84ACEDCA93}" srcOrd="1" destOrd="0" presId="urn:microsoft.com/office/officeart/2005/8/layout/cycle4"/>
    <dgm:cxn modelId="{93AD472F-16CE-4D4F-AA11-BE28EC868720}" srcId="{7192CFB8-0891-4220-B9C9-457A1FB5159C}" destId="{CA83CE21-B96D-4539-B894-C94C1B3009B3}" srcOrd="0" destOrd="0" parTransId="{B074338D-BA0F-41F2-B0BE-5A053DC6CDF1}" sibTransId="{8591A7F2-03F3-4BDA-9C10-489FDA9D04C4}"/>
    <dgm:cxn modelId="{45FC3937-193E-40A8-8C80-D1321614DEE5}" srcId="{A9502274-FEC3-4187-A3B6-EBABD2276992}" destId="{555FE939-394C-41BA-8D87-8420F55FEDB0}" srcOrd="3" destOrd="0" parTransId="{650B9489-3892-4CB8-B70C-651C45F6463E}" sibTransId="{8822891A-683D-489C-B7BF-BED3DDF3DD81}"/>
    <dgm:cxn modelId="{2989655C-2302-437A-ADD3-2641E3BA5C21}" type="presOf" srcId="{AA0DAA5E-C2C0-4C9A-8FBD-015022093361}" destId="{9308C06B-2569-4B5A-99A8-9FDE077A3773}" srcOrd="1" destOrd="0" presId="urn:microsoft.com/office/officeart/2005/8/layout/cycle4"/>
    <dgm:cxn modelId="{C2D67C64-24A5-40C8-B5B6-D504D2C6DC5F}" type="presOf" srcId="{E458B07C-CBBD-4E75-83C5-A8CDF063E157}" destId="{6289BFF0-2CE2-456D-8157-FE84ACEDCA93}" srcOrd="1" destOrd="2" presId="urn:microsoft.com/office/officeart/2005/8/layout/cycle4"/>
    <dgm:cxn modelId="{6215DA6A-AE8F-4EBD-A28E-C2FB67AC75DB}" type="presOf" srcId="{E458B07C-CBBD-4E75-83C5-A8CDF063E157}" destId="{AD86D73D-CCA3-47E5-9E74-ACA7748E79E2}" srcOrd="0" destOrd="2" presId="urn:microsoft.com/office/officeart/2005/8/layout/cycle4"/>
    <dgm:cxn modelId="{4F3A614D-46DD-4591-B197-E420713BB811}" type="presOf" srcId="{93BE5EA1-8B2D-4AC1-941E-3E924D69F124}" destId="{600C0E98-773F-470F-9813-7F0F9F5663F6}" srcOrd="0" destOrd="0" presId="urn:microsoft.com/office/officeart/2005/8/layout/cycle4"/>
    <dgm:cxn modelId="{B426104E-C0CC-46D3-A038-304DF0B065E5}" srcId="{93BE5EA1-8B2D-4AC1-941E-3E924D69F124}" destId="{CBB5C91B-CE4A-4305-82AE-3EE5D5D94505}" srcOrd="1" destOrd="0" parTransId="{CAC3B819-E0F2-4899-85B7-6C608C291125}" sibTransId="{55F9A444-6836-4C6D-8584-98FE5CCC4F79}"/>
    <dgm:cxn modelId="{5AF78050-A6E8-408E-812D-A99422B2AE9F}" type="presOf" srcId="{7192CFB8-0891-4220-B9C9-457A1FB5159C}" destId="{A885AA8B-428D-4878-B781-3240FB1B1487}" srcOrd="0" destOrd="0" presId="urn:microsoft.com/office/officeart/2005/8/layout/cycle4"/>
    <dgm:cxn modelId="{8126CC70-28F5-448F-8623-2017C9407BC5}" type="presOf" srcId="{CBB5C91B-CE4A-4305-82AE-3EE5D5D94505}" destId="{AD86D73D-CCA3-47E5-9E74-ACA7748E79E2}" srcOrd="0" destOrd="1" presId="urn:microsoft.com/office/officeart/2005/8/layout/cycle4"/>
    <dgm:cxn modelId="{3BD7A752-1EAE-4433-B8D5-B0F001063AB7}" type="presOf" srcId="{0E2496C6-2B2A-415D-B87B-236CDD8C092F}" destId="{3C744628-B5A2-46C4-A43C-C7FDCDDC6AB0}" srcOrd="0" destOrd="1" presId="urn:microsoft.com/office/officeart/2005/8/layout/cycle4"/>
    <dgm:cxn modelId="{F63C1E73-125A-4A24-B7F0-9B05A898CBC4}" type="presOf" srcId="{0E2496C6-2B2A-415D-B87B-236CDD8C092F}" destId="{AC48CB7B-342E-4491-B8CF-E0FA1E935183}" srcOrd="1" destOrd="1" presId="urn:microsoft.com/office/officeart/2005/8/layout/cycle4"/>
    <dgm:cxn modelId="{EA2C6780-D1B0-452A-95CD-7BA8870679A5}" srcId="{A9502274-FEC3-4187-A3B6-EBABD2276992}" destId="{7E5B3452-3D04-4CEE-BC59-00E02BD655B6}" srcOrd="2" destOrd="0" parTransId="{F9627BEE-E994-46A5-B5AE-14A98F4EDABF}" sibTransId="{79CE21E8-8FA5-4B60-8D3E-76AB7D4F44BD}"/>
    <dgm:cxn modelId="{EF15DA83-386A-49C7-A7F2-170FC83C5F4C}" srcId="{7192CFB8-0891-4220-B9C9-457A1FB5159C}" destId="{587722AF-0F10-4499-8D14-D16E68F43E3B}" srcOrd="1" destOrd="0" parTransId="{F3708C88-1048-41F5-AA9E-6893292D3F9E}" sibTransId="{10DF77D1-11B3-4B1D-B8F6-F284C1F5758A}"/>
    <dgm:cxn modelId="{8FBAA588-C15D-4442-B873-01471CCBEE47}" type="presOf" srcId="{555FE939-394C-41BA-8D87-8420F55FEDB0}" destId="{3C744628-B5A2-46C4-A43C-C7FDCDDC6AB0}" srcOrd="0" destOrd="3" presId="urn:microsoft.com/office/officeart/2005/8/layout/cycle4"/>
    <dgm:cxn modelId="{0C67119E-38D9-4B16-B48E-AE10CBFBE9C0}" srcId="{7192CFB8-0891-4220-B9C9-457A1FB5159C}" destId="{7233B54A-15F4-4D1D-888A-A7953250E50F}" srcOrd="2" destOrd="0" parTransId="{27C459FB-1894-4F4F-BD20-0546AA5DD45A}" sibTransId="{3E8FC47D-4D81-4A4E-96AC-39226A00E6B4}"/>
    <dgm:cxn modelId="{C53CEEA0-CC66-417B-B597-9C96DA68D636}" srcId="{A9502274-FEC3-4187-A3B6-EBABD2276992}" destId="{0E2496C6-2B2A-415D-B87B-236CDD8C092F}" srcOrd="1" destOrd="0" parTransId="{F2627F3D-E584-4564-8718-F63C9EF0C92D}" sibTransId="{BB96E183-6762-4BF4-ACC2-41B9F63FF076}"/>
    <dgm:cxn modelId="{39D8BEA2-4F0C-450D-9953-0ABED915FA40}" type="presOf" srcId="{3B551006-6991-4153-8C87-4E44245C2542}" destId="{AC48CB7B-342E-4491-B8CF-E0FA1E935183}" srcOrd="1" destOrd="0" presId="urn:microsoft.com/office/officeart/2005/8/layout/cycle4"/>
    <dgm:cxn modelId="{CF24F6A2-ABA3-4938-998A-D40051DFFDB5}" srcId="{93BE5EA1-8B2D-4AC1-941E-3E924D69F124}" destId="{E458B07C-CBBD-4E75-83C5-A8CDF063E157}" srcOrd="2" destOrd="0" parTransId="{6DE1BDD8-8D93-4F43-A835-BB626004006D}" sibTransId="{E7C1BD27-AF91-4BCF-9F9C-4A1F7B7A62A5}"/>
    <dgm:cxn modelId="{C616E3AA-7A2E-4B2A-B01E-57FE84C05775}" type="presOf" srcId="{CA83CE21-B96D-4539-B894-C94C1B3009B3}" destId="{BFF72BDD-57B6-4E38-961A-B079A9BE2309}" srcOrd="1" destOrd="0" presId="urn:microsoft.com/office/officeart/2005/8/layout/cycle4"/>
    <dgm:cxn modelId="{F2B56FAF-2888-4B02-B302-0CE9BCC22993}" type="presOf" srcId="{7233B54A-15F4-4D1D-888A-A7953250E50F}" destId="{6463D0C1-6BEC-4F0E-918F-DF14D5037418}" srcOrd="0" destOrd="2" presId="urn:microsoft.com/office/officeart/2005/8/layout/cycle4"/>
    <dgm:cxn modelId="{9660B0B4-EDF1-4FAD-9BA4-A7305317C581}" srcId="{0A75D662-BDED-4E60-AE73-05F5CC39493D}" destId="{AA0DAA5E-C2C0-4C9A-8FBD-015022093361}" srcOrd="0" destOrd="0" parTransId="{19574369-9D25-483E-AD0B-00E8566BEF8D}" sibTransId="{CD6D3678-12A2-4FDB-B0E5-37460A4AA166}"/>
    <dgm:cxn modelId="{ED2456B6-75B2-41BD-AF93-EBB53144D6F8}" type="presOf" srcId="{7E5B3452-3D04-4CEE-BC59-00E02BD655B6}" destId="{3C744628-B5A2-46C4-A43C-C7FDCDDC6AB0}" srcOrd="0" destOrd="2" presId="urn:microsoft.com/office/officeart/2005/8/layout/cycle4"/>
    <dgm:cxn modelId="{E12DE7B6-3258-4590-803F-850E7A238DC6}" srcId="{2102D62B-F16D-4B41-8D75-A29332D577DE}" destId="{93BE5EA1-8B2D-4AC1-941E-3E924D69F124}" srcOrd="3" destOrd="0" parTransId="{DD1336F0-B6B8-466F-8000-03AD5FB0931E}" sibTransId="{01767E3D-E846-4DFB-A947-1E0D8AE72A11}"/>
    <dgm:cxn modelId="{743393B8-13E0-42E5-83FB-971EEE121AA3}" type="presOf" srcId="{CBB5C91B-CE4A-4305-82AE-3EE5D5D94505}" destId="{6289BFF0-2CE2-456D-8157-FE84ACEDCA93}" srcOrd="1" destOrd="1" presId="urn:microsoft.com/office/officeart/2005/8/layout/cycle4"/>
    <dgm:cxn modelId="{8B4B31BF-39EF-4E09-8051-B3E021B4AF06}" srcId="{A9502274-FEC3-4187-A3B6-EBABD2276992}" destId="{3B551006-6991-4153-8C87-4E44245C2542}" srcOrd="0" destOrd="0" parTransId="{D01BC670-46AB-4150-9377-0E8526FECD53}" sibTransId="{9241423A-C41A-47F0-B6CE-D97BB60CB447}"/>
    <dgm:cxn modelId="{D6FC80C5-D2DB-4535-AF59-F56DF42BE41E}" type="presOf" srcId="{587722AF-0F10-4499-8D14-D16E68F43E3B}" destId="{BFF72BDD-57B6-4E38-961A-B079A9BE2309}" srcOrd="1" destOrd="1" presId="urn:microsoft.com/office/officeart/2005/8/layout/cycle4"/>
    <dgm:cxn modelId="{E2CB35E3-5BA2-4623-B754-4A62A082911C}" srcId="{2102D62B-F16D-4B41-8D75-A29332D577DE}" destId="{7192CFB8-0891-4220-B9C9-457A1FB5159C}" srcOrd="1" destOrd="0" parTransId="{48B29B1A-CCFC-4E4B-9841-8AB195011879}" sibTransId="{B1C8BD7C-E99D-43A6-AB26-536AC109634C}"/>
    <dgm:cxn modelId="{8C5024E9-02EB-4744-8A31-70519ECA0296}" type="presOf" srcId="{3B551006-6991-4153-8C87-4E44245C2542}" destId="{3C744628-B5A2-46C4-A43C-C7FDCDDC6AB0}" srcOrd="0" destOrd="0" presId="urn:microsoft.com/office/officeart/2005/8/layout/cycle4"/>
    <dgm:cxn modelId="{B42422ED-F13E-4FFB-94A5-8A9FB66821CB}" type="presOf" srcId="{AA0DAA5E-C2C0-4C9A-8FBD-015022093361}" destId="{0EAABDB6-7B15-4F03-8C78-128A3E75DFCF}" srcOrd="0" destOrd="0" presId="urn:microsoft.com/office/officeart/2005/8/layout/cycle4"/>
    <dgm:cxn modelId="{079F7CED-4DC0-453E-BC9B-59AECBEE3D30}" type="presOf" srcId="{7233B54A-15F4-4D1D-888A-A7953250E50F}" destId="{BFF72BDD-57B6-4E38-961A-B079A9BE2309}" srcOrd="1" destOrd="2" presId="urn:microsoft.com/office/officeart/2005/8/layout/cycle4"/>
    <dgm:cxn modelId="{B57343F7-58A2-4E22-9B40-DB99863E3E9A}" type="presOf" srcId="{0A75D662-BDED-4E60-AE73-05F5CC39493D}" destId="{0BED1591-ACFA-463E-B34E-09B79565E891}" srcOrd="0" destOrd="0" presId="urn:microsoft.com/office/officeart/2005/8/layout/cycle4"/>
    <dgm:cxn modelId="{6D787EFC-2B62-4ECC-A0AB-23918CA99DAF}" srcId="{93BE5EA1-8B2D-4AC1-941E-3E924D69F124}" destId="{777BBBC0-EDDF-40FF-B2C7-B4F484EFD837}" srcOrd="0" destOrd="0" parTransId="{34F714E1-2EF8-477F-A330-08600556D86F}" sibTransId="{24239E08-4DFF-42E5-938D-CDE3310D71C5}"/>
    <dgm:cxn modelId="{4899F21F-3209-4A8E-A440-2EE8260D9390}" type="presParOf" srcId="{F372F3C6-B834-4894-AC77-93D7D7671DC4}" destId="{ABC1577B-616B-4285-9160-974421BBA027}" srcOrd="0" destOrd="0" presId="urn:microsoft.com/office/officeart/2005/8/layout/cycle4"/>
    <dgm:cxn modelId="{0FC321BD-D60D-4731-97C6-F61505487FD9}" type="presParOf" srcId="{ABC1577B-616B-4285-9160-974421BBA027}" destId="{0AFB08C4-4A49-4A82-B8A6-3EA3D586DC86}" srcOrd="0" destOrd="0" presId="urn:microsoft.com/office/officeart/2005/8/layout/cycle4"/>
    <dgm:cxn modelId="{B6D1FCCC-972C-4EFA-A329-9BF4CBBE2D9E}" type="presParOf" srcId="{0AFB08C4-4A49-4A82-B8A6-3EA3D586DC86}" destId="{0EAABDB6-7B15-4F03-8C78-128A3E75DFCF}" srcOrd="0" destOrd="0" presId="urn:microsoft.com/office/officeart/2005/8/layout/cycle4"/>
    <dgm:cxn modelId="{1CB2BD56-05DB-472B-8809-A920CF6897AD}" type="presParOf" srcId="{0AFB08C4-4A49-4A82-B8A6-3EA3D586DC86}" destId="{9308C06B-2569-4B5A-99A8-9FDE077A3773}" srcOrd="1" destOrd="0" presId="urn:microsoft.com/office/officeart/2005/8/layout/cycle4"/>
    <dgm:cxn modelId="{2D9494ED-D4B2-46C1-9DFE-E3C099779F94}" type="presParOf" srcId="{ABC1577B-616B-4285-9160-974421BBA027}" destId="{1B11316F-2594-427F-965E-7B37B383198E}" srcOrd="1" destOrd="0" presId="urn:microsoft.com/office/officeart/2005/8/layout/cycle4"/>
    <dgm:cxn modelId="{23F702C6-02F0-411A-9C11-6B839BA9F91B}" type="presParOf" srcId="{1B11316F-2594-427F-965E-7B37B383198E}" destId="{6463D0C1-6BEC-4F0E-918F-DF14D5037418}" srcOrd="0" destOrd="0" presId="urn:microsoft.com/office/officeart/2005/8/layout/cycle4"/>
    <dgm:cxn modelId="{8F284058-21CA-4389-8951-0E6F81218216}" type="presParOf" srcId="{1B11316F-2594-427F-965E-7B37B383198E}" destId="{BFF72BDD-57B6-4E38-961A-B079A9BE2309}" srcOrd="1" destOrd="0" presId="urn:microsoft.com/office/officeart/2005/8/layout/cycle4"/>
    <dgm:cxn modelId="{61F18DCE-6F31-4EC0-A803-03A83A5D24EE}" type="presParOf" srcId="{ABC1577B-616B-4285-9160-974421BBA027}" destId="{B50715C2-3826-4C20-BDDA-9988F5A80769}" srcOrd="2" destOrd="0" presId="urn:microsoft.com/office/officeart/2005/8/layout/cycle4"/>
    <dgm:cxn modelId="{F2DAD64E-CE47-450D-B0DC-BB5DD9BB4640}" type="presParOf" srcId="{B50715C2-3826-4C20-BDDA-9988F5A80769}" destId="{3C744628-B5A2-46C4-A43C-C7FDCDDC6AB0}" srcOrd="0" destOrd="0" presId="urn:microsoft.com/office/officeart/2005/8/layout/cycle4"/>
    <dgm:cxn modelId="{A4F9A9CE-0C89-4930-8B9B-E96BB4CF8A10}" type="presParOf" srcId="{B50715C2-3826-4C20-BDDA-9988F5A80769}" destId="{AC48CB7B-342E-4491-B8CF-E0FA1E935183}" srcOrd="1" destOrd="0" presId="urn:microsoft.com/office/officeart/2005/8/layout/cycle4"/>
    <dgm:cxn modelId="{ADC6A394-ED9F-4EE8-A773-ABEE7DFB3BDF}" type="presParOf" srcId="{ABC1577B-616B-4285-9160-974421BBA027}" destId="{6A871B9E-3556-41DA-9483-B584ED58E5FB}" srcOrd="3" destOrd="0" presId="urn:microsoft.com/office/officeart/2005/8/layout/cycle4"/>
    <dgm:cxn modelId="{A04C8BE2-6E5B-48A6-B4FA-077E10358866}" type="presParOf" srcId="{6A871B9E-3556-41DA-9483-B584ED58E5FB}" destId="{AD86D73D-CCA3-47E5-9E74-ACA7748E79E2}" srcOrd="0" destOrd="0" presId="urn:microsoft.com/office/officeart/2005/8/layout/cycle4"/>
    <dgm:cxn modelId="{54712E4F-7E05-4F2B-9FEB-49BF29B892B7}" type="presParOf" srcId="{6A871B9E-3556-41DA-9483-B584ED58E5FB}" destId="{6289BFF0-2CE2-456D-8157-FE84ACEDCA93}" srcOrd="1" destOrd="0" presId="urn:microsoft.com/office/officeart/2005/8/layout/cycle4"/>
    <dgm:cxn modelId="{C6D15721-81E7-43CA-9F2C-1C9C8810F26B}" type="presParOf" srcId="{ABC1577B-616B-4285-9160-974421BBA027}" destId="{9B369528-CE1A-42CB-B883-02A6E209036C}" srcOrd="4" destOrd="0" presId="urn:microsoft.com/office/officeart/2005/8/layout/cycle4"/>
    <dgm:cxn modelId="{9A1123F7-0253-4829-A42E-A016EC68A1CD}" type="presParOf" srcId="{F372F3C6-B834-4894-AC77-93D7D7671DC4}" destId="{1655B035-D3C7-48F7-9E9E-EE54F3B7D71E}" srcOrd="1" destOrd="0" presId="urn:microsoft.com/office/officeart/2005/8/layout/cycle4"/>
    <dgm:cxn modelId="{D87C78B3-D2A3-42D5-8115-9F3837226B11}" type="presParOf" srcId="{1655B035-D3C7-48F7-9E9E-EE54F3B7D71E}" destId="{0BED1591-ACFA-463E-B34E-09B79565E891}" srcOrd="0" destOrd="0" presId="urn:microsoft.com/office/officeart/2005/8/layout/cycle4"/>
    <dgm:cxn modelId="{AA46336B-0FBF-4E2E-B0A4-D5349B768E61}" type="presParOf" srcId="{1655B035-D3C7-48F7-9E9E-EE54F3B7D71E}" destId="{A885AA8B-428D-4878-B781-3240FB1B1487}" srcOrd="1" destOrd="0" presId="urn:microsoft.com/office/officeart/2005/8/layout/cycle4"/>
    <dgm:cxn modelId="{1665EF1B-A29A-436F-B90B-F4CF47469374}" type="presParOf" srcId="{1655B035-D3C7-48F7-9E9E-EE54F3B7D71E}" destId="{F1ADBE8F-B7D3-405D-B53B-B7C0F56060A0}" srcOrd="2" destOrd="0" presId="urn:microsoft.com/office/officeart/2005/8/layout/cycle4"/>
    <dgm:cxn modelId="{EAB62C9A-908A-40CC-A9DB-719D155EE4B3}" type="presParOf" srcId="{1655B035-D3C7-48F7-9E9E-EE54F3B7D71E}" destId="{600C0E98-773F-470F-9813-7F0F9F5663F6}" srcOrd="3" destOrd="0" presId="urn:microsoft.com/office/officeart/2005/8/layout/cycle4"/>
    <dgm:cxn modelId="{01611980-E5EC-4425-8ED4-42D1808F4F61}" type="presParOf" srcId="{1655B035-D3C7-48F7-9E9E-EE54F3B7D71E}" destId="{D65B39F6-516A-4CF4-BFFA-B293ED0D6DFC}" srcOrd="4" destOrd="0" presId="urn:microsoft.com/office/officeart/2005/8/layout/cycle4"/>
    <dgm:cxn modelId="{FE6F299F-E521-4B89-8238-48927DFE2250}" type="presParOf" srcId="{F372F3C6-B834-4894-AC77-93D7D7671DC4}" destId="{7B614E50-A08E-45E7-947A-E87DB3D00F5A}" srcOrd="2" destOrd="0" presId="urn:microsoft.com/office/officeart/2005/8/layout/cycle4"/>
    <dgm:cxn modelId="{D0E5E275-015A-4B3E-97E2-8D640D6DD06B}" type="presParOf" srcId="{F372F3C6-B834-4894-AC77-93D7D7671DC4}" destId="{309E94EF-42B0-4988-AC14-36BA3C7CE713}"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44628-B5A2-46C4-A43C-C7FDCDDC6AB0}">
      <dsp:nvSpPr>
        <dsp:cNvPr id="0" name=""/>
        <dsp:cNvSpPr/>
      </dsp:nvSpPr>
      <dsp:spPr>
        <a:xfrm>
          <a:off x="5364395" y="2935425"/>
          <a:ext cx="2561310" cy="258409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dk1"/>
              </a:solidFill>
              <a:ea typeface="Quicksand"/>
              <a:cs typeface="Quicksand"/>
              <a:sym typeface="Quicksand"/>
            </a:rPr>
            <a:t>LLD</a:t>
          </a:r>
          <a:endParaRPr lang="en-US" sz="1600" b="1" kern="1200" dirty="0"/>
        </a:p>
        <a:p>
          <a:pPr marL="171450" lvl="1" indent="-171450" algn="l" defTabSz="711200">
            <a:lnSpc>
              <a:spcPct val="90000"/>
            </a:lnSpc>
            <a:spcBef>
              <a:spcPct val="0"/>
            </a:spcBef>
            <a:spcAft>
              <a:spcPct val="15000"/>
            </a:spcAft>
            <a:buChar char="•"/>
          </a:pPr>
          <a:r>
            <a:rPr lang="en-US" sz="1600" b="1" kern="1200" dirty="0">
              <a:solidFill>
                <a:schemeClr val="dk1"/>
              </a:solidFill>
              <a:ea typeface="Quicksand"/>
              <a:cs typeface="Quicksand"/>
              <a:sym typeface="Quicksand"/>
            </a:rPr>
            <a:t>Development</a:t>
          </a:r>
        </a:p>
        <a:p>
          <a:pPr marL="171450" lvl="1" indent="-171450" algn="l" defTabSz="711200">
            <a:lnSpc>
              <a:spcPct val="90000"/>
            </a:lnSpc>
            <a:spcBef>
              <a:spcPct val="0"/>
            </a:spcBef>
            <a:spcAft>
              <a:spcPct val="15000"/>
            </a:spcAft>
            <a:buChar char="•"/>
          </a:pPr>
          <a:r>
            <a:rPr lang="en-US" sz="1600" b="1" kern="1200" dirty="0">
              <a:solidFill>
                <a:schemeClr val="dk1"/>
              </a:solidFill>
              <a:ea typeface="Quicksand"/>
              <a:cs typeface="Quicksand"/>
              <a:sym typeface="Quicksand"/>
            </a:rPr>
            <a:t>Code Review</a:t>
          </a:r>
        </a:p>
        <a:p>
          <a:pPr marL="171450" lvl="1" indent="-171450" algn="l" defTabSz="711200">
            <a:lnSpc>
              <a:spcPct val="90000"/>
            </a:lnSpc>
            <a:spcBef>
              <a:spcPct val="0"/>
            </a:spcBef>
            <a:spcAft>
              <a:spcPct val="15000"/>
            </a:spcAft>
            <a:buChar char="•"/>
          </a:pPr>
          <a:r>
            <a:rPr lang="en-US" sz="1600" b="1" kern="1200" dirty="0">
              <a:solidFill>
                <a:schemeClr val="dk1"/>
              </a:solidFill>
              <a:ea typeface="Quicksand"/>
              <a:cs typeface="Quicksand"/>
              <a:sym typeface="Quicksand"/>
            </a:rPr>
            <a:t>Commit</a:t>
          </a:r>
        </a:p>
      </dsp:txBody>
      <dsp:txXfrm>
        <a:off x="6185301" y="3633961"/>
        <a:ext cx="1687891" cy="1833041"/>
      </dsp:txXfrm>
    </dsp:sp>
    <dsp:sp modelId="{AD86D73D-CCA3-47E5-9E74-ACA7748E79E2}">
      <dsp:nvSpPr>
        <dsp:cNvPr id="0" name=""/>
        <dsp:cNvSpPr/>
      </dsp:nvSpPr>
      <dsp:spPr>
        <a:xfrm>
          <a:off x="566294" y="3411369"/>
          <a:ext cx="2561310" cy="165914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rgbClr val="000000"/>
              </a:solidFill>
              <a:latin typeface="+mn-lt"/>
              <a:ea typeface="Quicksand"/>
              <a:cs typeface="Quicksand"/>
              <a:sym typeface="Quicksand"/>
            </a:rPr>
            <a:t>Integrate</a:t>
          </a:r>
          <a:endParaRPr lang="en-US" sz="1600" b="1" kern="1200" dirty="0">
            <a:latin typeface="+mn-lt"/>
          </a:endParaRPr>
        </a:p>
        <a:p>
          <a:pPr marL="171450" lvl="1" indent="-171450" algn="l" defTabSz="711200">
            <a:lnSpc>
              <a:spcPct val="90000"/>
            </a:lnSpc>
            <a:spcBef>
              <a:spcPct val="0"/>
            </a:spcBef>
            <a:spcAft>
              <a:spcPct val="15000"/>
            </a:spcAft>
            <a:buChar char="•"/>
          </a:pPr>
          <a:r>
            <a:rPr lang="en-US" sz="1600" b="1" kern="1200" dirty="0">
              <a:solidFill>
                <a:srgbClr val="000000"/>
              </a:solidFill>
              <a:latin typeface="+mn-lt"/>
              <a:ea typeface="Quicksand"/>
              <a:cs typeface="Quicksand"/>
              <a:sym typeface="Quicksand"/>
            </a:rPr>
            <a:t>Deploy</a:t>
          </a:r>
          <a:endParaRPr lang="en-US" sz="1600" b="1" kern="1200" dirty="0">
            <a:latin typeface="+mn-lt"/>
          </a:endParaRPr>
        </a:p>
        <a:p>
          <a:pPr marL="171450" lvl="1" indent="-171450" algn="l" defTabSz="711200">
            <a:lnSpc>
              <a:spcPct val="90000"/>
            </a:lnSpc>
            <a:spcBef>
              <a:spcPct val="0"/>
            </a:spcBef>
            <a:spcAft>
              <a:spcPct val="15000"/>
            </a:spcAft>
            <a:buChar char="•"/>
          </a:pPr>
          <a:r>
            <a:rPr lang="en-US" sz="1600" b="1" kern="1200" dirty="0">
              <a:solidFill>
                <a:srgbClr val="000000"/>
              </a:solidFill>
              <a:latin typeface="+mn-lt"/>
              <a:ea typeface="Quicksand"/>
              <a:cs typeface="Quicksand"/>
              <a:sym typeface="Quicksand"/>
            </a:rPr>
            <a:t>Test</a:t>
          </a:r>
        </a:p>
      </dsp:txBody>
      <dsp:txXfrm>
        <a:off x="602740" y="3862602"/>
        <a:ext cx="1720025" cy="1171469"/>
      </dsp:txXfrm>
    </dsp:sp>
    <dsp:sp modelId="{6463D0C1-6BEC-4F0E-918F-DF14D5037418}">
      <dsp:nvSpPr>
        <dsp:cNvPr id="0" name=""/>
        <dsp:cNvSpPr/>
      </dsp:nvSpPr>
      <dsp:spPr>
        <a:xfrm>
          <a:off x="4880525" y="-114321"/>
          <a:ext cx="3071549" cy="165914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ea typeface="Quicksand"/>
              <a:cs typeface="Quicksand"/>
              <a:sym typeface="Quicksand"/>
            </a:rPr>
            <a:t>Requirement understanding</a:t>
          </a:r>
          <a:endParaRPr lang="en-US" sz="1600" b="1" kern="1200" dirty="0"/>
        </a:p>
        <a:p>
          <a:pPr marL="171450" lvl="1" indent="-171450" algn="l" defTabSz="711200">
            <a:lnSpc>
              <a:spcPct val="90000"/>
            </a:lnSpc>
            <a:spcBef>
              <a:spcPct val="0"/>
            </a:spcBef>
            <a:spcAft>
              <a:spcPct val="15000"/>
            </a:spcAft>
            <a:buChar char="•"/>
          </a:pPr>
          <a:r>
            <a:rPr lang="en-US" sz="1600" b="1" kern="1200" dirty="0">
              <a:ea typeface="Quicksand"/>
              <a:cs typeface="Quicksand"/>
              <a:sym typeface="Quicksand"/>
            </a:rPr>
            <a:t>Research and analysis</a:t>
          </a:r>
          <a:endParaRPr lang="en-US" sz="1600" b="1" kern="1200" dirty="0"/>
        </a:p>
        <a:p>
          <a:pPr marL="171450" lvl="1" indent="-171450" algn="l" defTabSz="711200">
            <a:lnSpc>
              <a:spcPct val="90000"/>
            </a:lnSpc>
            <a:spcBef>
              <a:spcPct val="0"/>
            </a:spcBef>
            <a:spcAft>
              <a:spcPct val="15000"/>
            </a:spcAft>
            <a:buChar char="•"/>
          </a:pPr>
          <a:r>
            <a:rPr lang="en-US" sz="1600" b="1" kern="1200" dirty="0">
              <a:ea typeface="Quicksand"/>
              <a:cs typeface="Quicksand"/>
              <a:sym typeface="Quicksand"/>
            </a:rPr>
            <a:t>Estimation</a:t>
          </a:r>
        </a:p>
      </dsp:txBody>
      <dsp:txXfrm>
        <a:off x="5838435" y="-77875"/>
        <a:ext cx="2077192" cy="1171469"/>
      </dsp:txXfrm>
    </dsp:sp>
    <dsp:sp modelId="{0EAABDB6-7B15-4F03-8C78-128A3E75DFCF}">
      <dsp:nvSpPr>
        <dsp:cNvPr id="0" name=""/>
        <dsp:cNvSpPr/>
      </dsp:nvSpPr>
      <dsp:spPr>
        <a:xfrm>
          <a:off x="566294" y="-114321"/>
          <a:ext cx="2561310" cy="165914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t" anchorCtr="0">
          <a:noAutofit/>
        </a:bodyPr>
        <a:lstStyle/>
        <a:p>
          <a:pPr marL="285750" lvl="1" indent="-285750" algn="l" defTabSz="1466850">
            <a:lnSpc>
              <a:spcPct val="90000"/>
            </a:lnSpc>
            <a:spcBef>
              <a:spcPct val="0"/>
            </a:spcBef>
            <a:spcAft>
              <a:spcPct val="15000"/>
            </a:spcAft>
            <a:buChar char="•"/>
          </a:pPr>
          <a:endParaRPr lang="en-US" sz="3300" kern="1200" dirty="0"/>
        </a:p>
      </dsp:txBody>
      <dsp:txXfrm>
        <a:off x="602740" y="-77875"/>
        <a:ext cx="1720025" cy="1171469"/>
      </dsp:txXfrm>
    </dsp:sp>
    <dsp:sp modelId="{0BED1591-ACFA-463E-B34E-09B79565E891}">
      <dsp:nvSpPr>
        <dsp:cNvPr id="0" name=""/>
        <dsp:cNvSpPr/>
      </dsp:nvSpPr>
      <dsp:spPr>
        <a:xfrm>
          <a:off x="1767116" y="412449"/>
          <a:ext cx="2245035" cy="224503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Sprint Planning</a:t>
          </a:r>
        </a:p>
      </dsp:txBody>
      <dsp:txXfrm>
        <a:off x="2424672" y="1070005"/>
        <a:ext cx="1587479" cy="1587479"/>
      </dsp:txXfrm>
    </dsp:sp>
    <dsp:sp modelId="{A885AA8B-428D-4878-B781-3240FB1B1487}">
      <dsp:nvSpPr>
        <dsp:cNvPr id="0" name=""/>
        <dsp:cNvSpPr/>
      </dsp:nvSpPr>
      <dsp:spPr>
        <a:xfrm rot="5400000">
          <a:off x="4144001" y="376170"/>
          <a:ext cx="2245035" cy="224503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Spring Grooming   </a:t>
          </a:r>
        </a:p>
      </dsp:txBody>
      <dsp:txXfrm rot="-5400000">
        <a:off x="4144001" y="1033726"/>
        <a:ext cx="1587479" cy="1587479"/>
      </dsp:txXfrm>
    </dsp:sp>
    <dsp:sp modelId="{F1ADBE8F-B7D3-405D-B53B-B7C0F56060A0}">
      <dsp:nvSpPr>
        <dsp:cNvPr id="0" name=""/>
        <dsp:cNvSpPr/>
      </dsp:nvSpPr>
      <dsp:spPr>
        <a:xfrm rot="10800000">
          <a:off x="4115848" y="2761181"/>
          <a:ext cx="2245035" cy="224503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Sprint Implementation</a:t>
          </a:r>
        </a:p>
      </dsp:txBody>
      <dsp:txXfrm rot="10800000">
        <a:off x="4115848" y="2761181"/>
        <a:ext cx="1587479" cy="1587479"/>
      </dsp:txXfrm>
    </dsp:sp>
    <dsp:sp modelId="{600C0E98-773F-470F-9813-7F0F9F5663F6}">
      <dsp:nvSpPr>
        <dsp:cNvPr id="0" name=""/>
        <dsp:cNvSpPr/>
      </dsp:nvSpPr>
      <dsp:spPr>
        <a:xfrm rot="16200000">
          <a:off x="1767116" y="2761181"/>
          <a:ext cx="2245035" cy="224503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Delivery</a:t>
          </a:r>
        </a:p>
      </dsp:txBody>
      <dsp:txXfrm rot="5400000">
        <a:off x="2424672" y="2761181"/>
        <a:ext cx="1587479" cy="1587479"/>
      </dsp:txXfrm>
    </dsp:sp>
    <dsp:sp modelId="{7B614E50-A08E-45E7-947A-E87DB3D00F5A}">
      <dsp:nvSpPr>
        <dsp:cNvPr id="0" name=""/>
        <dsp:cNvSpPr/>
      </dsp:nvSpPr>
      <dsp:spPr>
        <a:xfrm>
          <a:off x="3676433" y="2242697"/>
          <a:ext cx="775133" cy="674029"/>
        </a:xfrm>
        <a:prstGeom prst="circularArrow">
          <a:avLst/>
        </a:prstGeom>
        <a:solidFill>
          <a:schemeClr val="accent1">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309E94EF-42B0-4988-AC14-36BA3C7CE713}">
      <dsp:nvSpPr>
        <dsp:cNvPr id="0" name=""/>
        <dsp:cNvSpPr/>
      </dsp:nvSpPr>
      <dsp:spPr>
        <a:xfrm rot="10800000">
          <a:off x="3676433" y="2501939"/>
          <a:ext cx="775133" cy="674029"/>
        </a:xfrm>
        <a:prstGeom prst="circularArrow">
          <a:avLst/>
        </a:prstGeom>
        <a:solidFill>
          <a:schemeClr val="accent1">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min</a:t>
            </a:r>
          </a:p>
          <a:p>
            <a:r>
              <a:rPr lang="en-US" dirty="0"/>
              <a:t>Swati</a:t>
            </a:r>
          </a:p>
        </p:txBody>
      </p:sp>
      <p:sp>
        <p:nvSpPr>
          <p:cNvPr id="4" name="Slide Number Placeholder 3"/>
          <p:cNvSpPr>
            <a:spLocks noGrp="1"/>
          </p:cNvSpPr>
          <p:nvPr>
            <p:ph type="sldNum" sz="quarter" idx="10"/>
          </p:nvPr>
        </p:nvSpPr>
        <p:spPr/>
        <p:txBody>
          <a:bodyPr/>
          <a:lstStyle/>
          <a:p>
            <a:fld id="{7A98D17C-A7EE-D345-89E6-D3D1C299CC23}" type="slidenum">
              <a:rPr lang="en-US" smtClean="0"/>
              <a:pPr/>
              <a:t>5</a:t>
            </a:fld>
            <a:endParaRPr lang="en-US"/>
          </a:p>
        </p:txBody>
      </p:sp>
    </p:spTree>
    <p:extLst>
      <p:ext uri="{BB962C8B-B14F-4D97-AF65-F5344CB8AC3E}">
        <p14:creationId xmlns:p14="http://schemas.microsoft.com/office/powerpoint/2010/main" val="212606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min</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15</a:t>
            </a:fld>
            <a:endParaRPr lang="en-US"/>
          </a:p>
        </p:txBody>
      </p:sp>
    </p:spTree>
    <p:extLst>
      <p:ext uri="{BB962C8B-B14F-4D97-AF65-F5344CB8AC3E}">
        <p14:creationId xmlns:p14="http://schemas.microsoft.com/office/powerpoint/2010/main" val="3565758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min</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16</a:t>
            </a:fld>
            <a:endParaRPr lang="en-US"/>
          </a:p>
        </p:txBody>
      </p:sp>
    </p:spTree>
    <p:extLst>
      <p:ext uri="{BB962C8B-B14F-4D97-AF65-F5344CB8AC3E}">
        <p14:creationId xmlns:p14="http://schemas.microsoft.com/office/powerpoint/2010/main" val="116944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min</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17</a:t>
            </a:fld>
            <a:endParaRPr lang="en-US"/>
          </a:p>
        </p:txBody>
      </p:sp>
    </p:spTree>
    <p:extLst>
      <p:ext uri="{BB962C8B-B14F-4D97-AF65-F5344CB8AC3E}">
        <p14:creationId xmlns:p14="http://schemas.microsoft.com/office/powerpoint/2010/main" val="3538041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18</a:t>
            </a:fld>
            <a:endParaRPr lang="en-US"/>
          </a:p>
        </p:txBody>
      </p:sp>
    </p:spTree>
    <p:extLst>
      <p:ext uri="{BB962C8B-B14F-4D97-AF65-F5344CB8AC3E}">
        <p14:creationId xmlns:p14="http://schemas.microsoft.com/office/powerpoint/2010/main" val="430630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a:t>
            </a:r>
          </a:p>
          <a:p>
            <a:r>
              <a:rPr lang="en-US" dirty="0"/>
              <a:t>Architecture – 5 </a:t>
            </a:r>
            <a:r>
              <a:rPr lang="en-US" dirty="0" err="1"/>
              <a:t>mins</a:t>
            </a:r>
            <a:endParaRPr lang="en-US" dirty="0"/>
          </a:p>
          <a:p>
            <a:r>
              <a:rPr lang="en-US" dirty="0"/>
              <a:t>NFR Dashboard – 3 </a:t>
            </a:r>
            <a:r>
              <a:rPr lang="en-US" dirty="0" err="1"/>
              <a:t>mins</a:t>
            </a:r>
            <a:endParaRPr lang="en-US" dirty="0"/>
          </a:p>
          <a:p>
            <a:r>
              <a:rPr lang="en-US" dirty="0"/>
              <a:t>Demo –</a:t>
            </a:r>
            <a:r>
              <a:rPr lang="en-US" baseline="0" dirty="0"/>
              <a:t> 10 </a:t>
            </a:r>
            <a:r>
              <a:rPr lang="en-US" baseline="0" dirty="0" err="1"/>
              <a:t>mins</a:t>
            </a:r>
            <a:r>
              <a:rPr lang="en-US" baseline="0" dirty="0"/>
              <a:t> </a:t>
            </a:r>
          </a:p>
          <a:p>
            <a:r>
              <a:rPr lang="en-US" baseline="0" dirty="0"/>
              <a:t>    1. Show the Responsiveness and Wave tool first </a:t>
            </a:r>
            <a:endParaRPr lang="en-US" dirty="0"/>
          </a:p>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19</a:t>
            </a:fld>
            <a:endParaRPr lang="en-US"/>
          </a:p>
        </p:txBody>
      </p:sp>
    </p:spTree>
    <p:extLst>
      <p:ext uri="{BB962C8B-B14F-4D97-AF65-F5344CB8AC3E}">
        <p14:creationId xmlns:p14="http://schemas.microsoft.com/office/powerpoint/2010/main" val="1442884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a:t>
            </a:r>
          </a:p>
        </p:txBody>
      </p:sp>
      <p:sp>
        <p:nvSpPr>
          <p:cNvPr id="4" name="Slide Number Placeholder 3"/>
          <p:cNvSpPr>
            <a:spLocks noGrp="1"/>
          </p:cNvSpPr>
          <p:nvPr>
            <p:ph type="sldNum" sz="quarter" idx="10"/>
          </p:nvPr>
        </p:nvSpPr>
        <p:spPr/>
        <p:txBody>
          <a:bodyPr/>
          <a:lstStyle/>
          <a:p>
            <a:fld id="{7A98D17C-A7EE-D345-89E6-D3D1C299CC23}" type="slidenum">
              <a:rPr lang="en-US" smtClean="0"/>
              <a:pPr/>
              <a:t>20</a:t>
            </a:fld>
            <a:endParaRPr lang="en-US"/>
          </a:p>
        </p:txBody>
      </p:sp>
    </p:spTree>
    <p:extLst>
      <p:ext uri="{BB962C8B-B14F-4D97-AF65-F5344CB8AC3E}">
        <p14:creationId xmlns:p14="http://schemas.microsoft.com/office/powerpoint/2010/main" val="1068175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After</a:t>
            </a:r>
            <a:r>
              <a:rPr lang="en-US" baseline="0" dirty="0"/>
              <a:t> this show the testimonial video. 1 min</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21</a:t>
            </a:fld>
            <a:endParaRPr lang="en-US"/>
          </a:p>
        </p:txBody>
      </p:sp>
    </p:spTree>
    <p:extLst>
      <p:ext uri="{BB962C8B-B14F-4D97-AF65-F5344CB8AC3E}">
        <p14:creationId xmlns:p14="http://schemas.microsoft.com/office/powerpoint/2010/main" val="2534418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6</a:t>
            </a:fld>
            <a:endParaRPr lang="en-US"/>
          </a:p>
        </p:txBody>
      </p:sp>
    </p:spTree>
    <p:extLst>
      <p:ext uri="{BB962C8B-B14F-4D97-AF65-F5344CB8AC3E}">
        <p14:creationId xmlns:p14="http://schemas.microsoft.com/office/powerpoint/2010/main" val="394696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a:t>
            </a:r>
            <a:r>
              <a:rPr lang="en-US" baseline="0" dirty="0"/>
              <a:t> – 1 min</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7</a:t>
            </a:fld>
            <a:endParaRPr lang="en-US"/>
          </a:p>
        </p:txBody>
      </p:sp>
    </p:spTree>
    <p:extLst>
      <p:ext uri="{BB962C8B-B14F-4D97-AF65-F5344CB8AC3E}">
        <p14:creationId xmlns:p14="http://schemas.microsoft.com/office/powerpoint/2010/main" val="2874249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8</a:t>
            </a:fld>
            <a:endParaRPr lang="en-US"/>
          </a:p>
        </p:txBody>
      </p:sp>
    </p:spTree>
    <p:extLst>
      <p:ext uri="{BB962C8B-B14F-4D97-AF65-F5344CB8AC3E}">
        <p14:creationId xmlns:p14="http://schemas.microsoft.com/office/powerpoint/2010/main" val="227831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9</a:t>
            </a:fld>
            <a:endParaRPr lang="en-US"/>
          </a:p>
        </p:txBody>
      </p:sp>
    </p:spTree>
    <p:extLst>
      <p:ext uri="{BB962C8B-B14F-4D97-AF65-F5344CB8AC3E}">
        <p14:creationId xmlns:p14="http://schemas.microsoft.com/office/powerpoint/2010/main" val="904414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10</a:t>
            </a:fld>
            <a:endParaRPr lang="en-US"/>
          </a:p>
        </p:txBody>
      </p:sp>
    </p:spTree>
    <p:extLst>
      <p:ext uri="{BB962C8B-B14F-4D97-AF65-F5344CB8AC3E}">
        <p14:creationId xmlns:p14="http://schemas.microsoft.com/office/powerpoint/2010/main" val="307639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3 </a:t>
            </a:r>
            <a:r>
              <a:rPr lang="en-US" dirty="0" err="1"/>
              <a:t>mins</a:t>
            </a:r>
            <a:r>
              <a:rPr lang="en-US" dirty="0"/>
              <a:t>	</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12</a:t>
            </a:fld>
            <a:endParaRPr lang="en-US"/>
          </a:p>
        </p:txBody>
      </p:sp>
    </p:spTree>
    <p:extLst>
      <p:ext uri="{BB962C8B-B14F-4D97-AF65-F5344CB8AC3E}">
        <p14:creationId xmlns:p14="http://schemas.microsoft.com/office/powerpoint/2010/main" val="318099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satisfaction</a:t>
            </a:r>
            <a:r>
              <a:rPr lang="en-US" baseline="0" dirty="0"/>
              <a:t> and brand value</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13</a:t>
            </a:fld>
            <a:endParaRPr lang="en-US"/>
          </a:p>
        </p:txBody>
      </p:sp>
    </p:spTree>
    <p:extLst>
      <p:ext uri="{BB962C8B-B14F-4D97-AF65-F5344CB8AC3E}">
        <p14:creationId xmlns:p14="http://schemas.microsoft.com/office/powerpoint/2010/main" val="1535006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14</a:t>
            </a:fld>
            <a:endParaRPr lang="en-US"/>
          </a:p>
        </p:txBody>
      </p:sp>
    </p:spTree>
    <p:extLst>
      <p:ext uri="{BB962C8B-B14F-4D97-AF65-F5344CB8AC3E}">
        <p14:creationId xmlns:p14="http://schemas.microsoft.com/office/powerpoint/2010/main" val="3491531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80615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09603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4381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048195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96813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10196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95808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366165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5607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61141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050245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95358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86155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6365987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01521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9120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851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76360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0285935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968829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6881828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03689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06768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9527206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008230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56065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9270787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796476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6562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5015469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141547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5300029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206727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8384164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0132034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936635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5479967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828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9"/>
            <a:ext cx="5221224" cy="1141274"/>
          </a:xfrm>
        </p:spPr>
        <p:txBody>
          <a:bodyPr anchor="t" anchorCtr="0">
            <a:spAutoFit/>
          </a:bodyPr>
          <a:lstStyle>
            <a:lvl1pPr>
              <a:lnSpc>
                <a:spcPct val="110000"/>
              </a:lnSpc>
              <a:defRPr sz="2299"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5457480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609477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276522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latin typeface="Futura Next Medium" panose="020B0602020204020303" pitchFamily="34" charset="77"/>
              </a:rPr>
              <a:t>copyright </a:t>
            </a:r>
            <a:r>
              <a:rPr lang="en-US" sz="700" b="0" i="0" spc="20" baseline="0" err="1">
                <a:latin typeface="Futura Next Medium" panose="020B0602020204020303" pitchFamily="34" charset="77"/>
              </a:rPr>
              <a:t>publicis</a:t>
            </a:r>
            <a:r>
              <a:rPr lang="en-US" sz="700" b="0" i="0" spc="20" baseline="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8717703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solidFill>
                  <a:schemeClr val="bg1"/>
                </a:solidFill>
                <a:latin typeface="Futura Next Medium" panose="020B0602020204020303" pitchFamily="34" charset="77"/>
              </a:rPr>
              <a:t>copyright </a:t>
            </a:r>
            <a:r>
              <a:rPr lang="en-US" sz="700" b="0" i="0" spc="20" baseline="0" err="1">
                <a:solidFill>
                  <a:schemeClr val="bg1"/>
                </a:solidFill>
                <a:latin typeface="Futura Next Medium" panose="020B0602020204020303" pitchFamily="34" charset="77"/>
              </a:rPr>
              <a:t>publicis</a:t>
            </a:r>
            <a:r>
              <a:rPr lang="en-US" sz="700" b="0" i="0" spc="20" baseline="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4690897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solidFill>
                  <a:schemeClr val="bg1"/>
                </a:solidFill>
                <a:latin typeface="Futura Next Medium" panose="020B0602020204020303" pitchFamily="34" charset="77"/>
              </a:rPr>
              <a:t>copyright </a:t>
            </a:r>
            <a:r>
              <a:rPr lang="en-US" sz="700" b="0" i="0" spc="20" baseline="0" err="1">
                <a:solidFill>
                  <a:schemeClr val="bg1"/>
                </a:solidFill>
                <a:latin typeface="Futura Next Medium" panose="020B0602020204020303" pitchFamily="34" charset="77"/>
              </a:rPr>
              <a:t>publicis</a:t>
            </a:r>
            <a:r>
              <a:rPr lang="en-US" sz="700" b="0" i="0" spc="20" baseline="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6.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734" r:id="rId3"/>
    <p:sldLayoutId id="2147483735" r:id="rId4"/>
    <p:sldLayoutId id="2147483737"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fif"/></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2FE1C7-1923-94B8-B535-29C983B15B68}"/>
              </a:ext>
            </a:extLst>
          </p:cNvPr>
          <p:cNvSpPr>
            <a:spLocks noGrp="1"/>
          </p:cNvSpPr>
          <p:nvPr>
            <p:ph type="sldNum" sz="quarter" idx="14"/>
          </p:nvPr>
        </p:nvSpPr>
        <p:spPr/>
        <p:txBody>
          <a:bodyPr/>
          <a:lstStyle/>
          <a:p>
            <a:fld id="{58B792A5-9BAE-6942-BFE1-9FCDB51EA51E}" type="slidenum">
              <a:rPr lang="en-US" smtClean="0"/>
              <a:pPr/>
              <a:t>1</a:t>
            </a:fld>
            <a:endParaRPr lang="en-US"/>
          </a:p>
        </p:txBody>
      </p:sp>
      <p:pic>
        <p:nvPicPr>
          <p:cNvPr id="2050" name="Picture 2" descr="Incedo Inc.logo">
            <a:extLst>
              <a:ext uri="{FF2B5EF4-FFF2-40B4-BE49-F238E27FC236}">
                <a16:creationId xmlns:a16="http://schemas.microsoft.com/office/drawing/2014/main" id="{AF9C987B-8400-4F1C-1F6D-36AAB5CA4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2952750"/>
            <a:ext cx="190500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80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79621" y="2719096"/>
            <a:ext cx="3192379" cy="581833"/>
          </a:xfrm>
        </p:spPr>
        <p:txBody>
          <a:bodyPr/>
          <a:lstStyle/>
          <a:p>
            <a:r>
              <a:rPr lang="en-US" sz="4400" dirty="0"/>
              <a:t>Developer</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10</a:t>
            </a:fld>
            <a:endParaRPr lang="en-US"/>
          </a:p>
        </p:txBody>
      </p:sp>
      <p:pic>
        <p:nvPicPr>
          <p:cNvPr id="9" name="Picture Placeholder 8"/>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845" r="11345"/>
          <a:stretch/>
        </p:blipFill>
        <p:spPr>
          <a:xfrm>
            <a:off x="6100354" y="0"/>
            <a:ext cx="6087292" cy="6858000"/>
          </a:xfrm>
          <a:solidFill>
            <a:schemeClr val="accent6">
              <a:lumMod val="75000"/>
            </a:schemeClr>
          </a:solidFill>
        </p:spPr>
      </p:pic>
    </p:spTree>
    <p:extLst>
      <p:ext uri="{BB962C8B-B14F-4D97-AF65-F5344CB8AC3E}">
        <p14:creationId xmlns:p14="http://schemas.microsoft.com/office/powerpoint/2010/main" val="3342648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4869721" y="4399657"/>
            <a:ext cx="2061763" cy="769441"/>
          </a:xfrm>
          <a:prstGeom prst="rect">
            <a:avLst/>
          </a:prstGeom>
          <a:noFill/>
        </p:spPr>
        <p:txBody>
          <a:bodyPr wrap="square" rtlCol="0">
            <a:spAutoFit/>
          </a:bodyPr>
          <a:lstStyle/>
          <a:p>
            <a:pPr algn="ctr"/>
            <a:r>
              <a:rPr lang="en-US" sz="2000" b="1" dirty="0"/>
              <a:t>David Masaka</a:t>
            </a:r>
          </a:p>
          <a:p>
            <a:pPr algn="ctr"/>
            <a:endParaRPr lang="en-US" sz="600" b="1" dirty="0"/>
          </a:p>
          <a:p>
            <a:pPr algn="ctr"/>
            <a:r>
              <a:rPr lang="en-US" dirty="0"/>
              <a:t>Java Developer</a:t>
            </a:r>
          </a:p>
        </p:txBody>
      </p:sp>
      <p:sp>
        <p:nvSpPr>
          <p:cNvPr id="6" name="Oval 5"/>
          <p:cNvSpPr/>
          <p:nvPr/>
        </p:nvSpPr>
        <p:spPr>
          <a:xfrm>
            <a:off x="4720090" y="1917087"/>
            <a:ext cx="2261269" cy="2360814"/>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852498" y="2046644"/>
            <a:ext cx="2008192" cy="213495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10204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29553" y="2732757"/>
            <a:ext cx="3863361" cy="581833"/>
          </a:xfrm>
        </p:spPr>
        <p:txBody>
          <a:bodyPr/>
          <a:lstStyle/>
          <a:p>
            <a:r>
              <a:rPr lang="en-US" sz="4400" dirty="0"/>
              <a:t>Project Goals</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12</a:t>
            </a:fld>
            <a:endParaRPr lang="en-US"/>
          </a:p>
        </p:txBody>
      </p:sp>
      <p:pic>
        <p:nvPicPr>
          <p:cNvPr id="15" name="Picture Placeholder 14"/>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8805" r="8805"/>
          <a:stretch>
            <a:fillRect/>
          </a:stretch>
        </p:blipFill>
        <p:spPr>
          <a:solidFill>
            <a:schemeClr val="accent6">
              <a:lumMod val="75000"/>
            </a:schemeClr>
          </a:solidFill>
        </p:spPr>
      </p:pic>
    </p:spTree>
    <p:extLst>
      <p:ext uri="{BB962C8B-B14F-4D97-AF65-F5344CB8AC3E}">
        <p14:creationId xmlns:p14="http://schemas.microsoft.com/office/powerpoint/2010/main" val="15038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3048"/>
            <a:ext cx="10817352" cy="749808"/>
          </a:xfrm>
        </p:spPr>
        <p:txBody>
          <a:bodyPr/>
          <a:lstStyle/>
          <a:p>
            <a:pPr algn="ctr"/>
            <a:r>
              <a:rPr lang="en" sz="3200" b="1" dirty="0">
                <a:solidFill>
                  <a:schemeClr val="dk1"/>
                </a:solidFill>
              </a:rPr>
              <a:t>Our Vision</a:t>
            </a:r>
            <a:endParaRPr lang="en-US" sz="3200" dirty="0"/>
          </a:p>
        </p:txBody>
      </p:sp>
      <p:grpSp>
        <p:nvGrpSpPr>
          <p:cNvPr id="29" name="Group 28"/>
          <p:cNvGrpSpPr/>
          <p:nvPr/>
        </p:nvGrpSpPr>
        <p:grpSpPr>
          <a:xfrm>
            <a:off x="7405965" y="1451984"/>
            <a:ext cx="1738036" cy="1741863"/>
            <a:chOff x="403166" y="1435608"/>
            <a:chExt cx="2456822" cy="2596068"/>
          </a:xfrm>
        </p:grpSpPr>
        <p:sp>
          <p:nvSpPr>
            <p:cNvPr id="4" name="Oval 3"/>
            <p:cNvSpPr/>
            <p:nvPr/>
          </p:nvSpPr>
          <p:spPr>
            <a:xfrm>
              <a:off x="403166" y="1539832"/>
              <a:ext cx="2456822" cy="24918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24437" t="15290" r="26024" b="16269"/>
            <a:stretch/>
          </p:blipFill>
          <p:spPr>
            <a:xfrm>
              <a:off x="997526" y="1961803"/>
              <a:ext cx="1263535" cy="1745673"/>
            </a:xfrm>
            <a:prstGeom prst="rect">
              <a:avLst/>
            </a:prstGeom>
          </p:spPr>
        </p:pic>
        <p:sp>
          <p:nvSpPr>
            <p:cNvPr id="10" name="Oval 9"/>
            <p:cNvSpPr/>
            <p:nvPr/>
          </p:nvSpPr>
          <p:spPr>
            <a:xfrm>
              <a:off x="573783"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26842" y="1514247"/>
              <a:ext cx="379271" cy="412865"/>
            </a:xfrm>
            <a:prstGeom prst="rect">
              <a:avLst/>
            </a:prstGeom>
            <a:noFill/>
          </p:spPr>
          <p:txBody>
            <a:bodyPr wrap="square" rtlCol="0">
              <a:spAutoFit/>
            </a:bodyPr>
            <a:lstStyle/>
            <a:p>
              <a:pPr algn="ctr"/>
              <a:r>
                <a:rPr lang="en-US" sz="2000" dirty="0"/>
                <a:t>1</a:t>
              </a:r>
            </a:p>
          </p:txBody>
        </p:sp>
      </p:grpSp>
      <p:sp>
        <p:nvSpPr>
          <p:cNvPr id="20" name="TextBox 19"/>
          <p:cNvSpPr txBox="1"/>
          <p:nvPr/>
        </p:nvSpPr>
        <p:spPr>
          <a:xfrm>
            <a:off x="7175656" y="3574770"/>
            <a:ext cx="2550621" cy="461665"/>
          </a:xfrm>
          <a:prstGeom prst="rect">
            <a:avLst/>
          </a:prstGeom>
          <a:noFill/>
        </p:spPr>
        <p:txBody>
          <a:bodyPr wrap="square" rtlCol="0">
            <a:spAutoFit/>
          </a:bodyPr>
          <a:lstStyle/>
          <a:p>
            <a:pPr algn="ctr"/>
            <a:r>
              <a:rPr lang="en-US" sz="2400" dirty="0"/>
              <a:t>Quality</a:t>
            </a:r>
          </a:p>
        </p:txBody>
      </p:sp>
      <p:sp>
        <p:nvSpPr>
          <p:cNvPr id="21" name="TextBox 20"/>
          <p:cNvSpPr txBox="1"/>
          <p:nvPr/>
        </p:nvSpPr>
        <p:spPr>
          <a:xfrm>
            <a:off x="9592885" y="3570972"/>
            <a:ext cx="2550621" cy="461665"/>
          </a:xfrm>
          <a:prstGeom prst="rect">
            <a:avLst/>
          </a:prstGeom>
          <a:noFill/>
        </p:spPr>
        <p:txBody>
          <a:bodyPr wrap="square" rtlCol="0">
            <a:spAutoFit/>
          </a:bodyPr>
          <a:lstStyle/>
          <a:p>
            <a:pPr algn="ctr"/>
            <a:r>
              <a:rPr lang="en-US" sz="2400" dirty="0"/>
              <a:t>Security</a:t>
            </a:r>
          </a:p>
        </p:txBody>
      </p:sp>
      <p:grpSp>
        <p:nvGrpSpPr>
          <p:cNvPr id="28" name="Group 27"/>
          <p:cNvGrpSpPr/>
          <p:nvPr/>
        </p:nvGrpSpPr>
        <p:grpSpPr>
          <a:xfrm>
            <a:off x="10199178" y="1419845"/>
            <a:ext cx="1690836" cy="1769853"/>
            <a:chOff x="3363489" y="1435608"/>
            <a:chExt cx="2456822" cy="2592462"/>
          </a:xfrm>
        </p:grpSpPr>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7834" y="1962904"/>
              <a:ext cx="1844326" cy="1844326"/>
            </a:xfrm>
            <a:prstGeom prst="rect">
              <a:avLst/>
            </a:prstGeom>
          </p:spPr>
        </p:pic>
        <p:sp>
          <p:nvSpPr>
            <p:cNvPr id="5" name="Oval 4"/>
            <p:cNvSpPr/>
            <p:nvPr/>
          </p:nvSpPr>
          <p:spPr>
            <a:xfrm>
              <a:off x="3363489" y="1575814"/>
              <a:ext cx="2456822" cy="2452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60165"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676543" y="1515148"/>
              <a:ext cx="461356" cy="400110"/>
            </a:xfrm>
            <a:prstGeom prst="rect">
              <a:avLst/>
            </a:prstGeom>
            <a:noFill/>
          </p:spPr>
          <p:txBody>
            <a:bodyPr wrap="square" rtlCol="0">
              <a:spAutoFit/>
            </a:bodyPr>
            <a:lstStyle/>
            <a:p>
              <a:pPr algn="ctr"/>
              <a:r>
                <a:rPr lang="en-US" sz="2000" dirty="0"/>
                <a:t>2</a:t>
              </a:r>
            </a:p>
          </p:txBody>
        </p:sp>
      </p:grpSp>
      <p:sp>
        <p:nvSpPr>
          <p:cNvPr id="22" name="TextBox 21"/>
          <p:cNvSpPr txBox="1"/>
          <p:nvPr/>
        </p:nvSpPr>
        <p:spPr>
          <a:xfrm>
            <a:off x="7175656" y="6147843"/>
            <a:ext cx="2550621" cy="461665"/>
          </a:xfrm>
          <a:prstGeom prst="rect">
            <a:avLst/>
          </a:prstGeom>
          <a:noFill/>
        </p:spPr>
        <p:txBody>
          <a:bodyPr wrap="square" rtlCol="0">
            <a:spAutoFit/>
          </a:bodyPr>
          <a:lstStyle/>
          <a:p>
            <a:pPr algn="ctr"/>
            <a:r>
              <a:rPr lang="en-US" sz="2400" dirty="0"/>
              <a:t>Interactivity</a:t>
            </a:r>
          </a:p>
        </p:txBody>
      </p:sp>
      <p:sp>
        <p:nvSpPr>
          <p:cNvPr id="23" name="TextBox 22"/>
          <p:cNvSpPr txBox="1"/>
          <p:nvPr/>
        </p:nvSpPr>
        <p:spPr>
          <a:xfrm>
            <a:off x="9575255" y="6183764"/>
            <a:ext cx="2550621" cy="461665"/>
          </a:xfrm>
          <a:prstGeom prst="rect">
            <a:avLst/>
          </a:prstGeom>
          <a:noFill/>
        </p:spPr>
        <p:txBody>
          <a:bodyPr wrap="square" rtlCol="0">
            <a:spAutoFit/>
          </a:bodyPr>
          <a:lstStyle/>
          <a:p>
            <a:pPr algn="ctr"/>
            <a:r>
              <a:rPr lang="en-US" sz="2400" dirty="0"/>
              <a:t>Speed</a:t>
            </a:r>
          </a:p>
        </p:txBody>
      </p:sp>
      <p:grpSp>
        <p:nvGrpSpPr>
          <p:cNvPr id="9" name="Group 8"/>
          <p:cNvGrpSpPr/>
          <p:nvPr/>
        </p:nvGrpSpPr>
        <p:grpSpPr>
          <a:xfrm>
            <a:off x="7405963" y="4187403"/>
            <a:ext cx="2072602" cy="1996361"/>
            <a:chOff x="6338184" y="1435608"/>
            <a:chExt cx="2456822" cy="2596067"/>
          </a:xfrm>
        </p:grpSpPr>
        <p:sp>
          <p:nvSpPr>
            <p:cNvPr id="6" name="Oval 5"/>
            <p:cNvSpPr/>
            <p:nvPr/>
          </p:nvSpPr>
          <p:spPr>
            <a:xfrm>
              <a:off x="6338184" y="1579419"/>
              <a:ext cx="2456822" cy="2452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584024"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00402" y="1579419"/>
              <a:ext cx="461356" cy="400110"/>
            </a:xfrm>
            <a:prstGeom prst="rect">
              <a:avLst/>
            </a:prstGeom>
            <a:noFill/>
          </p:spPr>
          <p:txBody>
            <a:bodyPr wrap="square" rtlCol="0">
              <a:spAutoFit/>
            </a:bodyPr>
            <a:lstStyle/>
            <a:p>
              <a:pPr algn="ctr"/>
              <a:r>
                <a:rPr lang="en-US" sz="2000" dirty="0"/>
                <a:t>3</a:t>
              </a:r>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0088" y="1979529"/>
              <a:ext cx="1113646" cy="1675108"/>
            </a:xfrm>
            <a:prstGeom prst="rect">
              <a:avLst/>
            </a:prstGeom>
          </p:spPr>
        </p:pic>
      </p:grpSp>
      <p:grpSp>
        <p:nvGrpSpPr>
          <p:cNvPr id="8" name="Group 7"/>
          <p:cNvGrpSpPr/>
          <p:nvPr/>
        </p:nvGrpSpPr>
        <p:grpSpPr>
          <a:xfrm>
            <a:off x="10234468" y="4288725"/>
            <a:ext cx="1655546" cy="1725564"/>
            <a:chOff x="9314007" y="1435608"/>
            <a:chExt cx="2456822" cy="2604379"/>
          </a:xfrm>
        </p:grpSpPr>
        <p:grpSp>
          <p:nvGrpSpPr>
            <p:cNvPr id="3" name="Group 2"/>
            <p:cNvGrpSpPr/>
            <p:nvPr/>
          </p:nvGrpSpPr>
          <p:grpSpPr>
            <a:xfrm>
              <a:off x="9314007" y="1435608"/>
              <a:ext cx="2456822" cy="2604379"/>
              <a:chOff x="9314007" y="1435608"/>
              <a:chExt cx="2456822" cy="2604379"/>
            </a:xfrm>
          </p:grpSpPr>
          <p:sp>
            <p:nvSpPr>
              <p:cNvPr id="7" name="Oval 6"/>
              <p:cNvSpPr/>
              <p:nvPr/>
            </p:nvSpPr>
            <p:spPr>
              <a:xfrm>
                <a:off x="9314007" y="1587731"/>
                <a:ext cx="2456822" cy="2452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62979" y="1962904"/>
                <a:ext cx="1586170" cy="1586170"/>
              </a:xfrm>
              <a:prstGeom prst="rect">
                <a:avLst/>
              </a:prstGeom>
            </p:spPr>
          </p:pic>
          <p:sp>
            <p:nvSpPr>
              <p:cNvPr id="13" name="Oval 12"/>
              <p:cNvSpPr/>
              <p:nvPr/>
            </p:nvSpPr>
            <p:spPr>
              <a:xfrm>
                <a:off x="9380505"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9496883" y="1555976"/>
              <a:ext cx="461356" cy="400110"/>
            </a:xfrm>
            <a:prstGeom prst="rect">
              <a:avLst/>
            </a:prstGeom>
            <a:noFill/>
          </p:spPr>
          <p:txBody>
            <a:bodyPr wrap="square" rtlCol="0">
              <a:spAutoFit/>
            </a:bodyPr>
            <a:lstStyle/>
            <a:p>
              <a:pPr algn="ctr"/>
              <a:r>
                <a:rPr lang="en-US" sz="2000" dirty="0"/>
                <a:t>4</a:t>
              </a:r>
            </a:p>
          </p:txBody>
        </p:sp>
      </p:grpSp>
      <p:sp>
        <p:nvSpPr>
          <p:cNvPr id="33" name="TextBox 32"/>
          <p:cNvSpPr txBox="1"/>
          <p:nvPr/>
        </p:nvSpPr>
        <p:spPr>
          <a:xfrm>
            <a:off x="458011" y="1524258"/>
            <a:ext cx="6741546" cy="2492990"/>
          </a:xfrm>
          <a:prstGeom prst="rect">
            <a:avLst/>
          </a:prstGeom>
          <a:noFill/>
        </p:spPr>
        <p:txBody>
          <a:bodyPr wrap="square" rtlCol="0">
            <a:spAutoFit/>
          </a:bodyPr>
          <a:lstStyle/>
          <a:p>
            <a:r>
              <a:rPr lang="en-US" sz="2600" dirty="0"/>
              <a:t>To create a </a:t>
            </a:r>
            <a:r>
              <a:rPr lang="en-US" sz="2600" b="1" dirty="0"/>
              <a:t>Course Management System </a:t>
            </a:r>
            <a:r>
              <a:rPr lang="en-US" sz="2600" dirty="0"/>
              <a:t>using full stack development tools and technologies, where students, professors, and admins can manage courses, grades, and payments.</a:t>
            </a:r>
          </a:p>
          <a:p>
            <a:endParaRPr lang="en-US" sz="2600" dirty="0"/>
          </a:p>
        </p:txBody>
      </p:sp>
    </p:spTree>
    <p:extLst>
      <p:ext uri="{BB962C8B-B14F-4D97-AF65-F5344CB8AC3E}">
        <p14:creationId xmlns:p14="http://schemas.microsoft.com/office/powerpoint/2010/main" val="2403629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49615" y="2689214"/>
            <a:ext cx="2850776" cy="581833"/>
          </a:xfrm>
        </p:spPr>
        <p:txBody>
          <a:bodyPr/>
          <a:lstStyle/>
          <a:p>
            <a:r>
              <a:rPr lang="en-US" sz="4400" dirty="0"/>
              <a:t>Tech Stack</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14</a:t>
            </a:fld>
            <a:endParaRPr lang="en-US"/>
          </a:p>
        </p:txBody>
      </p:sp>
      <p:pic>
        <p:nvPicPr>
          <p:cNvPr id="11" name="Picture Placeholder 10"/>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25575" r="19248"/>
          <a:stretch/>
        </p:blipFill>
        <p:spPr/>
      </p:pic>
    </p:spTree>
    <p:extLst>
      <p:ext uri="{BB962C8B-B14F-4D97-AF65-F5344CB8AC3E}">
        <p14:creationId xmlns:p14="http://schemas.microsoft.com/office/powerpoint/2010/main" val="2450979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fld id="{58B792A5-9BAE-6942-BFE1-9FCDB51EA51E}" type="slidenum">
              <a:rPr lang="en-US" smtClean="0"/>
              <a:pPr/>
              <a:t>15</a:t>
            </a:fld>
            <a:endParaRPr lang="en-US"/>
          </a:p>
        </p:txBody>
      </p:sp>
      <p:sp>
        <p:nvSpPr>
          <p:cNvPr id="14" name="Rectangle 13"/>
          <p:cNvSpPr/>
          <p:nvPr/>
        </p:nvSpPr>
        <p:spPr>
          <a:xfrm>
            <a:off x="232746" y="332507"/>
            <a:ext cx="2194560" cy="947651"/>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Frontend</a:t>
            </a:r>
          </a:p>
        </p:txBody>
      </p:sp>
      <p:sp>
        <p:nvSpPr>
          <p:cNvPr id="15" name="Rectangle 14"/>
          <p:cNvSpPr/>
          <p:nvPr/>
        </p:nvSpPr>
        <p:spPr>
          <a:xfrm>
            <a:off x="2612967" y="332509"/>
            <a:ext cx="2194560" cy="947651"/>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Backend</a:t>
            </a:r>
          </a:p>
        </p:txBody>
      </p:sp>
      <p:sp>
        <p:nvSpPr>
          <p:cNvPr id="16" name="Rectangle 15"/>
          <p:cNvSpPr/>
          <p:nvPr/>
        </p:nvSpPr>
        <p:spPr>
          <a:xfrm>
            <a:off x="4993178" y="332506"/>
            <a:ext cx="2194560" cy="947651"/>
          </a:xfrm>
          <a:prstGeom prst="rect">
            <a:avLst/>
          </a:prstGeom>
          <a:solidFill>
            <a:srgbClr val="7030A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Infra</a:t>
            </a:r>
          </a:p>
        </p:txBody>
      </p:sp>
      <p:sp>
        <p:nvSpPr>
          <p:cNvPr id="17" name="Rectangle 16"/>
          <p:cNvSpPr/>
          <p:nvPr/>
        </p:nvSpPr>
        <p:spPr>
          <a:xfrm>
            <a:off x="7373384" y="340820"/>
            <a:ext cx="2194560" cy="947651"/>
          </a:xfrm>
          <a:prstGeom prst="rect">
            <a:avLst/>
          </a:prstGeom>
          <a:solidFill>
            <a:srgbClr val="FFC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a:t>
            </a:r>
          </a:p>
        </p:txBody>
      </p:sp>
      <p:sp>
        <p:nvSpPr>
          <p:cNvPr id="18" name="Rectangle 17"/>
          <p:cNvSpPr/>
          <p:nvPr/>
        </p:nvSpPr>
        <p:spPr>
          <a:xfrm>
            <a:off x="9753600" y="332507"/>
            <a:ext cx="2194560" cy="947651"/>
          </a:xfrm>
          <a:prstGeom prst="rect">
            <a:avLst/>
          </a:prstGeom>
          <a:solidFill>
            <a:srgbClr val="FF646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Tools</a:t>
            </a:r>
          </a:p>
        </p:txBody>
      </p:sp>
      <p:sp>
        <p:nvSpPr>
          <p:cNvPr id="20" name="Rectangle 19"/>
          <p:cNvSpPr/>
          <p:nvPr/>
        </p:nvSpPr>
        <p:spPr>
          <a:xfrm>
            <a:off x="232742" y="1296776"/>
            <a:ext cx="2194560" cy="5146474"/>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612962" y="1313401"/>
            <a:ext cx="2194560" cy="511322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993158" y="1313399"/>
            <a:ext cx="2194560" cy="511322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373384" y="1313399"/>
            <a:ext cx="2194560" cy="511322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753597" y="1313400"/>
            <a:ext cx="2194560" cy="511322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10800000" flipV="1">
            <a:off x="232743" y="1255218"/>
            <a:ext cx="2194559" cy="25769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Framework</a:t>
            </a:r>
          </a:p>
        </p:txBody>
      </p:sp>
      <p:sp>
        <p:nvSpPr>
          <p:cNvPr id="32" name="Rectangle 31"/>
          <p:cNvSpPr/>
          <p:nvPr/>
        </p:nvSpPr>
        <p:spPr>
          <a:xfrm rot="10800000" flipV="1">
            <a:off x="2590667" y="4583744"/>
            <a:ext cx="2194559" cy="2493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33" name="Rectangle 32"/>
          <p:cNvSpPr/>
          <p:nvPr/>
        </p:nvSpPr>
        <p:spPr>
          <a:xfrm rot="10800000" flipV="1">
            <a:off x="2612963" y="1255219"/>
            <a:ext cx="2194559" cy="2493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Language</a:t>
            </a:r>
          </a:p>
        </p:txBody>
      </p:sp>
      <p:sp>
        <p:nvSpPr>
          <p:cNvPr id="34" name="Rectangle 33"/>
          <p:cNvSpPr/>
          <p:nvPr/>
        </p:nvSpPr>
        <p:spPr>
          <a:xfrm rot="10800000" flipV="1">
            <a:off x="2618581" y="2404354"/>
            <a:ext cx="2194559" cy="2493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Framework</a:t>
            </a:r>
          </a:p>
        </p:txBody>
      </p:sp>
      <p:sp>
        <p:nvSpPr>
          <p:cNvPr id="36" name="Rectangle 35"/>
          <p:cNvSpPr/>
          <p:nvPr/>
        </p:nvSpPr>
        <p:spPr>
          <a:xfrm rot="10800000" flipV="1">
            <a:off x="7373385" y="1288471"/>
            <a:ext cx="2194559" cy="2493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Database</a:t>
            </a:r>
          </a:p>
        </p:txBody>
      </p:sp>
      <p:sp>
        <p:nvSpPr>
          <p:cNvPr id="37" name="Rectangle 36"/>
          <p:cNvSpPr/>
          <p:nvPr/>
        </p:nvSpPr>
        <p:spPr>
          <a:xfrm rot="10800000" flipV="1">
            <a:off x="9753601" y="1255219"/>
            <a:ext cx="2194559" cy="2493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SCM</a:t>
            </a:r>
          </a:p>
        </p:txBody>
      </p:sp>
      <p:pic>
        <p:nvPicPr>
          <p:cNvPr id="41" name="Picture 40"/>
          <p:cNvPicPr>
            <a:picLocks noChangeAspect="1"/>
          </p:cNvPicPr>
          <p:nvPr/>
        </p:nvPicPr>
        <p:blipFill rotWithShape="1">
          <a:blip r:embed="rId3">
            <a:extLst>
              <a:ext uri="{28A0092B-C50C-407E-A947-70E740481C1C}">
                <a14:useLocalDpi xmlns:a14="http://schemas.microsoft.com/office/drawing/2010/main" val="0"/>
              </a:ext>
            </a:extLst>
          </a:blip>
          <a:srcRect l="9305" t="12927"/>
          <a:stretch/>
        </p:blipFill>
        <p:spPr>
          <a:xfrm>
            <a:off x="7805472" y="1730254"/>
            <a:ext cx="1273284" cy="732094"/>
          </a:xfrm>
          <a:prstGeom prst="rect">
            <a:avLst/>
          </a:prstGeom>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1169" y="1516439"/>
            <a:ext cx="513003" cy="832063"/>
          </a:xfrm>
          <a:prstGeom prst="rect">
            <a:avLst/>
          </a:prstGeom>
        </p:spPr>
      </p:pic>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5150" y="2709588"/>
            <a:ext cx="1028161" cy="540613"/>
          </a:xfrm>
          <a:prstGeom prst="rect">
            <a:avLst/>
          </a:prstGeom>
        </p:spPr>
      </p:pic>
      <p:pic>
        <p:nvPicPr>
          <p:cNvPr id="49" name="Picture 48"/>
          <p:cNvPicPr>
            <a:picLocks noChangeAspect="1"/>
          </p:cNvPicPr>
          <p:nvPr/>
        </p:nvPicPr>
        <p:blipFill rotWithShape="1">
          <a:blip r:embed="rId6">
            <a:extLst>
              <a:ext uri="{28A0092B-C50C-407E-A947-70E740481C1C}">
                <a14:useLocalDpi xmlns:a14="http://schemas.microsoft.com/office/drawing/2010/main" val="0"/>
              </a:ext>
            </a:extLst>
          </a:blip>
          <a:srcRect t="18284" b="13997"/>
          <a:stretch/>
        </p:blipFill>
        <p:spPr>
          <a:xfrm>
            <a:off x="534935" y="1564644"/>
            <a:ext cx="1529319" cy="581892"/>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986" y="2360613"/>
            <a:ext cx="1049215" cy="729378"/>
          </a:xfrm>
          <a:prstGeom prst="rect">
            <a:avLst/>
          </a:prstGeom>
        </p:spPr>
      </p:pic>
      <p:sp>
        <p:nvSpPr>
          <p:cNvPr id="53" name="Rectangle 52"/>
          <p:cNvSpPr/>
          <p:nvPr/>
        </p:nvSpPr>
        <p:spPr>
          <a:xfrm rot="10800000" flipV="1">
            <a:off x="4993159" y="1255218"/>
            <a:ext cx="2194559" cy="2493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Automation Tool</a:t>
            </a:r>
          </a:p>
        </p:txBody>
      </p:sp>
      <p:sp>
        <p:nvSpPr>
          <p:cNvPr id="83" name="Rectangle 82"/>
          <p:cNvSpPr/>
          <p:nvPr/>
        </p:nvSpPr>
        <p:spPr>
          <a:xfrm rot="10800000" flipV="1">
            <a:off x="2590668" y="3410779"/>
            <a:ext cx="2194559" cy="5406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Server</a:t>
            </a:r>
          </a:p>
        </p:txBody>
      </p:sp>
      <p:pic>
        <p:nvPicPr>
          <p:cNvPr id="84" name="Picture 83"/>
          <p:cNvPicPr>
            <a:picLocks noChangeAspect="1"/>
          </p:cNvPicPr>
          <p:nvPr/>
        </p:nvPicPr>
        <p:blipFill rotWithShape="1">
          <a:blip r:embed="rId8">
            <a:extLst>
              <a:ext uri="{28A0092B-C50C-407E-A947-70E740481C1C}">
                <a14:useLocalDpi xmlns:a14="http://schemas.microsoft.com/office/drawing/2010/main" val="0"/>
              </a:ext>
            </a:extLst>
          </a:blip>
          <a:srcRect l="21652" t="23254" r="22961" b="21405"/>
          <a:stretch/>
        </p:blipFill>
        <p:spPr>
          <a:xfrm>
            <a:off x="3167221" y="3964777"/>
            <a:ext cx="1097280" cy="613954"/>
          </a:xfrm>
          <a:prstGeom prst="rect">
            <a:avLst/>
          </a:prstGeom>
        </p:spPr>
      </p:pic>
      <p:pic>
        <p:nvPicPr>
          <p:cNvPr id="86" name="Picture 85"/>
          <p:cNvPicPr>
            <a:picLocks noChangeAspect="1"/>
          </p:cNvPicPr>
          <p:nvPr/>
        </p:nvPicPr>
        <p:blipFill rotWithShape="1">
          <a:blip r:embed="rId9">
            <a:extLst>
              <a:ext uri="{28A0092B-C50C-407E-A947-70E740481C1C}">
                <a14:useLocalDpi xmlns:a14="http://schemas.microsoft.com/office/drawing/2010/main" val="0"/>
              </a:ext>
            </a:extLst>
          </a:blip>
          <a:srcRect r="32501"/>
          <a:stretch/>
        </p:blipFill>
        <p:spPr>
          <a:xfrm>
            <a:off x="3193641" y="4944832"/>
            <a:ext cx="937923" cy="424500"/>
          </a:xfrm>
          <a:prstGeom prst="rect">
            <a:avLst/>
          </a:prstGeom>
        </p:spPr>
      </p:pic>
      <p:pic>
        <p:nvPicPr>
          <p:cNvPr id="89" name="Picture 8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05698" y="1805457"/>
            <a:ext cx="969479" cy="581687"/>
          </a:xfrm>
          <a:prstGeom prst="rect">
            <a:avLst/>
          </a:prstGeom>
        </p:spPr>
      </p:pic>
      <p:pic>
        <p:nvPicPr>
          <p:cNvPr id="92" name="Picture 9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05698" y="2644871"/>
            <a:ext cx="967945" cy="826786"/>
          </a:xfrm>
          <a:prstGeom prst="rect">
            <a:avLst/>
          </a:prstGeom>
        </p:spPr>
      </p:pic>
      <p:pic>
        <p:nvPicPr>
          <p:cNvPr id="1028" name="Picture 4" descr="Free Github Icon - Download in Flat Style">
            <a:extLst>
              <a:ext uri="{FF2B5EF4-FFF2-40B4-BE49-F238E27FC236}">
                <a16:creationId xmlns:a16="http://schemas.microsoft.com/office/drawing/2014/main" id="{E27342AA-2BFC-5564-482D-3A92E249383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82029" y="1764302"/>
            <a:ext cx="537695" cy="56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656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23278" y="2847167"/>
            <a:ext cx="3826275" cy="581833"/>
          </a:xfrm>
        </p:spPr>
        <p:txBody>
          <a:bodyPr/>
          <a:lstStyle/>
          <a:p>
            <a:r>
              <a:rPr lang="en-US" sz="4400" dirty="0"/>
              <a:t>Development</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16</a:t>
            </a:fld>
            <a:endParaRPr lang="en-US"/>
          </a:p>
        </p:txBody>
      </p:sp>
      <p:pic>
        <p:nvPicPr>
          <p:cNvPr id="9" name="Picture Placeholder 8"/>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3292" t="-1905" r="33896" b="1905"/>
          <a:stretch/>
        </p:blipFill>
        <p:spPr>
          <a:solidFill>
            <a:schemeClr val="accent6">
              <a:lumMod val="75000"/>
            </a:schemeClr>
          </a:solidFill>
        </p:spPr>
      </p:pic>
    </p:spTree>
    <p:extLst>
      <p:ext uri="{BB962C8B-B14F-4D97-AF65-F5344CB8AC3E}">
        <p14:creationId xmlns:p14="http://schemas.microsoft.com/office/powerpoint/2010/main" val="1931688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Diagram 28"/>
          <p:cNvGraphicFramePr/>
          <p:nvPr>
            <p:extLst>
              <p:ext uri="{D42A27DB-BD31-4B8C-83A1-F6EECF244321}">
                <p14:modId xmlns:p14="http://schemas.microsoft.com/office/powerpoint/2010/main" val="2296769219"/>
              </p:ext>
            </p:extLst>
          </p:nvPr>
        </p:nvGraphicFramePr>
        <p:xfrm>
          <a:off x="2047757" y="48770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Oval 30"/>
          <p:cNvSpPr/>
          <p:nvPr/>
        </p:nvSpPr>
        <p:spPr>
          <a:xfrm>
            <a:off x="7540283" y="2011680"/>
            <a:ext cx="45719" cy="4571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997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06502" y="2262323"/>
            <a:ext cx="3424516" cy="2079156"/>
          </a:xfrm>
        </p:spPr>
        <p:txBody>
          <a:bodyPr/>
          <a:lstStyle/>
          <a:p>
            <a:pPr algn="ctr"/>
            <a:r>
              <a:rPr lang="en-US" sz="4400" dirty="0"/>
              <a:t>Challenges </a:t>
            </a:r>
            <a:br>
              <a:rPr lang="en-US" sz="4400" dirty="0"/>
            </a:br>
            <a:r>
              <a:rPr lang="en-US" sz="4400" dirty="0"/>
              <a:t>&amp;</a:t>
            </a:r>
            <a:br>
              <a:rPr lang="en-US" sz="4400" dirty="0"/>
            </a:br>
            <a:r>
              <a:rPr lang="en-US" sz="4400" dirty="0"/>
              <a:t>Learnings</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18</a:t>
            </a:fld>
            <a:endParaRPr lang="en-US"/>
          </a:p>
        </p:txBody>
      </p:sp>
      <p:pic>
        <p:nvPicPr>
          <p:cNvPr id="13" name="Picture Placeholder 12"/>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0034" t="304" r="11851" b="-212"/>
          <a:stretch/>
        </p:blipFill>
        <p:spPr/>
      </p:pic>
    </p:spTree>
    <p:extLst>
      <p:ext uri="{BB962C8B-B14F-4D97-AF65-F5344CB8AC3E}">
        <p14:creationId xmlns:p14="http://schemas.microsoft.com/office/powerpoint/2010/main" val="1485605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17577" y="2847167"/>
            <a:ext cx="1744351" cy="581833"/>
          </a:xfrm>
        </p:spPr>
        <p:txBody>
          <a:bodyPr/>
          <a:lstStyle/>
          <a:p>
            <a:r>
              <a:rPr lang="en-US" sz="4400" dirty="0"/>
              <a:t>Demo</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19</a:t>
            </a:fld>
            <a:endParaRPr lang="en-US"/>
          </a:p>
        </p:txBody>
      </p:sp>
      <p:pic>
        <p:nvPicPr>
          <p:cNvPr id="4" name="Picture Placeholder 3"/>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4390" r="4390"/>
          <a:stretch>
            <a:fillRect/>
          </a:stretch>
        </p:blipFill>
        <p:spPr/>
      </p:pic>
    </p:spTree>
    <p:extLst>
      <p:ext uri="{BB962C8B-B14F-4D97-AF65-F5344CB8AC3E}">
        <p14:creationId xmlns:p14="http://schemas.microsoft.com/office/powerpoint/2010/main" val="951896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p:txBody>
          <a:bodyPr/>
          <a:lstStyle/>
          <a:p>
            <a:r>
              <a:rPr lang="en-US"/>
              <a:t>1</a:t>
            </a:r>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r>
              <a:rPr lang="en-US" dirty="0"/>
              <a:t>The Ask – Where we started?</a:t>
            </a:r>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2</a:t>
            </a:fld>
            <a:endParaRPr lang="en-US"/>
          </a:p>
        </p:txBody>
      </p:sp>
      <p:sp>
        <p:nvSpPr>
          <p:cNvPr id="5" name="Subtitle 6">
            <a:extLst>
              <a:ext uri="{FF2B5EF4-FFF2-40B4-BE49-F238E27FC236}">
                <a16:creationId xmlns:a16="http://schemas.microsoft.com/office/drawing/2014/main" id="{2E7F9DD6-4565-AC46-9FC1-AA56FFB41301}"/>
              </a:ext>
            </a:extLst>
          </p:cNvPr>
          <p:cNvSpPr txBox="1">
            <a:spLocks/>
          </p:cNvSpPr>
          <p:nvPr/>
        </p:nvSpPr>
        <p:spPr>
          <a:xfrm>
            <a:off x="685978" y="5161289"/>
            <a:ext cx="10820170" cy="1148071"/>
          </a:xfrm>
          <a:prstGeom prst="rect">
            <a:avLst/>
          </a:prstGeom>
        </p:spPr>
        <p:txBody>
          <a:bodyPr vert="horz" lIns="0" tIns="0" rIns="0" bIns="0" rtlCol="0" anchor="t" anchorCtr="0">
            <a:noAutofit/>
          </a:bodyPr>
          <a:lstStyle>
            <a:defPPr>
              <a:defRPr lang="en-US"/>
            </a:defPPr>
            <a:lvl1pPr indent="0">
              <a:lnSpc>
                <a:spcPct val="110000"/>
              </a:lnSpc>
              <a:spcBef>
                <a:spcPts val="0"/>
              </a:spcBef>
              <a:spcAft>
                <a:spcPts val="0"/>
              </a:spcAft>
              <a:buFontTx/>
              <a:buNone/>
              <a:defRPr sz="2000" b="0" i="0" baseline="0">
                <a:solidFill>
                  <a:schemeClr val="accent6"/>
                </a:solidFill>
                <a:latin typeface="Zapfino" panose="03030300040707070C03" pitchFamily="66" charset="77"/>
                <a:cs typeface="Apple Chancery" panose="03020702040506060504" pitchFamily="66" charset="-79"/>
              </a:defRPr>
            </a:lvl1pPr>
            <a:lvl2pPr marL="457337"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2pPr>
            <a:lvl3pPr marL="914674"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3pPr>
            <a:lvl4pPr marL="1372011"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4pPr>
            <a:lvl5pPr marL="1829349"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5pPr>
            <a:lvl6pPr marL="2286686" indent="0" algn="ctr">
              <a:lnSpc>
                <a:spcPct val="90000"/>
              </a:lnSpc>
              <a:spcBef>
                <a:spcPts val="500"/>
              </a:spcBef>
              <a:buFont typeface="Arial" panose="020B0604020202020204" pitchFamily="34" charset="0"/>
              <a:buNone/>
              <a:defRPr>
                <a:solidFill>
                  <a:schemeClr val="tx1">
                    <a:tint val="75000"/>
                  </a:schemeClr>
                </a:solidFill>
              </a:defRPr>
            </a:lvl6pPr>
            <a:lvl7pPr marL="2744023" indent="0" algn="ctr">
              <a:lnSpc>
                <a:spcPct val="90000"/>
              </a:lnSpc>
              <a:spcBef>
                <a:spcPts val="500"/>
              </a:spcBef>
              <a:buFont typeface="Arial" panose="020B0604020202020204" pitchFamily="34" charset="0"/>
              <a:buNone/>
              <a:defRPr>
                <a:solidFill>
                  <a:schemeClr val="tx1">
                    <a:tint val="75000"/>
                  </a:schemeClr>
                </a:solidFill>
              </a:defRPr>
            </a:lvl7pPr>
            <a:lvl8pPr marL="3201360" indent="0" algn="ctr">
              <a:lnSpc>
                <a:spcPct val="90000"/>
              </a:lnSpc>
              <a:spcBef>
                <a:spcPts val="500"/>
              </a:spcBef>
              <a:buFont typeface="Arial" panose="020B0604020202020204" pitchFamily="34" charset="0"/>
              <a:buNone/>
              <a:defRPr>
                <a:solidFill>
                  <a:schemeClr val="tx1">
                    <a:tint val="75000"/>
                  </a:schemeClr>
                </a:solidFill>
              </a:defRPr>
            </a:lvl8pPr>
            <a:lvl9pPr marL="3658697" indent="0" algn="ctr">
              <a:lnSpc>
                <a:spcPct val="90000"/>
              </a:lnSpc>
              <a:spcBef>
                <a:spcPts val="500"/>
              </a:spcBef>
              <a:buFont typeface="Arial" panose="020B0604020202020204" pitchFamily="34" charset="0"/>
              <a:buNone/>
              <a:defRPr>
                <a:solidFill>
                  <a:schemeClr val="tx1">
                    <a:tint val="75000"/>
                  </a:schemeClr>
                </a:solidFill>
              </a:defRPr>
            </a:lvl9pPr>
          </a:lstStyle>
          <a:p>
            <a:endParaRPr lang="en-US" dirty="0">
              <a:solidFill>
                <a:schemeClr val="accent5"/>
              </a:solidFill>
            </a:endParaRPr>
          </a:p>
        </p:txBody>
      </p:sp>
    </p:spTree>
    <p:extLst>
      <p:ext uri="{BB962C8B-B14F-4D97-AF65-F5344CB8AC3E}">
        <p14:creationId xmlns:p14="http://schemas.microsoft.com/office/powerpoint/2010/main" val="3102852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53592" y="2847167"/>
            <a:ext cx="2720101" cy="581833"/>
          </a:xfrm>
        </p:spPr>
        <p:txBody>
          <a:bodyPr/>
          <a:lstStyle/>
          <a:p>
            <a:r>
              <a:rPr lang="en-US" sz="4400" dirty="0"/>
              <a:t>Questions</a:t>
            </a:r>
          </a:p>
        </p:txBody>
      </p:sp>
      <p:sp>
        <p:nvSpPr>
          <p:cNvPr id="5" name="Slide Number Placeholder 4"/>
          <p:cNvSpPr>
            <a:spLocks noGrp="1"/>
          </p:cNvSpPr>
          <p:nvPr>
            <p:ph type="sldNum" sz="quarter" idx="15"/>
          </p:nvPr>
        </p:nvSpPr>
        <p:spPr/>
        <p:txBody>
          <a:bodyPr/>
          <a:lstStyle/>
          <a:p>
            <a:fld id="{58B792A5-9BAE-6942-BFE1-9FCDB51EA51E}" type="slidenum">
              <a:rPr lang="en-US" smtClean="0"/>
              <a:pPr/>
              <a:t>20</a:t>
            </a:fld>
            <a:endParaRPr lang="en-US"/>
          </a:p>
        </p:txBody>
      </p:sp>
      <p:pic>
        <p:nvPicPr>
          <p:cNvPr id="4" name="Picture Placeholder 3"/>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50" r="150" b="8571"/>
          <a:stretch/>
        </p:blipFill>
        <p:spPr>
          <a:xfrm>
            <a:off x="5864352" y="0"/>
            <a:ext cx="6324600" cy="6858000"/>
          </a:xfrm>
        </p:spPr>
      </p:pic>
    </p:spTree>
    <p:extLst>
      <p:ext uri="{BB962C8B-B14F-4D97-AF65-F5344CB8AC3E}">
        <p14:creationId xmlns:p14="http://schemas.microsoft.com/office/powerpoint/2010/main" val="3070690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Thank you</a:t>
            </a:r>
          </a:p>
        </p:txBody>
      </p:sp>
      <p:sp>
        <p:nvSpPr>
          <p:cNvPr id="3" name="Slide Number Placeholder 2"/>
          <p:cNvSpPr>
            <a:spLocks noGrp="1"/>
          </p:cNvSpPr>
          <p:nvPr>
            <p:ph type="sldNum" sz="quarter" idx="10"/>
          </p:nvPr>
        </p:nvSpPr>
        <p:spPr/>
        <p:txBody>
          <a:bodyPr/>
          <a:lstStyle/>
          <a:p>
            <a:fld id="{58B792A5-9BAE-6942-BFE1-9FCDB51EA51E}" type="slidenum">
              <a:rPr lang="en-US" smtClean="0"/>
              <a:pPr/>
              <a:t>21</a:t>
            </a:fld>
            <a:endParaRPr lang="en-US"/>
          </a:p>
        </p:txBody>
      </p:sp>
    </p:spTree>
    <p:extLst>
      <p:ext uri="{BB962C8B-B14F-4D97-AF65-F5344CB8AC3E}">
        <p14:creationId xmlns:p14="http://schemas.microsoft.com/office/powerpoint/2010/main" val="419685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8B792A5-9BAE-6942-BFE1-9FCDB51EA51E}" type="slidenum">
              <a:rPr lang="en-US" smtClean="0"/>
              <a:pPr/>
              <a:t>3</a:t>
            </a:fld>
            <a:endParaRPr lang="en-US"/>
          </a:p>
        </p:txBody>
      </p:sp>
      <p:sp>
        <p:nvSpPr>
          <p:cNvPr id="4" name="Title 5"/>
          <p:cNvSpPr txBox="1">
            <a:spLocks/>
          </p:cNvSpPr>
          <p:nvPr/>
        </p:nvSpPr>
        <p:spPr>
          <a:xfrm>
            <a:off x="348175" y="379207"/>
            <a:ext cx="10817352" cy="471992"/>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a:lstStyle>
          <a:p>
            <a:r>
              <a:rPr lang="en-US" dirty="0"/>
              <a:t>Framework for 4 Weeks</a:t>
            </a:r>
            <a:endParaRPr lang="en-US" dirty="0">
              <a:solidFill>
                <a:schemeClr val="accent1"/>
              </a:solidFill>
            </a:endParaRPr>
          </a:p>
        </p:txBody>
      </p:sp>
      <p:sp>
        <p:nvSpPr>
          <p:cNvPr id="5" name="TextBox 4"/>
          <p:cNvSpPr txBox="1"/>
          <p:nvPr/>
        </p:nvSpPr>
        <p:spPr>
          <a:xfrm>
            <a:off x="348175" y="1178124"/>
            <a:ext cx="10763794" cy="2000548"/>
          </a:xfrm>
          <a:prstGeom prst="rect">
            <a:avLst/>
          </a:prstGeom>
          <a:noFill/>
        </p:spPr>
        <p:txBody>
          <a:bodyPr wrap="square" rtlCol="0">
            <a:spAutoFit/>
          </a:bodyPr>
          <a:lstStyle/>
          <a:p>
            <a:pPr marL="285750" indent="-285750">
              <a:buFontTx/>
              <a:buChar char="-"/>
            </a:pPr>
            <a:r>
              <a:rPr lang="en-US" dirty="0"/>
              <a:t>4 weeks plan</a:t>
            </a:r>
          </a:p>
          <a:p>
            <a:endParaRPr lang="en-US" dirty="0"/>
          </a:p>
          <a:p>
            <a:pPr marL="285750" indent="-285750">
              <a:buFontTx/>
              <a:buChar char="-"/>
            </a:pPr>
            <a:r>
              <a:rPr lang="en-US" dirty="0"/>
              <a:t>Every Day Discussion about Technologies topics.</a:t>
            </a:r>
          </a:p>
          <a:p>
            <a:pPr marL="285750" indent="-285750">
              <a:buFontTx/>
              <a:buChar char="-"/>
            </a:pPr>
            <a:endParaRPr lang="en-US" dirty="0"/>
          </a:p>
          <a:p>
            <a:pPr marL="285750" indent="-285750">
              <a:buFontTx/>
              <a:buChar char="-"/>
            </a:pPr>
            <a:r>
              <a:rPr lang="en-US" dirty="0"/>
              <a:t> Every day with SME/Trainer  discussion of Project progress &amp; transformation based on problem statement</a:t>
            </a:r>
          </a:p>
          <a:p>
            <a:pPr marL="285750" indent="-285750">
              <a:buFontTx/>
              <a:buChar char="-"/>
            </a:pPr>
            <a:endParaRPr lang="en-US" sz="1600" dirty="0"/>
          </a:p>
        </p:txBody>
      </p:sp>
    </p:spTree>
    <p:extLst>
      <p:ext uri="{BB962C8B-B14F-4D97-AF65-F5344CB8AC3E}">
        <p14:creationId xmlns:p14="http://schemas.microsoft.com/office/powerpoint/2010/main" val="389185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00FF14-D7F5-4C4E-B117-A33D464F8D7E}"/>
              </a:ext>
            </a:extLst>
          </p:cNvPr>
          <p:cNvSpPr>
            <a:spLocks noGrp="1"/>
          </p:cNvSpPr>
          <p:nvPr>
            <p:ph type="sldNum" sz="quarter" idx="12"/>
          </p:nvPr>
        </p:nvSpPr>
        <p:spPr/>
        <p:txBody>
          <a:bodyPr/>
          <a:lstStyle/>
          <a:p>
            <a:fld id="{58B792A5-9BAE-6942-BFE1-9FCDB51EA51E}" type="slidenum">
              <a:rPr lang="en-US" smtClean="0"/>
              <a:pPr/>
              <a:t>4</a:t>
            </a:fld>
            <a:endParaRPr lang="en-US"/>
          </a:p>
        </p:txBody>
      </p:sp>
      <p:sp>
        <p:nvSpPr>
          <p:cNvPr id="4" name="Title 3">
            <a:extLst>
              <a:ext uri="{FF2B5EF4-FFF2-40B4-BE49-F238E27FC236}">
                <a16:creationId xmlns:a16="http://schemas.microsoft.com/office/drawing/2014/main" id="{10BF94A7-D8ED-F943-A761-91E518B7BC33}"/>
              </a:ext>
            </a:extLst>
          </p:cNvPr>
          <p:cNvSpPr>
            <a:spLocks noGrp="1"/>
          </p:cNvSpPr>
          <p:nvPr>
            <p:ph type="title"/>
          </p:nvPr>
        </p:nvSpPr>
        <p:spPr>
          <a:xfrm>
            <a:off x="522618" y="441262"/>
            <a:ext cx="3400158" cy="435247"/>
          </a:xfrm>
        </p:spPr>
        <p:txBody>
          <a:bodyPr/>
          <a:lstStyle/>
          <a:p>
            <a:pPr>
              <a:lnSpc>
                <a:spcPts val="3600"/>
              </a:lnSpc>
              <a:spcBef>
                <a:spcPts val="0"/>
              </a:spcBef>
            </a:pPr>
            <a:r>
              <a:rPr lang="en-US" sz="2800">
                <a:latin typeface="Futura Next Book" panose="020B0502020204020303" pitchFamily="34" charset="77"/>
              </a:rPr>
              <a:t>Stakeholders</a:t>
            </a:r>
            <a:endParaRPr lang="en-US" sz="2000">
              <a:latin typeface="Futura Next Book" panose="020B0502020204020303" pitchFamily="34" charset="77"/>
            </a:endParaRPr>
          </a:p>
        </p:txBody>
      </p:sp>
      <p:pic>
        <p:nvPicPr>
          <p:cNvPr id="9" name="Picture 8">
            <a:extLst>
              <a:ext uri="{FF2B5EF4-FFF2-40B4-BE49-F238E27FC236}">
                <a16:creationId xmlns:a16="http://schemas.microsoft.com/office/drawing/2014/main" id="{0472202C-A9F4-514B-9079-56BDF80506A5}"/>
              </a:ext>
            </a:extLst>
          </p:cNvPr>
          <p:cNvPicPr>
            <a:picLocks noChangeAspect="1"/>
          </p:cNvPicPr>
          <p:nvPr/>
        </p:nvPicPr>
        <p:blipFill>
          <a:blip r:embed="rId2"/>
          <a:stretch>
            <a:fillRect/>
          </a:stretch>
        </p:blipFill>
        <p:spPr>
          <a:xfrm>
            <a:off x="4454015" y="441262"/>
            <a:ext cx="7526785" cy="5152516"/>
          </a:xfrm>
          <a:prstGeom prst="roundRect">
            <a:avLst>
              <a:gd name="adj" fmla="val 4167"/>
            </a:avLst>
          </a:prstGeom>
          <a:solidFill>
            <a:srgbClr val="FFFFFF"/>
          </a:solidFill>
          <a:ln w="381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0" name="Rectangle 9">
            <a:extLst>
              <a:ext uri="{FF2B5EF4-FFF2-40B4-BE49-F238E27FC236}">
                <a16:creationId xmlns:a16="http://schemas.microsoft.com/office/drawing/2014/main" id="{FF62E77C-E40E-664A-A5F1-7FC73187B58C}"/>
              </a:ext>
            </a:extLst>
          </p:cNvPr>
          <p:cNvSpPr/>
          <p:nvPr/>
        </p:nvSpPr>
        <p:spPr>
          <a:xfrm>
            <a:off x="522618" y="1154415"/>
            <a:ext cx="3669372" cy="2308324"/>
          </a:xfrm>
          <a:prstGeom prst="rect">
            <a:avLst/>
          </a:prstGeom>
        </p:spPr>
        <p:txBody>
          <a:bodyPr wrap="square">
            <a:spAutoFit/>
          </a:bodyPr>
          <a:lstStyle/>
          <a:p>
            <a:pPr marL="342900" indent="-342900">
              <a:buFont typeface="+mj-lt"/>
              <a:buAutoNum type="arabicPeriod"/>
            </a:pPr>
            <a:r>
              <a:rPr lang="en-US" dirty="0">
                <a:latin typeface="Futura Next Book" panose="020B0502020204020303" pitchFamily="34" charset="77"/>
              </a:rPr>
              <a:t>Sponsors</a:t>
            </a:r>
          </a:p>
          <a:p>
            <a:pPr marL="800100" lvl="1" indent="-342900">
              <a:buFont typeface="Arial" panose="020B0604020202020204" pitchFamily="34" charset="0"/>
              <a:buChar char="•"/>
            </a:pPr>
            <a:r>
              <a:rPr lang="en-US" dirty="0" err="1">
                <a:latin typeface="Futura Next Book" panose="020B0502020204020303" pitchFamily="34" charset="77"/>
              </a:rPr>
              <a:t>Incedo</a:t>
            </a:r>
            <a:endParaRPr lang="en-US" dirty="0">
              <a:latin typeface="Futura Next Book" panose="020B0502020204020303" pitchFamily="34" charset="77"/>
            </a:endParaRPr>
          </a:p>
          <a:p>
            <a:pPr marL="342900" indent="-342900">
              <a:buFont typeface="+mj-lt"/>
              <a:buAutoNum type="arabicPeriod"/>
            </a:pPr>
            <a:r>
              <a:rPr lang="en-US" dirty="0">
                <a:latin typeface="Futura Next Book" panose="020B0502020204020303" pitchFamily="34" charset="77"/>
              </a:rPr>
              <a:t>SME’s</a:t>
            </a:r>
          </a:p>
          <a:p>
            <a:pPr marL="800100" lvl="1" indent="-342900">
              <a:buFont typeface="+mj-lt"/>
              <a:buAutoNum type="arabicPeriod"/>
            </a:pPr>
            <a:endParaRPr lang="en-US" dirty="0">
              <a:latin typeface="Futura Next Book" panose="020B0502020204020303" pitchFamily="34" charset="77"/>
            </a:endParaRPr>
          </a:p>
          <a:p>
            <a:pPr lvl="1"/>
            <a:r>
              <a:rPr lang="en-US" dirty="0">
                <a:latin typeface="Futura Next Book" panose="020B0502020204020303" pitchFamily="34" charset="77"/>
              </a:rPr>
              <a:t>1. Amit </a:t>
            </a:r>
            <a:r>
              <a:rPr lang="en-US" dirty="0" err="1">
                <a:latin typeface="Futura Next Book" panose="020B0502020204020303" pitchFamily="34" charset="77"/>
              </a:rPr>
              <a:t>Balyan</a:t>
            </a:r>
            <a:endParaRPr lang="en-US" dirty="0">
              <a:latin typeface="Futura Next Book" panose="020B0502020204020303" pitchFamily="34" charset="77"/>
            </a:endParaRPr>
          </a:p>
          <a:p>
            <a:pPr marL="342900" indent="-342900">
              <a:buFont typeface="+mj-lt"/>
              <a:buAutoNum type="arabicPeriod"/>
            </a:pPr>
            <a:endParaRPr lang="en-US" dirty="0">
              <a:latin typeface="Futura Next Book" panose="020B0502020204020303" pitchFamily="34" charset="77"/>
            </a:endParaRPr>
          </a:p>
          <a:p>
            <a:pPr marL="342900" indent="-342900">
              <a:buFont typeface="+mj-lt"/>
              <a:buAutoNum type="arabicPeriod"/>
            </a:pPr>
            <a:r>
              <a:rPr lang="en-US" dirty="0">
                <a:latin typeface="Futura Next Book" panose="020B0502020204020303" pitchFamily="34" charset="77"/>
              </a:rPr>
              <a:t>Coordinator</a:t>
            </a:r>
          </a:p>
          <a:p>
            <a:pPr marL="800100" lvl="1" indent="-342900">
              <a:buFont typeface="+mj-lt"/>
              <a:buAutoNum type="arabicPeriod"/>
            </a:pPr>
            <a:r>
              <a:rPr lang="en-US" dirty="0" err="1">
                <a:latin typeface="Futura Next Book" panose="020B0502020204020303" pitchFamily="34" charset="77"/>
              </a:rPr>
              <a:t>Imarticus</a:t>
            </a:r>
            <a:r>
              <a:rPr lang="en-US" dirty="0">
                <a:latin typeface="Futura Next Book" panose="020B0502020204020303" pitchFamily="34" charset="77"/>
              </a:rPr>
              <a:t> Learning</a:t>
            </a:r>
            <a:endParaRPr lang="en-US" dirty="0"/>
          </a:p>
        </p:txBody>
      </p:sp>
    </p:spTree>
    <p:extLst>
      <p:ext uri="{BB962C8B-B14F-4D97-AF65-F5344CB8AC3E}">
        <p14:creationId xmlns:p14="http://schemas.microsoft.com/office/powerpoint/2010/main" val="76802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6611" y="2759428"/>
            <a:ext cx="7954144" cy="1339145"/>
          </a:xfrm>
        </p:spPr>
        <p:txBody>
          <a:bodyPr/>
          <a:lstStyle/>
          <a:p>
            <a:r>
              <a:rPr lang="en-US" sz="2800" dirty="0"/>
              <a:t>  Our next starts</a:t>
            </a:r>
            <a:endParaRPr lang="en-US" sz="2800" b="1" dirty="0"/>
          </a:p>
        </p:txBody>
      </p:sp>
      <p:sp>
        <p:nvSpPr>
          <p:cNvPr id="3" name="Slide Number Placeholder 2"/>
          <p:cNvSpPr>
            <a:spLocks noGrp="1"/>
          </p:cNvSpPr>
          <p:nvPr>
            <p:ph type="sldNum" sz="quarter" idx="10"/>
          </p:nvPr>
        </p:nvSpPr>
        <p:spPr/>
        <p:txBody>
          <a:bodyPr/>
          <a:lstStyle/>
          <a:p>
            <a:fld id="{58B792A5-9BAE-6942-BFE1-9FCDB51EA51E}" type="slidenum">
              <a:rPr lang="en-US" smtClean="0"/>
              <a:pPr/>
              <a:t>5</a:t>
            </a:fld>
            <a:endParaRPr lang="en-US"/>
          </a:p>
        </p:txBody>
      </p:sp>
      <p:sp>
        <p:nvSpPr>
          <p:cNvPr id="4" name="TextBox 3"/>
          <p:cNvSpPr txBox="1"/>
          <p:nvPr/>
        </p:nvSpPr>
        <p:spPr>
          <a:xfrm>
            <a:off x="6701244" y="3193516"/>
            <a:ext cx="1828800" cy="523220"/>
          </a:xfrm>
          <a:prstGeom prst="rect">
            <a:avLst/>
          </a:prstGeom>
          <a:noFill/>
        </p:spPr>
        <p:txBody>
          <a:bodyPr wrap="square" rtlCol="0">
            <a:spAutoFit/>
          </a:bodyPr>
          <a:lstStyle/>
          <a:p>
            <a:r>
              <a:rPr lang="en-US" sz="2800" b="1" dirty="0">
                <a:solidFill>
                  <a:schemeClr val="bg1"/>
                </a:solidFill>
                <a:latin typeface="+mj-lt"/>
              </a:rPr>
              <a:t>NOW</a:t>
            </a:r>
          </a:p>
        </p:txBody>
      </p:sp>
    </p:spTree>
    <p:extLst>
      <p:ext uri="{BB962C8B-B14F-4D97-AF65-F5344CB8AC3E}">
        <p14:creationId xmlns:p14="http://schemas.microsoft.com/office/powerpoint/2010/main" val="395070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216131"/>
            <a:ext cx="12192000" cy="1533161"/>
          </a:xfrm>
        </p:spPr>
        <p:txBody>
          <a:bodyPr/>
          <a:lstStyle/>
          <a:p>
            <a:r>
              <a:rPr lang="en-US" sz="3200" dirty="0">
                <a:solidFill>
                  <a:schemeClr val="tx1"/>
                </a:solidFill>
              </a:rPr>
              <a:t>4 Weeks of Training + Project demo </a:t>
            </a:r>
            <a:br>
              <a:rPr lang="en-US" sz="3200" dirty="0">
                <a:solidFill>
                  <a:schemeClr val="tx1"/>
                </a:solidFill>
              </a:rPr>
            </a:br>
            <a:endParaRPr lang="en-US" sz="3200" dirty="0">
              <a:solidFill>
                <a:schemeClr val="tx1"/>
              </a:solidFill>
            </a:endParaRPr>
          </a:p>
        </p:txBody>
      </p:sp>
      <p:sp>
        <p:nvSpPr>
          <p:cNvPr id="15" name="Trapezoid 14"/>
          <p:cNvSpPr/>
          <p:nvPr/>
        </p:nvSpPr>
        <p:spPr>
          <a:xfrm>
            <a:off x="2709950" y="4936712"/>
            <a:ext cx="6736080" cy="755140"/>
          </a:xfrm>
          <a:prstGeom prst="trapezoid">
            <a:avLst>
              <a:gd name="adj" fmla="val 77942"/>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p:cNvSpPr/>
          <p:nvPr/>
        </p:nvSpPr>
        <p:spPr>
          <a:xfrm>
            <a:off x="3410990" y="4064653"/>
            <a:ext cx="5350625" cy="751119"/>
          </a:xfrm>
          <a:prstGeom prst="trapezoid">
            <a:avLst>
              <a:gd name="adj" fmla="val 79447"/>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apezoid 17"/>
          <p:cNvSpPr/>
          <p:nvPr/>
        </p:nvSpPr>
        <p:spPr>
          <a:xfrm>
            <a:off x="4109259" y="3258048"/>
            <a:ext cx="3973484" cy="714895"/>
          </a:xfrm>
          <a:prstGeom prst="trapezoid">
            <a:avLst>
              <a:gd name="adj" fmla="val 80814"/>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p:cNvSpPr/>
          <p:nvPr/>
        </p:nvSpPr>
        <p:spPr>
          <a:xfrm>
            <a:off x="4757651" y="2428925"/>
            <a:ext cx="2709949" cy="720787"/>
          </a:xfrm>
          <a:prstGeom prst="trapezoid">
            <a:avLst>
              <a:gd name="adj" fmla="val 80134"/>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1636637" y="4752710"/>
            <a:ext cx="8951976" cy="1262461"/>
          </a:xfrm>
          <a:prstGeom prst="rect">
            <a:avLst/>
          </a:prstGeom>
        </p:spPr>
        <p:txBody>
          <a:bodyPr vert="horz" lIns="0" tIns="0" rIns="0" bIns="0" rtlCol="0" anchor="ctr">
            <a:noAutofit/>
          </a:bodyPr>
          <a:lstStyle>
            <a:lvl1pPr algn="ctr" defTabSz="914400" rtl="0" eaLnBrk="1" latinLnBrk="0" hangingPunct="1">
              <a:lnSpc>
                <a:spcPct val="110000"/>
              </a:lnSpc>
              <a:spcBef>
                <a:spcPct val="0"/>
              </a:spcBef>
              <a:buNone/>
              <a:defRPr sz="4200" b="0" i="0" kern="0" cap="all" spc="300" baseline="0">
                <a:solidFill>
                  <a:schemeClr val="bg1"/>
                </a:solidFill>
                <a:latin typeface="Futura Next Medium" panose="020B0602020204020303" pitchFamily="34" charset="77"/>
                <a:ea typeface="+mj-ea"/>
                <a:cs typeface="+mj-cs"/>
              </a:defRPr>
            </a:lvl1pPr>
          </a:lstStyle>
          <a:p>
            <a:r>
              <a:rPr lang="en-US" sz="3200" dirty="0">
                <a:solidFill>
                  <a:schemeClr val="tx1"/>
                </a:solidFill>
              </a:rPr>
              <a:t>633,600 SECONDS</a:t>
            </a:r>
          </a:p>
        </p:txBody>
      </p:sp>
      <p:sp>
        <p:nvSpPr>
          <p:cNvPr id="22" name="TextBox 21"/>
          <p:cNvSpPr txBox="1"/>
          <p:nvPr/>
        </p:nvSpPr>
        <p:spPr>
          <a:xfrm>
            <a:off x="5007032" y="2530180"/>
            <a:ext cx="2211185" cy="584775"/>
          </a:xfrm>
          <a:prstGeom prst="rect">
            <a:avLst/>
          </a:prstGeom>
          <a:noFill/>
        </p:spPr>
        <p:txBody>
          <a:bodyPr wrap="square" rtlCol="0">
            <a:spAutoFit/>
          </a:bodyPr>
          <a:lstStyle/>
          <a:p>
            <a:pPr algn="ctr"/>
            <a:r>
              <a:rPr lang="en-US" sz="3200" dirty="0">
                <a:latin typeface="+mj-lt"/>
              </a:rPr>
              <a:t>22 DAYS</a:t>
            </a:r>
          </a:p>
        </p:txBody>
      </p:sp>
      <p:sp>
        <p:nvSpPr>
          <p:cNvPr id="23" name="TextBox 22"/>
          <p:cNvSpPr txBox="1"/>
          <p:nvPr/>
        </p:nvSpPr>
        <p:spPr>
          <a:xfrm>
            <a:off x="4757651" y="3315474"/>
            <a:ext cx="2709949" cy="584775"/>
          </a:xfrm>
          <a:prstGeom prst="rect">
            <a:avLst/>
          </a:prstGeom>
          <a:noFill/>
        </p:spPr>
        <p:txBody>
          <a:bodyPr wrap="square" rtlCol="0">
            <a:spAutoFit/>
          </a:bodyPr>
          <a:lstStyle/>
          <a:p>
            <a:pPr algn="ctr"/>
            <a:r>
              <a:rPr lang="en-US" sz="3200" dirty="0">
                <a:latin typeface="+mj-lt"/>
              </a:rPr>
              <a:t>176 HOURS</a:t>
            </a:r>
          </a:p>
        </p:txBody>
      </p:sp>
      <p:sp>
        <p:nvSpPr>
          <p:cNvPr id="24" name="TextBox 23"/>
          <p:cNvSpPr txBox="1"/>
          <p:nvPr/>
        </p:nvSpPr>
        <p:spPr>
          <a:xfrm>
            <a:off x="4109259" y="4167935"/>
            <a:ext cx="3973484" cy="584775"/>
          </a:xfrm>
          <a:prstGeom prst="rect">
            <a:avLst/>
          </a:prstGeom>
          <a:noFill/>
        </p:spPr>
        <p:txBody>
          <a:bodyPr wrap="square" rtlCol="0">
            <a:spAutoFit/>
          </a:bodyPr>
          <a:lstStyle/>
          <a:p>
            <a:pPr algn="ctr"/>
            <a:r>
              <a:rPr lang="en-US" sz="3200" dirty="0">
                <a:latin typeface="+mj-lt"/>
              </a:rPr>
              <a:t>10,560 MINUTES</a:t>
            </a:r>
          </a:p>
        </p:txBody>
      </p:sp>
      <p:sp>
        <p:nvSpPr>
          <p:cNvPr id="26" name="Trapezoid 25"/>
          <p:cNvSpPr/>
          <p:nvPr/>
        </p:nvSpPr>
        <p:spPr>
          <a:xfrm>
            <a:off x="2064326" y="5820663"/>
            <a:ext cx="8030095" cy="757020"/>
          </a:xfrm>
          <a:prstGeom prst="trapezoid">
            <a:avLst>
              <a:gd name="adj" fmla="val 75512"/>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5379721" y="1446415"/>
            <a:ext cx="1469966" cy="901627"/>
          </a:xfrm>
          <a:prstGeom prst="triangle">
            <a:avLst>
              <a:gd name="adj" fmla="val 47763"/>
            </a:avLst>
          </a:prstGeom>
          <a:solidFill>
            <a:srgbClr val="FF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itle 2"/>
          <p:cNvSpPr txBox="1">
            <a:spLocks/>
          </p:cNvSpPr>
          <p:nvPr/>
        </p:nvSpPr>
        <p:spPr>
          <a:xfrm>
            <a:off x="1636637" y="5595539"/>
            <a:ext cx="8951976" cy="1262461"/>
          </a:xfrm>
          <a:prstGeom prst="rect">
            <a:avLst/>
          </a:prstGeom>
        </p:spPr>
        <p:txBody>
          <a:bodyPr vert="horz" lIns="0" tIns="0" rIns="0" bIns="0" rtlCol="0" anchor="ctr">
            <a:noAutofit/>
          </a:bodyPr>
          <a:lstStyle>
            <a:lvl1pPr algn="ctr" defTabSz="914400" rtl="0" eaLnBrk="1" latinLnBrk="0" hangingPunct="1">
              <a:lnSpc>
                <a:spcPct val="110000"/>
              </a:lnSpc>
              <a:spcBef>
                <a:spcPct val="0"/>
              </a:spcBef>
              <a:buNone/>
              <a:defRPr sz="4200" b="0" i="0" kern="0" cap="all" spc="300" baseline="0">
                <a:solidFill>
                  <a:schemeClr val="bg1"/>
                </a:solidFill>
                <a:latin typeface="Futura Next Medium" panose="020B0602020204020303" pitchFamily="34" charset="77"/>
                <a:ea typeface="+mj-ea"/>
                <a:cs typeface="+mj-cs"/>
              </a:defRPr>
            </a:lvl1pPr>
          </a:lstStyle>
          <a:p>
            <a:r>
              <a:rPr lang="en-US" sz="3200" dirty="0">
                <a:solidFill>
                  <a:schemeClr val="tx1"/>
                </a:solidFill>
              </a:rPr>
              <a:t>Limitless knowledge</a:t>
            </a:r>
          </a:p>
        </p:txBody>
      </p:sp>
    </p:spTree>
    <p:extLst>
      <p:ext uri="{BB962C8B-B14F-4D97-AF65-F5344CB8AC3E}">
        <p14:creationId xmlns:p14="http://schemas.microsoft.com/office/powerpoint/2010/main" val="140090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Effect transition="in" filter="fade">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Effect transition="in" filter="fade">
                                      <p:cBhvr>
                                        <p:cTn id="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6" grpId="0" animBg="1"/>
      <p:bldP spid="18" grpId="0" animBg="1"/>
      <p:bldP spid="21" grpId="0" animBg="1"/>
      <p:bldP spid="6" grpId="0"/>
      <p:bldP spid="22" grpId="0"/>
      <p:bldP spid="23" grpId="0"/>
      <p:bldP spid="24" grpId="0"/>
      <p:bldP spid="26" grpId="0" animBg="1"/>
      <p:bldP spid="28"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5867400" y="0"/>
            <a:ext cx="6324600" cy="6858000"/>
          </a:xfrm>
        </p:spPr>
      </p:pic>
      <p:sp>
        <p:nvSpPr>
          <p:cNvPr id="3" name="Title 2"/>
          <p:cNvSpPr>
            <a:spLocks noGrp="1"/>
          </p:cNvSpPr>
          <p:nvPr>
            <p:ph type="ctrTitle"/>
          </p:nvPr>
        </p:nvSpPr>
        <p:spPr>
          <a:xfrm>
            <a:off x="516466" y="220788"/>
            <a:ext cx="2074333" cy="581833"/>
          </a:xfrm>
        </p:spPr>
        <p:txBody>
          <a:bodyPr/>
          <a:lstStyle/>
          <a:p>
            <a:r>
              <a:rPr lang="en-US" sz="3600" dirty="0"/>
              <a:t>Agenda</a:t>
            </a:r>
          </a:p>
        </p:txBody>
      </p:sp>
      <p:sp>
        <p:nvSpPr>
          <p:cNvPr id="5" name="Slide Number Placeholder 4"/>
          <p:cNvSpPr>
            <a:spLocks noGrp="1"/>
          </p:cNvSpPr>
          <p:nvPr>
            <p:ph type="sldNum" sz="quarter" idx="15"/>
          </p:nvPr>
        </p:nvSpPr>
        <p:spPr/>
        <p:txBody>
          <a:bodyPr/>
          <a:lstStyle/>
          <a:p>
            <a:fld id="{58B792A5-9BAE-6942-BFE1-9FCDB51EA51E}" type="slidenum">
              <a:rPr lang="en-US" smtClean="0"/>
              <a:pPr/>
              <a:t>7</a:t>
            </a:fld>
            <a:endParaRPr lang="en-US"/>
          </a:p>
        </p:txBody>
      </p:sp>
      <p:grpSp>
        <p:nvGrpSpPr>
          <p:cNvPr id="29" name="Group 28"/>
          <p:cNvGrpSpPr/>
          <p:nvPr/>
        </p:nvGrpSpPr>
        <p:grpSpPr>
          <a:xfrm>
            <a:off x="516463" y="889275"/>
            <a:ext cx="4690876" cy="5354838"/>
            <a:chOff x="516463" y="962766"/>
            <a:chExt cx="4690876" cy="5354838"/>
          </a:xfrm>
        </p:grpSpPr>
        <p:sp>
          <p:nvSpPr>
            <p:cNvPr id="9" name="Google Shape;114;g64898ee317_0_0"/>
            <p:cNvSpPr/>
            <p:nvPr/>
          </p:nvSpPr>
          <p:spPr>
            <a:xfrm>
              <a:off x="516467" y="962766"/>
              <a:ext cx="550333" cy="442701"/>
            </a:xfrm>
            <a:prstGeom prst="rect">
              <a:avLst/>
            </a:prstGeom>
            <a:solidFill>
              <a:schemeClr val="accent2">
                <a:lumMod val="75000"/>
              </a:schemeClr>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01</a:t>
              </a:r>
              <a:endParaRPr sz="1600" b="1" kern="0" dirty="0">
                <a:solidFill>
                  <a:srgbClr val="FFFFFF"/>
                </a:solidFill>
                <a:latin typeface="+mj-lt"/>
                <a:ea typeface="Roboto"/>
                <a:cs typeface="Roboto"/>
                <a:sym typeface="Roboto"/>
              </a:endParaRPr>
            </a:p>
          </p:txBody>
        </p:sp>
        <p:sp>
          <p:nvSpPr>
            <p:cNvPr id="10" name="Google Shape;114;g64898ee317_0_0"/>
            <p:cNvSpPr/>
            <p:nvPr/>
          </p:nvSpPr>
          <p:spPr>
            <a:xfrm>
              <a:off x="516466" y="1517512"/>
              <a:ext cx="550333" cy="442701"/>
            </a:xfrm>
            <a:prstGeom prst="rect">
              <a:avLst/>
            </a:prstGeom>
            <a:solidFill>
              <a:schemeClr val="accent1">
                <a:lumMod val="75000"/>
              </a:schemeClr>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02</a:t>
              </a:r>
              <a:endParaRPr sz="1600" b="1" kern="0" dirty="0">
                <a:solidFill>
                  <a:srgbClr val="FFFFFF"/>
                </a:solidFill>
                <a:latin typeface="+mj-lt"/>
                <a:ea typeface="Roboto"/>
                <a:cs typeface="Roboto"/>
                <a:sym typeface="Roboto"/>
              </a:endParaRPr>
            </a:p>
          </p:txBody>
        </p:sp>
        <p:sp>
          <p:nvSpPr>
            <p:cNvPr id="11" name="Google Shape;114;g64898ee317_0_0"/>
            <p:cNvSpPr/>
            <p:nvPr/>
          </p:nvSpPr>
          <p:spPr>
            <a:xfrm>
              <a:off x="516465" y="2070944"/>
              <a:ext cx="550333" cy="442701"/>
            </a:xfrm>
            <a:prstGeom prst="rect">
              <a:avLst/>
            </a:prstGeom>
            <a:solidFill>
              <a:schemeClr val="accent4">
                <a:lumMod val="75000"/>
              </a:schemeClr>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03</a:t>
              </a:r>
              <a:endParaRPr sz="1600" b="1" kern="0" dirty="0">
                <a:solidFill>
                  <a:srgbClr val="FFFFFF"/>
                </a:solidFill>
                <a:latin typeface="+mj-lt"/>
                <a:ea typeface="Roboto"/>
                <a:cs typeface="Roboto"/>
                <a:sym typeface="Roboto"/>
              </a:endParaRPr>
            </a:p>
          </p:txBody>
        </p:sp>
        <p:sp>
          <p:nvSpPr>
            <p:cNvPr id="12" name="Google Shape;114;g64898ee317_0_0"/>
            <p:cNvSpPr/>
            <p:nvPr/>
          </p:nvSpPr>
          <p:spPr>
            <a:xfrm>
              <a:off x="516465" y="2601547"/>
              <a:ext cx="550333" cy="442701"/>
            </a:xfrm>
            <a:prstGeom prst="rect">
              <a:avLst/>
            </a:prstGeom>
            <a:solidFill>
              <a:srgbClr val="7030A0"/>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04</a:t>
              </a:r>
              <a:endParaRPr sz="1600" b="1" kern="0" dirty="0">
                <a:solidFill>
                  <a:srgbClr val="FFFFFF"/>
                </a:solidFill>
                <a:latin typeface="+mj-lt"/>
                <a:ea typeface="Roboto"/>
                <a:cs typeface="Roboto"/>
                <a:sym typeface="Roboto"/>
              </a:endParaRPr>
            </a:p>
          </p:txBody>
        </p:sp>
        <p:sp>
          <p:nvSpPr>
            <p:cNvPr id="13" name="Google Shape;114;g64898ee317_0_0"/>
            <p:cNvSpPr/>
            <p:nvPr/>
          </p:nvSpPr>
          <p:spPr>
            <a:xfrm>
              <a:off x="516464" y="3160421"/>
              <a:ext cx="550333" cy="442701"/>
            </a:xfrm>
            <a:prstGeom prst="rect">
              <a:avLst/>
            </a:prstGeom>
            <a:solidFill>
              <a:srgbClr val="00B050"/>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05</a:t>
              </a:r>
              <a:endParaRPr sz="1600" b="1" kern="0" dirty="0">
                <a:solidFill>
                  <a:srgbClr val="FFFFFF"/>
                </a:solidFill>
                <a:latin typeface="+mj-lt"/>
                <a:ea typeface="Roboto"/>
                <a:cs typeface="Roboto"/>
                <a:sym typeface="Roboto"/>
              </a:endParaRPr>
            </a:p>
          </p:txBody>
        </p:sp>
        <p:sp>
          <p:nvSpPr>
            <p:cNvPr id="14" name="Google Shape;114;g64898ee317_0_0"/>
            <p:cNvSpPr/>
            <p:nvPr/>
          </p:nvSpPr>
          <p:spPr>
            <a:xfrm>
              <a:off x="516463" y="3719295"/>
              <a:ext cx="550333" cy="442701"/>
            </a:xfrm>
            <a:prstGeom prst="rect">
              <a:avLst/>
            </a:prstGeom>
            <a:solidFill>
              <a:srgbClr val="002060"/>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06</a:t>
              </a:r>
              <a:endParaRPr sz="1600" b="1" kern="0" dirty="0">
                <a:solidFill>
                  <a:srgbClr val="FFFFFF"/>
                </a:solidFill>
                <a:latin typeface="+mj-lt"/>
                <a:ea typeface="Roboto"/>
                <a:cs typeface="Roboto"/>
                <a:sym typeface="Roboto"/>
              </a:endParaRPr>
            </a:p>
          </p:txBody>
        </p:sp>
        <p:sp>
          <p:nvSpPr>
            <p:cNvPr id="15" name="Google Shape;114;g64898ee317_0_0"/>
            <p:cNvSpPr/>
            <p:nvPr/>
          </p:nvSpPr>
          <p:spPr>
            <a:xfrm>
              <a:off x="516463" y="4278169"/>
              <a:ext cx="550333" cy="442701"/>
            </a:xfrm>
            <a:prstGeom prst="rect">
              <a:avLst/>
            </a:prstGeom>
            <a:solidFill>
              <a:srgbClr val="C00000"/>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07</a:t>
              </a:r>
              <a:endParaRPr sz="1600" b="1" kern="0" dirty="0">
                <a:solidFill>
                  <a:srgbClr val="FFFFFF"/>
                </a:solidFill>
                <a:latin typeface="+mj-lt"/>
                <a:ea typeface="Roboto"/>
                <a:cs typeface="Roboto"/>
                <a:sym typeface="Roboto"/>
              </a:endParaRPr>
            </a:p>
          </p:txBody>
        </p:sp>
        <p:sp>
          <p:nvSpPr>
            <p:cNvPr id="16" name="Google Shape;114;g64898ee317_0_0"/>
            <p:cNvSpPr/>
            <p:nvPr/>
          </p:nvSpPr>
          <p:spPr>
            <a:xfrm>
              <a:off x="516463" y="4827473"/>
              <a:ext cx="550333" cy="442701"/>
            </a:xfrm>
            <a:prstGeom prst="rect">
              <a:avLst/>
            </a:prstGeom>
            <a:solidFill>
              <a:schemeClr val="accent2">
                <a:lumMod val="75000"/>
              </a:schemeClr>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08</a:t>
              </a:r>
              <a:endParaRPr sz="1600" b="1" kern="0" dirty="0">
                <a:solidFill>
                  <a:srgbClr val="FFFFFF"/>
                </a:solidFill>
                <a:latin typeface="+mj-lt"/>
                <a:ea typeface="Roboto"/>
                <a:cs typeface="Roboto"/>
                <a:sym typeface="Roboto"/>
              </a:endParaRPr>
            </a:p>
          </p:txBody>
        </p:sp>
        <p:sp>
          <p:nvSpPr>
            <p:cNvPr id="19" name="TextBox 18"/>
            <p:cNvSpPr txBox="1"/>
            <p:nvPr/>
          </p:nvSpPr>
          <p:spPr>
            <a:xfrm>
              <a:off x="1253067" y="999450"/>
              <a:ext cx="3954272" cy="369332"/>
            </a:xfrm>
            <a:prstGeom prst="rect">
              <a:avLst/>
            </a:prstGeom>
            <a:noFill/>
          </p:spPr>
          <p:txBody>
            <a:bodyPr wrap="square" rtlCol="0">
              <a:spAutoFit/>
            </a:bodyPr>
            <a:lstStyle/>
            <a:p>
              <a:r>
                <a:rPr lang="en-US" dirty="0"/>
                <a:t>Our Journey</a:t>
              </a:r>
            </a:p>
          </p:txBody>
        </p:sp>
        <p:sp>
          <p:nvSpPr>
            <p:cNvPr id="20" name="TextBox 19"/>
            <p:cNvSpPr txBox="1"/>
            <p:nvPr/>
          </p:nvSpPr>
          <p:spPr>
            <a:xfrm>
              <a:off x="1253067" y="1557015"/>
              <a:ext cx="3954272" cy="369332"/>
            </a:xfrm>
            <a:prstGeom prst="rect">
              <a:avLst/>
            </a:prstGeom>
            <a:noFill/>
          </p:spPr>
          <p:txBody>
            <a:bodyPr wrap="square" rtlCol="0">
              <a:spAutoFit/>
            </a:bodyPr>
            <a:lstStyle/>
            <a:p>
              <a:r>
                <a:rPr lang="en-US" dirty="0"/>
                <a:t>Developer</a:t>
              </a:r>
            </a:p>
          </p:txBody>
        </p:sp>
        <p:sp>
          <p:nvSpPr>
            <p:cNvPr id="21" name="TextBox 20"/>
            <p:cNvSpPr txBox="1"/>
            <p:nvPr/>
          </p:nvSpPr>
          <p:spPr>
            <a:xfrm>
              <a:off x="1253067" y="2658139"/>
              <a:ext cx="3954272" cy="369332"/>
            </a:xfrm>
            <a:prstGeom prst="rect">
              <a:avLst/>
            </a:prstGeom>
            <a:noFill/>
          </p:spPr>
          <p:txBody>
            <a:bodyPr wrap="square" rtlCol="0">
              <a:spAutoFit/>
            </a:bodyPr>
            <a:lstStyle/>
            <a:p>
              <a:r>
                <a:rPr lang="en-US" dirty="0"/>
                <a:t>Tech Stack</a:t>
              </a:r>
            </a:p>
          </p:txBody>
        </p:sp>
        <p:sp>
          <p:nvSpPr>
            <p:cNvPr id="22" name="TextBox 21"/>
            <p:cNvSpPr txBox="1"/>
            <p:nvPr/>
          </p:nvSpPr>
          <p:spPr>
            <a:xfrm>
              <a:off x="1253067" y="3197105"/>
              <a:ext cx="3954272" cy="369332"/>
            </a:xfrm>
            <a:prstGeom prst="rect">
              <a:avLst/>
            </a:prstGeom>
            <a:noFill/>
          </p:spPr>
          <p:txBody>
            <a:bodyPr wrap="square" rtlCol="0">
              <a:spAutoFit/>
            </a:bodyPr>
            <a:lstStyle/>
            <a:p>
              <a:r>
                <a:rPr lang="en-US" dirty="0"/>
                <a:t>Development</a:t>
              </a:r>
            </a:p>
          </p:txBody>
        </p:sp>
        <p:sp>
          <p:nvSpPr>
            <p:cNvPr id="23" name="TextBox 22"/>
            <p:cNvSpPr txBox="1"/>
            <p:nvPr/>
          </p:nvSpPr>
          <p:spPr>
            <a:xfrm>
              <a:off x="1253067" y="3755979"/>
              <a:ext cx="3954272" cy="369332"/>
            </a:xfrm>
            <a:prstGeom prst="rect">
              <a:avLst/>
            </a:prstGeom>
            <a:noFill/>
          </p:spPr>
          <p:txBody>
            <a:bodyPr wrap="square" rtlCol="0">
              <a:spAutoFit/>
            </a:bodyPr>
            <a:lstStyle/>
            <a:p>
              <a:r>
                <a:rPr lang="en-US" dirty="0"/>
                <a:t>Challenges &amp; Learnings</a:t>
              </a:r>
            </a:p>
          </p:txBody>
        </p:sp>
        <p:sp>
          <p:nvSpPr>
            <p:cNvPr id="24" name="TextBox 23"/>
            <p:cNvSpPr txBox="1"/>
            <p:nvPr/>
          </p:nvSpPr>
          <p:spPr>
            <a:xfrm>
              <a:off x="1253067" y="4316190"/>
              <a:ext cx="3954272" cy="369332"/>
            </a:xfrm>
            <a:prstGeom prst="rect">
              <a:avLst/>
            </a:prstGeom>
            <a:noFill/>
          </p:spPr>
          <p:txBody>
            <a:bodyPr wrap="square" rtlCol="0">
              <a:spAutoFit/>
            </a:bodyPr>
            <a:lstStyle/>
            <a:p>
              <a:r>
                <a:rPr lang="en-US" dirty="0"/>
                <a:t>Demo</a:t>
              </a:r>
            </a:p>
          </p:txBody>
        </p:sp>
        <p:sp>
          <p:nvSpPr>
            <p:cNvPr id="26" name="TextBox 25"/>
            <p:cNvSpPr txBox="1"/>
            <p:nvPr/>
          </p:nvSpPr>
          <p:spPr>
            <a:xfrm>
              <a:off x="1253067" y="5411668"/>
              <a:ext cx="3954272" cy="369332"/>
            </a:xfrm>
            <a:prstGeom prst="rect">
              <a:avLst/>
            </a:prstGeom>
            <a:noFill/>
          </p:spPr>
          <p:txBody>
            <a:bodyPr wrap="square" rtlCol="0">
              <a:spAutoFit/>
            </a:bodyPr>
            <a:lstStyle/>
            <a:p>
              <a:endParaRPr lang="en-US" dirty="0"/>
            </a:p>
          </p:txBody>
        </p:sp>
        <p:sp>
          <p:nvSpPr>
            <p:cNvPr id="27" name="TextBox 26"/>
            <p:cNvSpPr txBox="1"/>
            <p:nvPr/>
          </p:nvSpPr>
          <p:spPr>
            <a:xfrm>
              <a:off x="1253067" y="5948272"/>
              <a:ext cx="3954272" cy="369332"/>
            </a:xfrm>
            <a:prstGeom prst="rect">
              <a:avLst/>
            </a:prstGeom>
            <a:noFill/>
          </p:spPr>
          <p:txBody>
            <a:bodyPr wrap="square" rtlCol="0">
              <a:spAutoFit/>
            </a:bodyPr>
            <a:lstStyle/>
            <a:p>
              <a:endParaRPr lang="en-US" dirty="0"/>
            </a:p>
          </p:txBody>
        </p:sp>
        <p:sp>
          <p:nvSpPr>
            <p:cNvPr id="28" name="TextBox 27"/>
            <p:cNvSpPr txBox="1"/>
            <p:nvPr/>
          </p:nvSpPr>
          <p:spPr>
            <a:xfrm>
              <a:off x="1253067" y="4875064"/>
              <a:ext cx="3954272" cy="369332"/>
            </a:xfrm>
            <a:prstGeom prst="rect">
              <a:avLst/>
            </a:prstGeom>
            <a:noFill/>
          </p:spPr>
          <p:txBody>
            <a:bodyPr wrap="square" rtlCol="0">
              <a:spAutoFit/>
            </a:bodyPr>
            <a:lstStyle/>
            <a:p>
              <a:r>
                <a:rPr lang="en-US" dirty="0"/>
                <a:t>Questions</a:t>
              </a:r>
            </a:p>
          </p:txBody>
        </p:sp>
      </p:grpSp>
      <p:sp>
        <p:nvSpPr>
          <p:cNvPr id="4" name="TextBox 3">
            <a:extLst>
              <a:ext uri="{FF2B5EF4-FFF2-40B4-BE49-F238E27FC236}">
                <a16:creationId xmlns:a16="http://schemas.microsoft.com/office/drawing/2014/main" id="{E57CEC32-9FBE-6CFC-6C3B-7A4C2778DF44}"/>
              </a:ext>
            </a:extLst>
          </p:cNvPr>
          <p:cNvSpPr txBox="1"/>
          <p:nvPr/>
        </p:nvSpPr>
        <p:spPr>
          <a:xfrm>
            <a:off x="1253067" y="1987460"/>
            <a:ext cx="3954272" cy="369332"/>
          </a:xfrm>
          <a:prstGeom prst="rect">
            <a:avLst/>
          </a:prstGeom>
          <a:noFill/>
        </p:spPr>
        <p:txBody>
          <a:bodyPr wrap="square">
            <a:spAutoFit/>
          </a:bodyPr>
          <a:lstStyle/>
          <a:p>
            <a:r>
              <a:rPr kumimoji="0" lang="en-US" sz="1800" b="0" i="0" u="none" strike="noStrike" kern="1200" cap="none" spc="0" normalizeH="0" baseline="0" noProof="0" dirty="0">
                <a:ln>
                  <a:noFill/>
                </a:ln>
                <a:solidFill>
                  <a:srgbClr val="000000"/>
                </a:solidFill>
                <a:effectLst/>
                <a:uLnTx/>
                <a:uFillTx/>
                <a:latin typeface="Futura Next Book"/>
                <a:ea typeface="+mn-ea"/>
                <a:cs typeface="+mn-cs"/>
              </a:rPr>
              <a:t>Project Goals</a:t>
            </a:r>
            <a:endParaRPr lang="en-US" dirty="0"/>
          </a:p>
        </p:txBody>
      </p:sp>
    </p:spTree>
    <p:extLst>
      <p:ext uri="{BB962C8B-B14F-4D97-AF65-F5344CB8AC3E}">
        <p14:creationId xmlns:p14="http://schemas.microsoft.com/office/powerpoint/2010/main" val="152963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99456" y="2731053"/>
            <a:ext cx="3330601" cy="581833"/>
          </a:xfrm>
        </p:spPr>
        <p:txBody>
          <a:bodyPr/>
          <a:lstStyle/>
          <a:p>
            <a:r>
              <a:rPr lang="en-US" sz="4400" dirty="0"/>
              <a:t>Our Journey</a:t>
            </a:r>
          </a:p>
        </p:txBody>
      </p:sp>
      <p:sp>
        <p:nvSpPr>
          <p:cNvPr id="5" name="Slide Number Placeholder 4"/>
          <p:cNvSpPr>
            <a:spLocks noGrp="1"/>
          </p:cNvSpPr>
          <p:nvPr>
            <p:ph type="sldNum" sz="quarter" idx="15"/>
          </p:nvPr>
        </p:nvSpPr>
        <p:spPr/>
        <p:txBody>
          <a:bodyPr/>
          <a:lstStyle/>
          <a:p>
            <a:fld id="{58B792A5-9BAE-6942-BFE1-9FCDB51EA51E}" type="slidenum">
              <a:rPr lang="en-US" smtClean="0"/>
              <a:pPr/>
              <a:t>8</a:t>
            </a:fld>
            <a:endParaRPr lang="en-US"/>
          </a:p>
        </p:txBody>
      </p:sp>
      <p:pic>
        <p:nvPicPr>
          <p:cNvPr id="4" name="Picture Placeholder 3"/>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48439" t="262" r="3145" b="2222"/>
          <a:stretch/>
        </p:blipFill>
        <p:spPr>
          <a:xfrm>
            <a:off x="5864351" y="0"/>
            <a:ext cx="6363507" cy="6858000"/>
          </a:xfrm>
        </p:spPr>
      </p:pic>
    </p:spTree>
    <p:extLst>
      <p:ext uri="{BB962C8B-B14F-4D97-AF65-F5344CB8AC3E}">
        <p14:creationId xmlns:p14="http://schemas.microsoft.com/office/powerpoint/2010/main" val="23281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B792A5-9BAE-6942-BFE1-9FCDB51EA51E}" type="slidenum">
              <a:rPr lang="en-US" smtClean="0"/>
              <a:pPr/>
              <a:t>9</a:t>
            </a:fld>
            <a:endParaRPr lang="en-US"/>
          </a:p>
        </p:txBody>
      </p:sp>
      <p:sp>
        <p:nvSpPr>
          <p:cNvPr id="3" name="Freeform 2">
            <a:extLst>
              <a:ext uri="{FF2B5EF4-FFF2-40B4-BE49-F238E27FC236}">
                <a16:creationId xmlns:a16="http://schemas.microsoft.com/office/drawing/2014/main" id="{C9B820D9-B702-9747-93A6-FEC911EFA03D}"/>
              </a:ext>
            </a:extLst>
          </p:cNvPr>
          <p:cNvSpPr>
            <a:spLocks/>
          </p:cNvSpPr>
          <p:nvPr/>
        </p:nvSpPr>
        <p:spPr bwMode="auto">
          <a:xfrm>
            <a:off x="8863590" y="3586652"/>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rgbClr val="FF0000"/>
              </a:solidFill>
            </a:endParaRPr>
          </a:p>
        </p:txBody>
      </p:sp>
      <p:grpSp>
        <p:nvGrpSpPr>
          <p:cNvPr id="4" name="Group 3">
            <a:extLst>
              <a:ext uri="{FF2B5EF4-FFF2-40B4-BE49-F238E27FC236}">
                <a16:creationId xmlns:a16="http://schemas.microsoft.com/office/drawing/2014/main" id="{F2D7B47A-D2AD-2B4C-AD52-4CE908745431}"/>
              </a:ext>
            </a:extLst>
          </p:cNvPr>
          <p:cNvGrpSpPr/>
          <p:nvPr/>
        </p:nvGrpSpPr>
        <p:grpSpPr>
          <a:xfrm>
            <a:off x="3442101" y="1078591"/>
            <a:ext cx="5771613" cy="5230769"/>
            <a:chOff x="1418006" y="795543"/>
            <a:chExt cx="7984216" cy="7203712"/>
          </a:xfrm>
        </p:grpSpPr>
        <p:grpSp>
          <p:nvGrpSpPr>
            <p:cNvPr id="5" name="Group 4">
              <a:extLst>
                <a:ext uri="{FF2B5EF4-FFF2-40B4-BE49-F238E27FC236}">
                  <a16:creationId xmlns:a16="http://schemas.microsoft.com/office/drawing/2014/main" id="{19EAC56A-A323-2149-ADD9-DDF2EDDA8B79}"/>
                </a:ext>
              </a:extLst>
            </p:cNvPr>
            <p:cNvGrpSpPr/>
            <p:nvPr/>
          </p:nvGrpSpPr>
          <p:grpSpPr>
            <a:xfrm>
              <a:off x="1418006" y="6028282"/>
              <a:ext cx="2272133" cy="1970973"/>
              <a:chOff x="5690577" y="1696263"/>
              <a:chExt cx="3225574" cy="2798040"/>
            </a:xfrm>
          </p:grpSpPr>
          <p:sp>
            <p:nvSpPr>
              <p:cNvPr id="34" name="Oval 33">
                <a:extLst>
                  <a:ext uri="{FF2B5EF4-FFF2-40B4-BE49-F238E27FC236}">
                    <a16:creationId xmlns:a16="http://schemas.microsoft.com/office/drawing/2014/main" id="{5A2F4679-34EB-914B-8B4E-CF6E7F73DAAC}"/>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5" name="Group 34">
                <a:extLst>
                  <a:ext uri="{FF2B5EF4-FFF2-40B4-BE49-F238E27FC236}">
                    <a16:creationId xmlns:a16="http://schemas.microsoft.com/office/drawing/2014/main" id="{4F92BA5E-9116-2249-A1E8-06FA577D1727}"/>
                  </a:ext>
                </a:extLst>
              </p:cNvPr>
              <p:cNvGrpSpPr/>
              <p:nvPr/>
            </p:nvGrpSpPr>
            <p:grpSpPr>
              <a:xfrm>
                <a:off x="6094412" y="1696263"/>
                <a:ext cx="2821739" cy="2798040"/>
                <a:chOff x="6094412" y="1696263"/>
                <a:chExt cx="2821739" cy="2798040"/>
              </a:xfrm>
            </p:grpSpPr>
            <p:sp>
              <p:nvSpPr>
                <p:cNvPr id="36" name="Rectangle 26">
                  <a:extLst>
                    <a:ext uri="{FF2B5EF4-FFF2-40B4-BE49-F238E27FC236}">
                      <a16:creationId xmlns:a16="http://schemas.microsoft.com/office/drawing/2014/main" id="{CD1A07C3-2FEC-684A-B323-AB1D7E71714F}"/>
                    </a:ext>
                  </a:extLst>
                </p:cNvPr>
                <p:cNvSpPr>
                  <a:spLocks noChangeArrowheads="1"/>
                </p:cNvSpPr>
                <p:nvPr/>
              </p:nvSpPr>
              <p:spPr bwMode="auto">
                <a:xfrm>
                  <a:off x="7406536" y="3016287"/>
                  <a:ext cx="1509615" cy="1478016"/>
                </a:xfrm>
                <a:prstGeom prst="rect">
                  <a:avLst/>
                </a:prstGeom>
                <a:solidFill>
                  <a:srgbClr val="BBBBBB"/>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27">
                  <a:extLst>
                    <a:ext uri="{FF2B5EF4-FFF2-40B4-BE49-F238E27FC236}">
                      <a16:creationId xmlns:a16="http://schemas.microsoft.com/office/drawing/2014/main" id="{1CF9B018-7987-BF4B-924B-540A4A43D491}"/>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28">
                  <a:extLst>
                    <a:ext uri="{FF2B5EF4-FFF2-40B4-BE49-F238E27FC236}">
                      <a16:creationId xmlns:a16="http://schemas.microsoft.com/office/drawing/2014/main" id="{A509F307-FC08-424B-AEA2-F43FEE0D22F8}"/>
                    </a:ext>
                  </a:extLst>
                </p:cNvPr>
                <p:cNvSpPr>
                  <a:spLocks noChangeArrowheads="1"/>
                </p:cNvSpPr>
                <p:nvPr/>
              </p:nvSpPr>
              <p:spPr bwMode="auto">
                <a:xfrm>
                  <a:off x="7561369" y="3155320"/>
                  <a:ext cx="1199950" cy="1199950"/>
                </a:xfrm>
                <a:prstGeom prst="rect">
                  <a:avLst/>
                </a:prstGeom>
                <a:solidFill>
                  <a:schemeClr val="bg1">
                    <a:lumMod val="50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39" name="Freeform 29">
                  <a:extLst>
                    <a:ext uri="{FF2B5EF4-FFF2-40B4-BE49-F238E27FC236}">
                      <a16:creationId xmlns:a16="http://schemas.microsoft.com/office/drawing/2014/main" id="{FFF193E9-56DF-E242-A7EC-3ECA1C3CBE48}"/>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6" name="Group 5">
              <a:extLst>
                <a:ext uri="{FF2B5EF4-FFF2-40B4-BE49-F238E27FC236}">
                  <a16:creationId xmlns:a16="http://schemas.microsoft.com/office/drawing/2014/main" id="{B3C243DF-C37B-194A-84B1-DA21A292B88A}"/>
                </a:ext>
              </a:extLst>
            </p:cNvPr>
            <p:cNvGrpSpPr/>
            <p:nvPr/>
          </p:nvGrpSpPr>
          <p:grpSpPr>
            <a:xfrm>
              <a:off x="2444523" y="4876306"/>
              <a:ext cx="2511547" cy="2178654"/>
              <a:chOff x="5690577" y="1696263"/>
              <a:chExt cx="3225574" cy="2798040"/>
            </a:xfrm>
          </p:grpSpPr>
          <p:sp>
            <p:nvSpPr>
              <p:cNvPr id="28" name="Oval 27">
                <a:extLst>
                  <a:ext uri="{FF2B5EF4-FFF2-40B4-BE49-F238E27FC236}">
                    <a16:creationId xmlns:a16="http://schemas.microsoft.com/office/drawing/2014/main" id="{7F086A9A-DF9B-C844-8199-5576A5E1DFEB}"/>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29" name="Group 28">
                <a:extLst>
                  <a:ext uri="{FF2B5EF4-FFF2-40B4-BE49-F238E27FC236}">
                    <a16:creationId xmlns:a16="http://schemas.microsoft.com/office/drawing/2014/main" id="{0E9ADF39-E1F6-684F-833D-D6ABED9C56E2}"/>
                  </a:ext>
                </a:extLst>
              </p:cNvPr>
              <p:cNvGrpSpPr/>
              <p:nvPr/>
            </p:nvGrpSpPr>
            <p:grpSpPr>
              <a:xfrm>
                <a:off x="6094412" y="1696263"/>
                <a:ext cx="2821739" cy="2798040"/>
                <a:chOff x="6094412" y="1696263"/>
                <a:chExt cx="2821739" cy="2798040"/>
              </a:xfrm>
            </p:grpSpPr>
            <p:sp>
              <p:nvSpPr>
                <p:cNvPr id="30" name="Rectangle 26">
                  <a:extLst>
                    <a:ext uri="{FF2B5EF4-FFF2-40B4-BE49-F238E27FC236}">
                      <a16:creationId xmlns:a16="http://schemas.microsoft.com/office/drawing/2014/main" id="{00B85A8F-5D9C-E94C-80AF-E418A18F9343}"/>
                    </a:ext>
                  </a:extLst>
                </p:cNvPr>
                <p:cNvSpPr>
                  <a:spLocks noChangeArrowheads="1"/>
                </p:cNvSpPr>
                <p:nvPr/>
              </p:nvSpPr>
              <p:spPr bwMode="auto">
                <a:xfrm>
                  <a:off x="7406536" y="3016287"/>
                  <a:ext cx="1509615" cy="1478016"/>
                </a:xfrm>
                <a:prstGeom prst="rect">
                  <a:avLst/>
                </a:prstGeom>
                <a:solidFill>
                  <a:srgbClr val="BBBBBB"/>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Freeform 27">
                  <a:extLst>
                    <a:ext uri="{FF2B5EF4-FFF2-40B4-BE49-F238E27FC236}">
                      <a16:creationId xmlns:a16="http://schemas.microsoft.com/office/drawing/2014/main" id="{C7B87351-B670-CD49-B602-EBB05111BD56}"/>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28">
                  <a:extLst>
                    <a:ext uri="{FF2B5EF4-FFF2-40B4-BE49-F238E27FC236}">
                      <a16:creationId xmlns:a16="http://schemas.microsoft.com/office/drawing/2014/main" id="{FFAD8267-1434-1947-9E61-6ECB42343BE7}"/>
                    </a:ext>
                  </a:extLst>
                </p:cNvPr>
                <p:cNvSpPr>
                  <a:spLocks noChangeArrowheads="1"/>
                </p:cNvSpPr>
                <p:nvPr/>
              </p:nvSpPr>
              <p:spPr bwMode="auto">
                <a:xfrm>
                  <a:off x="7561369" y="3155320"/>
                  <a:ext cx="1199950" cy="1199950"/>
                </a:xfrm>
                <a:prstGeom prst="rect">
                  <a:avLst/>
                </a:prstGeom>
                <a:solidFill>
                  <a:schemeClr val="bg1">
                    <a:lumMod val="6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33" name="Freeform 29">
                  <a:extLst>
                    <a:ext uri="{FF2B5EF4-FFF2-40B4-BE49-F238E27FC236}">
                      <a16:creationId xmlns:a16="http://schemas.microsoft.com/office/drawing/2014/main" id="{9C5EFE55-EEFE-494E-90CB-04A5B70ED078}"/>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7" name="Group 6">
              <a:extLst>
                <a:ext uri="{FF2B5EF4-FFF2-40B4-BE49-F238E27FC236}">
                  <a16:creationId xmlns:a16="http://schemas.microsoft.com/office/drawing/2014/main" id="{BF9620D7-C56A-5E48-9135-349449DEC26F}"/>
                </a:ext>
              </a:extLst>
            </p:cNvPr>
            <p:cNvGrpSpPr/>
            <p:nvPr/>
          </p:nvGrpSpPr>
          <p:grpSpPr>
            <a:xfrm>
              <a:off x="3574132" y="3609083"/>
              <a:ext cx="2764101" cy="2397733"/>
              <a:chOff x="5690577" y="1696263"/>
              <a:chExt cx="3225574" cy="2798040"/>
            </a:xfrm>
          </p:grpSpPr>
          <p:sp>
            <p:nvSpPr>
              <p:cNvPr id="22" name="Oval 21">
                <a:extLst>
                  <a:ext uri="{FF2B5EF4-FFF2-40B4-BE49-F238E27FC236}">
                    <a16:creationId xmlns:a16="http://schemas.microsoft.com/office/drawing/2014/main" id="{21BC30CB-30D4-C647-8C16-1C1B0F845779}"/>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3CD9806C-DE95-B445-A395-5C78C277AFCD}"/>
                  </a:ext>
                </a:extLst>
              </p:cNvPr>
              <p:cNvGrpSpPr/>
              <p:nvPr/>
            </p:nvGrpSpPr>
            <p:grpSpPr>
              <a:xfrm>
                <a:off x="6094412" y="1696263"/>
                <a:ext cx="2821739" cy="2798040"/>
                <a:chOff x="6094412" y="1696263"/>
                <a:chExt cx="2821739" cy="2798040"/>
              </a:xfrm>
            </p:grpSpPr>
            <p:sp>
              <p:nvSpPr>
                <p:cNvPr id="24" name="Rectangle 26">
                  <a:extLst>
                    <a:ext uri="{FF2B5EF4-FFF2-40B4-BE49-F238E27FC236}">
                      <a16:creationId xmlns:a16="http://schemas.microsoft.com/office/drawing/2014/main" id="{ED6D7386-D0DC-4D4A-8FA3-EBD5C0CFFC8E}"/>
                    </a:ext>
                  </a:extLst>
                </p:cNvPr>
                <p:cNvSpPr>
                  <a:spLocks noChangeArrowheads="1"/>
                </p:cNvSpPr>
                <p:nvPr/>
              </p:nvSpPr>
              <p:spPr bwMode="auto">
                <a:xfrm>
                  <a:off x="7406536" y="3016287"/>
                  <a:ext cx="1509615" cy="1478016"/>
                </a:xfrm>
                <a:prstGeom prst="rect">
                  <a:avLst/>
                </a:prstGeom>
                <a:solidFill>
                  <a:srgbClr val="DCB4FA"/>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Freeform 27">
                  <a:extLst>
                    <a:ext uri="{FF2B5EF4-FFF2-40B4-BE49-F238E27FC236}">
                      <a16:creationId xmlns:a16="http://schemas.microsoft.com/office/drawing/2014/main" id="{52CF9100-2722-2844-BC61-B230EFB1DD22}"/>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28">
                  <a:extLst>
                    <a:ext uri="{FF2B5EF4-FFF2-40B4-BE49-F238E27FC236}">
                      <a16:creationId xmlns:a16="http://schemas.microsoft.com/office/drawing/2014/main" id="{0B0B44C7-F1CE-4844-A3F3-EDED611C25B2}"/>
                    </a:ext>
                  </a:extLst>
                </p:cNvPr>
                <p:cNvSpPr>
                  <a:spLocks noChangeArrowheads="1"/>
                </p:cNvSpPr>
                <p:nvPr/>
              </p:nvSpPr>
              <p:spPr bwMode="auto">
                <a:xfrm>
                  <a:off x="7561369" y="3155320"/>
                  <a:ext cx="1199950" cy="1199950"/>
                </a:xfrm>
                <a:prstGeom prst="rect">
                  <a:avLst/>
                </a:prstGeom>
                <a:solidFill>
                  <a:schemeClr val="bg1">
                    <a:lumMod val="7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27" name="Freeform 29">
                  <a:extLst>
                    <a:ext uri="{FF2B5EF4-FFF2-40B4-BE49-F238E27FC236}">
                      <a16:creationId xmlns:a16="http://schemas.microsoft.com/office/drawing/2014/main" id="{7A14DF90-6479-5C47-9836-C68E2D1FDD26}"/>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8" name="Group 7">
              <a:extLst>
                <a:ext uri="{FF2B5EF4-FFF2-40B4-BE49-F238E27FC236}">
                  <a16:creationId xmlns:a16="http://schemas.microsoft.com/office/drawing/2014/main" id="{58E6FE6B-F7D6-0740-8929-5295ACB16672}"/>
                </a:ext>
              </a:extLst>
            </p:cNvPr>
            <p:cNvGrpSpPr/>
            <p:nvPr/>
          </p:nvGrpSpPr>
          <p:grpSpPr>
            <a:xfrm>
              <a:off x="4840221" y="2272651"/>
              <a:ext cx="2961052" cy="2568579"/>
              <a:chOff x="5690577" y="1696263"/>
              <a:chExt cx="3225574" cy="2798040"/>
            </a:xfrm>
          </p:grpSpPr>
          <p:sp>
            <p:nvSpPr>
              <p:cNvPr id="16" name="Oval 15">
                <a:extLst>
                  <a:ext uri="{FF2B5EF4-FFF2-40B4-BE49-F238E27FC236}">
                    <a16:creationId xmlns:a16="http://schemas.microsoft.com/office/drawing/2014/main" id="{7E893DDC-D244-0242-95F8-F8F112E83335}"/>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17" name="Group 16">
                <a:extLst>
                  <a:ext uri="{FF2B5EF4-FFF2-40B4-BE49-F238E27FC236}">
                    <a16:creationId xmlns:a16="http://schemas.microsoft.com/office/drawing/2014/main" id="{8B1CE81C-842A-694E-9B0C-940137DE2CD9}"/>
                  </a:ext>
                </a:extLst>
              </p:cNvPr>
              <p:cNvGrpSpPr/>
              <p:nvPr/>
            </p:nvGrpSpPr>
            <p:grpSpPr>
              <a:xfrm>
                <a:off x="6094412" y="1696263"/>
                <a:ext cx="2821739" cy="2798040"/>
                <a:chOff x="6094412" y="1696263"/>
                <a:chExt cx="2821739" cy="2798040"/>
              </a:xfrm>
            </p:grpSpPr>
            <p:sp>
              <p:nvSpPr>
                <p:cNvPr id="18" name="Rectangle 26">
                  <a:extLst>
                    <a:ext uri="{FF2B5EF4-FFF2-40B4-BE49-F238E27FC236}">
                      <a16:creationId xmlns:a16="http://schemas.microsoft.com/office/drawing/2014/main" id="{205B7D21-4DE2-2846-A86E-9DA29D460B66}"/>
                    </a:ext>
                  </a:extLst>
                </p:cNvPr>
                <p:cNvSpPr>
                  <a:spLocks noChangeArrowheads="1"/>
                </p:cNvSpPr>
                <p:nvPr/>
              </p:nvSpPr>
              <p:spPr bwMode="auto">
                <a:xfrm>
                  <a:off x="7406536" y="3016287"/>
                  <a:ext cx="1509615" cy="1478016"/>
                </a:xfrm>
                <a:prstGeom prst="rect">
                  <a:avLst/>
                </a:prstGeom>
                <a:solidFill>
                  <a:srgbClr val="DCB4FA"/>
                </a:solidFill>
                <a:ln w="0">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Freeform 27">
                  <a:extLst>
                    <a:ext uri="{FF2B5EF4-FFF2-40B4-BE49-F238E27FC236}">
                      <a16:creationId xmlns:a16="http://schemas.microsoft.com/office/drawing/2014/main" id="{26254499-BE8F-6644-8982-E7F50FEB861A}"/>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28">
                  <a:extLst>
                    <a:ext uri="{FF2B5EF4-FFF2-40B4-BE49-F238E27FC236}">
                      <a16:creationId xmlns:a16="http://schemas.microsoft.com/office/drawing/2014/main" id="{293B6840-959F-E948-893F-8FC3E3D56DB4}"/>
                    </a:ext>
                  </a:extLst>
                </p:cNvPr>
                <p:cNvSpPr>
                  <a:spLocks noChangeArrowheads="1"/>
                </p:cNvSpPr>
                <p:nvPr/>
              </p:nvSpPr>
              <p:spPr bwMode="auto">
                <a:xfrm>
                  <a:off x="7561369" y="3155320"/>
                  <a:ext cx="1199950" cy="1199950"/>
                </a:xfrm>
                <a:prstGeom prst="rect">
                  <a:avLst/>
                </a:prstGeom>
                <a:solidFill>
                  <a:schemeClr val="bg1">
                    <a:lumMod val="8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21" name="Freeform 29">
                  <a:extLst>
                    <a:ext uri="{FF2B5EF4-FFF2-40B4-BE49-F238E27FC236}">
                      <a16:creationId xmlns:a16="http://schemas.microsoft.com/office/drawing/2014/main" id="{CEF72009-4412-5748-8C84-E23041AB5FC5}"/>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9" name="Group 8">
              <a:extLst>
                <a:ext uri="{FF2B5EF4-FFF2-40B4-BE49-F238E27FC236}">
                  <a16:creationId xmlns:a16="http://schemas.microsoft.com/office/drawing/2014/main" id="{0837DE1B-18D9-044D-B238-AFCA31B69B5D}"/>
                </a:ext>
              </a:extLst>
            </p:cNvPr>
            <p:cNvGrpSpPr/>
            <p:nvPr/>
          </p:nvGrpSpPr>
          <p:grpSpPr>
            <a:xfrm>
              <a:off x="6176648" y="795543"/>
              <a:ext cx="3225574" cy="2798040"/>
              <a:chOff x="5690577" y="1696263"/>
              <a:chExt cx="3225574" cy="2798040"/>
            </a:xfrm>
          </p:grpSpPr>
          <p:sp>
            <p:nvSpPr>
              <p:cNvPr id="10" name="Oval 9">
                <a:extLst>
                  <a:ext uri="{FF2B5EF4-FFF2-40B4-BE49-F238E27FC236}">
                    <a16:creationId xmlns:a16="http://schemas.microsoft.com/office/drawing/2014/main" id="{A9AA9106-2115-5847-A352-22D91D7082CD}"/>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id="{1711EE1E-9F6A-E043-90B3-382FF61B79AC}"/>
                  </a:ext>
                </a:extLst>
              </p:cNvPr>
              <p:cNvGrpSpPr/>
              <p:nvPr/>
            </p:nvGrpSpPr>
            <p:grpSpPr>
              <a:xfrm>
                <a:off x="6094412" y="1696263"/>
                <a:ext cx="2821739" cy="2798040"/>
                <a:chOff x="6094412" y="1696263"/>
                <a:chExt cx="2821739" cy="2798040"/>
              </a:xfrm>
            </p:grpSpPr>
            <p:sp>
              <p:nvSpPr>
                <p:cNvPr id="12" name="Rectangle 26">
                  <a:extLst>
                    <a:ext uri="{FF2B5EF4-FFF2-40B4-BE49-F238E27FC236}">
                      <a16:creationId xmlns:a16="http://schemas.microsoft.com/office/drawing/2014/main" id="{B29425F1-C212-2D44-8577-8C349D9110C0}"/>
                    </a:ext>
                  </a:extLst>
                </p:cNvPr>
                <p:cNvSpPr>
                  <a:spLocks noChangeArrowheads="1"/>
                </p:cNvSpPr>
                <p:nvPr/>
              </p:nvSpPr>
              <p:spPr bwMode="auto">
                <a:xfrm>
                  <a:off x="7406536" y="3016287"/>
                  <a:ext cx="1509615" cy="1478016"/>
                </a:xfrm>
                <a:prstGeom prst="rect">
                  <a:avLst/>
                </a:prstGeom>
                <a:solidFill>
                  <a:srgbClr val="DCB6FC"/>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Freeform 27">
                  <a:extLst>
                    <a:ext uri="{FF2B5EF4-FFF2-40B4-BE49-F238E27FC236}">
                      <a16:creationId xmlns:a16="http://schemas.microsoft.com/office/drawing/2014/main" id="{9B97FEB8-57BA-8B45-A9C5-2925ACF802B1}"/>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Rectangle 28">
                  <a:extLst>
                    <a:ext uri="{FF2B5EF4-FFF2-40B4-BE49-F238E27FC236}">
                      <a16:creationId xmlns:a16="http://schemas.microsoft.com/office/drawing/2014/main" id="{A9F9D533-D6FE-3F45-8EA7-2A8C09D5B465}"/>
                    </a:ext>
                  </a:extLst>
                </p:cNvPr>
                <p:cNvSpPr>
                  <a:spLocks noChangeArrowheads="1"/>
                </p:cNvSpPr>
                <p:nvPr/>
              </p:nvSpPr>
              <p:spPr bwMode="auto">
                <a:xfrm>
                  <a:off x="7561369" y="3155320"/>
                  <a:ext cx="1199950" cy="1199950"/>
                </a:xfrm>
                <a:prstGeom prst="rect">
                  <a:avLst/>
                </a:prstGeom>
                <a:solidFill>
                  <a:schemeClr val="bg1">
                    <a:lumMod val="9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solidFill>
                      <a:schemeClr val="tx1">
                        <a:lumMod val="50000"/>
                        <a:lumOff val="50000"/>
                      </a:schemeClr>
                    </a:solidFill>
                  </a:endParaRPr>
                </a:p>
              </p:txBody>
            </p:sp>
            <p:sp>
              <p:nvSpPr>
                <p:cNvPr id="15" name="Freeform 29">
                  <a:extLst>
                    <a:ext uri="{FF2B5EF4-FFF2-40B4-BE49-F238E27FC236}">
                      <a16:creationId xmlns:a16="http://schemas.microsoft.com/office/drawing/2014/main" id="{0B3BB3D8-8F87-B146-8DE4-49CCAA3713A3}"/>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sp>
        <p:nvSpPr>
          <p:cNvPr id="40" name="Freeform 39">
            <a:extLst>
              <a:ext uri="{FF2B5EF4-FFF2-40B4-BE49-F238E27FC236}">
                <a16:creationId xmlns:a16="http://schemas.microsoft.com/office/drawing/2014/main" id="{286760FB-71F2-C546-9591-82D327FEB514}"/>
              </a:ext>
            </a:extLst>
          </p:cNvPr>
          <p:cNvSpPr>
            <a:spLocks/>
          </p:cNvSpPr>
          <p:nvPr/>
        </p:nvSpPr>
        <p:spPr bwMode="auto">
          <a:xfrm>
            <a:off x="7859543" y="4358921"/>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40">
            <a:extLst>
              <a:ext uri="{FF2B5EF4-FFF2-40B4-BE49-F238E27FC236}">
                <a16:creationId xmlns:a16="http://schemas.microsoft.com/office/drawing/2014/main" id="{DBE632C5-6B00-6E43-965F-633412AB4C08}"/>
              </a:ext>
            </a:extLst>
          </p:cNvPr>
          <p:cNvSpPr>
            <a:spLocks/>
          </p:cNvSpPr>
          <p:nvPr/>
        </p:nvSpPr>
        <p:spPr bwMode="auto">
          <a:xfrm>
            <a:off x="6846532" y="5022309"/>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2" name="Freeform 41">
            <a:extLst>
              <a:ext uri="{FF2B5EF4-FFF2-40B4-BE49-F238E27FC236}">
                <a16:creationId xmlns:a16="http://schemas.microsoft.com/office/drawing/2014/main" id="{DEDAD4B0-4733-3C41-8DDB-40188F8C580C}"/>
              </a:ext>
            </a:extLst>
          </p:cNvPr>
          <p:cNvSpPr>
            <a:spLocks/>
          </p:cNvSpPr>
          <p:nvPr/>
        </p:nvSpPr>
        <p:spPr bwMode="auto">
          <a:xfrm>
            <a:off x="5970930" y="5640874"/>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TextBox 42">
            <a:extLst>
              <a:ext uri="{FF2B5EF4-FFF2-40B4-BE49-F238E27FC236}">
                <a16:creationId xmlns:a16="http://schemas.microsoft.com/office/drawing/2014/main" id="{4CCFBD4A-5B03-174F-9955-673CC054541D}"/>
              </a:ext>
            </a:extLst>
          </p:cNvPr>
          <p:cNvSpPr txBox="1"/>
          <p:nvPr/>
        </p:nvSpPr>
        <p:spPr>
          <a:xfrm>
            <a:off x="9759319" y="2886890"/>
            <a:ext cx="1760418" cy="369332"/>
          </a:xfrm>
          <a:prstGeom prst="rect">
            <a:avLst/>
          </a:prstGeom>
          <a:noFill/>
        </p:spPr>
        <p:txBody>
          <a:bodyPr wrap="none" rtlCol="0">
            <a:spAutoFit/>
          </a:bodyPr>
          <a:lstStyle/>
          <a:p>
            <a:r>
              <a:rPr lang="en-IN" b="1" dirty="0">
                <a:cs typeface="Arial" pitchFamily="34" charset="0"/>
              </a:rPr>
              <a:t>Project Demo </a:t>
            </a:r>
          </a:p>
        </p:txBody>
      </p:sp>
      <p:sp>
        <p:nvSpPr>
          <p:cNvPr id="44" name="TextBox 43">
            <a:extLst>
              <a:ext uri="{FF2B5EF4-FFF2-40B4-BE49-F238E27FC236}">
                <a16:creationId xmlns:a16="http://schemas.microsoft.com/office/drawing/2014/main" id="{1B1EE0CA-CD3C-924F-8DB9-DA6823C615F4}"/>
              </a:ext>
            </a:extLst>
          </p:cNvPr>
          <p:cNvSpPr txBox="1"/>
          <p:nvPr/>
        </p:nvSpPr>
        <p:spPr>
          <a:xfrm>
            <a:off x="6348973" y="5695007"/>
            <a:ext cx="3366627" cy="369332"/>
          </a:xfrm>
          <a:prstGeom prst="rect">
            <a:avLst/>
          </a:prstGeom>
          <a:noFill/>
        </p:spPr>
        <p:txBody>
          <a:bodyPr wrap="none" rtlCol="0">
            <a:spAutoFit/>
          </a:bodyPr>
          <a:lstStyle/>
          <a:p>
            <a:r>
              <a:rPr lang="en-IN" dirty="0">
                <a:latin typeface="+mj-lt"/>
                <a:cs typeface="Arial" pitchFamily="34" charset="0"/>
              </a:rPr>
              <a:t>Understanding Project Goals</a:t>
            </a:r>
          </a:p>
        </p:txBody>
      </p:sp>
      <p:sp>
        <p:nvSpPr>
          <p:cNvPr id="45" name="TextBox 44">
            <a:extLst>
              <a:ext uri="{FF2B5EF4-FFF2-40B4-BE49-F238E27FC236}">
                <a16:creationId xmlns:a16="http://schemas.microsoft.com/office/drawing/2014/main" id="{A5C2BA7A-E90E-0B4A-AF21-B1E90B0B88AE}"/>
              </a:ext>
            </a:extLst>
          </p:cNvPr>
          <p:cNvSpPr txBox="1"/>
          <p:nvPr/>
        </p:nvSpPr>
        <p:spPr>
          <a:xfrm>
            <a:off x="7273741" y="5053685"/>
            <a:ext cx="4211409" cy="369332"/>
          </a:xfrm>
          <a:prstGeom prst="rect">
            <a:avLst/>
          </a:prstGeom>
          <a:noFill/>
        </p:spPr>
        <p:txBody>
          <a:bodyPr wrap="none" rtlCol="0">
            <a:spAutoFit/>
          </a:bodyPr>
          <a:lstStyle/>
          <a:p>
            <a:r>
              <a:rPr lang="en-IN" b="1" dirty="0">
                <a:cs typeface="Arial" pitchFamily="34" charset="0"/>
              </a:rPr>
              <a:t>Decide the Technologies JAVA/REST</a:t>
            </a:r>
          </a:p>
        </p:txBody>
      </p:sp>
      <p:sp>
        <p:nvSpPr>
          <p:cNvPr id="46" name="TextBox 45">
            <a:extLst>
              <a:ext uri="{FF2B5EF4-FFF2-40B4-BE49-F238E27FC236}">
                <a16:creationId xmlns:a16="http://schemas.microsoft.com/office/drawing/2014/main" id="{5251B1EC-62CC-4F49-9DD2-143DE3618A3E}"/>
              </a:ext>
            </a:extLst>
          </p:cNvPr>
          <p:cNvSpPr txBox="1"/>
          <p:nvPr/>
        </p:nvSpPr>
        <p:spPr>
          <a:xfrm>
            <a:off x="8244914" y="4379113"/>
            <a:ext cx="3947086" cy="369332"/>
          </a:xfrm>
          <a:prstGeom prst="rect">
            <a:avLst/>
          </a:prstGeom>
          <a:noFill/>
        </p:spPr>
        <p:txBody>
          <a:bodyPr wrap="square" rtlCol="0">
            <a:spAutoFit/>
          </a:bodyPr>
          <a:lstStyle/>
          <a:p>
            <a:r>
              <a:rPr lang="en-IN" b="1" dirty="0">
                <a:cs typeface="Arial" pitchFamily="34" charset="0"/>
              </a:rPr>
              <a:t>Design Thinking and Patterns</a:t>
            </a:r>
          </a:p>
        </p:txBody>
      </p:sp>
      <p:sp>
        <p:nvSpPr>
          <p:cNvPr id="47" name="TextBox 46">
            <a:extLst>
              <a:ext uri="{FF2B5EF4-FFF2-40B4-BE49-F238E27FC236}">
                <a16:creationId xmlns:a16="http://schemas.microsoft.com/office/drawing/2014/main" id="{94E501D6-38A0-FC4D-A448-43B8163795A0}"/>
              </a:ext>
            </a:extLst>
          </p:cNvPr>
          <p:cNvSpPr txBox="1"/>
          <p:nvPr/>
        </p:nvSpPr>
        <p:spPr>
          <a:xfrm>
            <a:off x="9260899" y="3658609"/>
            <a:ext cx="2862515" cy="646331"/>
          </a:xfrm>
          <a:prstGeom prst="rect">
            <a:avLst/>
          </a:prstGeom>
          <a:noFill/>
        </p:spPr>
        <p:txBody>
          <a:bodyPr wrap="none" rtlCol="0">
            <a:spAutoFit/>
          </a:bodyPr>
          <a:lstStyle/>
          <a:p>
            <a:pPr algn="ctr"/>
            <a:r>
              <a:rPr lang="en-IN" b="1" dirty="0">
                <a:cs typeface="Arial" pitchFamily="34" charset="0"/>
              </a:rPr>
              <a:t>Adapting to a developer</a:t>
            </a:r>
          </a:p>
          <a:p>
            <a:pPr algn="ctr"/>
            <a:r>
              <a:rPr lang="en-IN" b="1" dirty="0">
                <a:cs typeface="Arial" pitchFamily="34" charset="0"/>
              </a:rPr>
              <a:t>Mindset</a:t>
            </a:r>
          </a:p>
        </p:txBody>
      </p:sp>
      <p:sp>
        <p:nvSpPr>
          <p:cNvPr id="48" name="TextBox 47">
            <a:extLst>
              <a:ext uri="{FF2B5EF4-FFF2-40B4-BE49-F238E27FC236}">
                <a16:creationId xmlns:a16="http://schemas.microsoft.com/office/drawing/2014/main" id="{4A3407AB-44B3-884D-B6C0-9351D4CFEE73}"/>
              </a:ext>
            </a:extLst>
          </p:cNvPr>
          <p:cNvSpPr txBox="1"/>
          <p:nvPr/>
        </p:nvSpPr>
        <p:spPr>
          <a:xfrm>
            <a:off x="8504413" y="2393699"/>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5</a:t>
            </a:r>
          </a:p>
        </p:txBody>
      </p:sp>
      <p:sp>
        <p:nvSpPr>
          <p:cNvPr id="49" name="TextBox 48">
            <a:extLst>
              <a:ext uri="{FF2B5EF4-FFF2-40B4-BE49-F238E27FC236}">
                <a16:creationId xmlns:a16="http://schemas.microsoft.com/office/drawing/2014/main" id="{2D7F49EC-D09D-7848-9C2C-DFEB3D1959D0}"/>
              </a:ext>
            </a:extLst>
          </p:cNvPr>
          <p:cNvSpPr txBox="1"/>
          <p:nvPr/>
        </p:nvSpPr>
        <p:spPr>
          <a:xfrm>
            <a:off x="7375243" y="3344222"/>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4</a:t>
            </a:r>
          </a:p>
        </p:txBody>
      </p:sp>
      <p:sp>
        <p:nvSpPr>
          <p:cNvPr id="50" name="TextBox 49">
            <a:extLst>
              <a:ext uri="{FF2B5EF4-FFF2-40B4-BE49-F238E27FC236}">
                <a16:creationId xmlns:a16="http://schemas.microsoft.com/office/drawing/2014/main" id="{2D7F49EC-D09D-7848-9C2C-DFEB3D1959D0}"/>
              </a:ext>
            </a:extLst>
          </p:cNvPr>
          <p:cNvSpPr txBox="1"/>
          <p:nvPr/>
        </p:nvSpPr>
        <p:spPr>
          <a:xfrm>
            <a:off x="6330373" y="4232396"/>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3</a:t>
            </a:r>
          </a:p>
        </p:txBody>
      </p:sp>
      <p:sp>
        <p:nvSpPr>
          <p:cNvPr id="51" name="TextBox 50">
            <a:extLst>
              <a:ext uri="{FF2B5EF4-FFF2-40B4-BE49-F238E27FC236}">
                <a16:creationId xmlns:a16="http://schemas.microsoft.com/office/drawing/2014/main" id="{2D7F49EC-D09D-7848-9C2C-DFEB3D1959D0}"/>
              </a:ext>
            </a:extLst>
          </p:cNvPr>
          <p:cNvSpPr txBox="1"/>
          <p:nvPr/>
        </p:nvSpPr>
        <p:spPr>
          <a:xfrm>
            <a:off x="5414389" y="5028592"/>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2</a:t>
            </a:r>
          </a:p>
        </p:txBody>
      </p:sp>
      <p:sp>
        <p:nvSpPr>
          <p:cNvPr id="52" name="TextBox 51">
            <a:extLst>
              <a:ext uri="{FF2B5EF4-FFF2-40B4-BE49-F238E27FC236}">
                <a16:creationId xmlns:a16="http://schemas.microsoft.com/office/drawing/2014/main" id="{2D7F49EC-D09D-7848-9C2C-DFEB3D1959D0}"/>
              </a:ext>
            </a:extLst>
          </p:cNvPr>
          <p:cNvSpPr txBox="1"/>
          <p:nvPr/>
        </p:nvSpPr>
        <p:spPr>
          <a:xfrm>
            <a:off x="4536557" y="5734895"/>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1</a:t>
            </a:r>
          </a:p>
        </p:txBody>
      </p:sp>
      <p:grpSp>
        <p:nvGrpSpPr>
          <p:cNvPr id="53" name="Group 52">
            <a:extLst>
              <a:ext uri="{FF2B5EF4-FFF2-40B4-BE49-F238E27FC236}">
                <a16:creationId xmlns:a16="http://schemas.microsoft.com/office/drawing/2014/main" id="{1AC8DAAD-D4EC-4B44-85BE-DAEBC5F36BE3}"/>
              </a:ext>
            </a:extLst>
          </p:cNvPr>
          <p:cNvGrpSpPr/>
          <p:nvPr/>
        </p:nvGrpSpPr>
        <p:grpSpPr>
          <a:xfrm>
            <a:off x="5912540" y="74692"/>
            <a:ext cx="2171605" cy="975441"/>
            <a:chOff x="5996394" y="922673"/>
            <a:chExt cx="2171605" cy="975441"/>
          </a:xfrm>
        </p:grpSpPr>
        <p:sp>
          <p:nvSpPr>
            <p:cNvPr id="54" name="Freeform 53">
              <a:extLst>
                <a:ext uri="{FF2B5EF4-FFF2-40B4-BE49-F238E27FC236}">
                  <a16:creationId xmlns:a16="http://schemas.microsoft.com/office/drawing/2014/main" id="{B1C3C8AC-D986-8B4C-B495-9112455A8358}"/>
                </a:ext>
              </a:extLst>
            </p:cNvPr>
            <p:cNvSpPr>
              <a:spLocks/>
            </p:cNvSpPr>
            <p:nvPr/>
          </p:nvSpPr>
          <p:spPr bwMode="auto">
            <a:xfrm>
              <a:off x="5996394" y="922673"/>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55" name="Straight Connector 54">
              <a:extLst>
                <a:ext uri="{FF2B5EF4-FFF2-40B4-BE49-F238E27FC236}">
                  <a16:creationId xmlns:a16="http://schemas.microsoft.com/office/drawing/2014/main" id="{A93DDCE1-FEC4-2242-AF24-311A697D6936}"/>
                </a:ext>
              </a:extLst>
            </p:cNvPr>
            <p:cNvCxnSpPr/>
            <p:nvPr/>
          </p:nvCxnSpPr>
          <p:spPr>
            <a:xfrm>
              <a:off x="6886500" y="1876047"/>
              <a:ext cx="1281499"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FBAE925-1476-7447-8715-C1167BC4FA43}"/>
              </a:ext>
            </a:extLst>
          </p:cNvPr>
          <p:cNvGrpSpPr/>
          <p:nvPr/>
        </p:nvGrpSpPr>
        <p:grpSpPr>
          <a:xfrm>
            <a:off x="4992743" y="1197446"/>
            <a:ext cx="2183819" cy="975441"/>
            <a:chOff x="5030787" y="1877265"/>
            <a:chExt cx="2183819" cy="975441"/>
          </a:xfrm>
        </p:grpSpPr>
        <p:sp>
          <p:nvSpPr>
            <p:cNvPr id="57" name="Freeform 56">
              <a:extLst>
                <a:ext uri="{FF2B5EF4-FFF2-40B4-BE49-F238E27FC236}">
                  <a16:creationId xmlns:a16="http://schemas.microsoft.com/office/drawing/2014/main" id="{C66BFF31-3439-EC4B-80F9-A3807E47649F}"/>
                </a:ext>
              </a:extLst>
            </p:cNvPr>
            <p:cNvSpPr>
              <a:spLocks/>
            </p:cNvSpPr>
            <p:nvPr/>
          </p:nvSpPr>
          <p:spPr bwMode="auto">
            <a:xfrm>
              <a:off x="5030787" y="1877265"/>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58" name="Straight Connector 57">
              <a:extLst>
                <a:ext uri="{FF2B5EF4-FFF2-40B4-BE49-F238E27FC236}">
                  <a16:creationId xmlns:a16="http://schemas.microsoft.com/office/drawing/2014/main" id="{EE908ECE-1FCA-744E-82E6-1B17F2EEAE89}"/>
                </a:ext>
              </a:extLst>
            </p:cNvPr>
            <p:cNvCxnSpPr/>
            <p:nvPr/>
          </p:nvCxnSpPr>
          <p:spPr>
            <a:xfrm>
              <a:off x="5933107" y="2831458"/>
              <a:ext cx="1281499"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EFAA0C44-E924-B648-A343-9ED84781DBDF}"/>
              </a:ext>
            </a:extLst>
          </p:cNvPr>
          <p:cNvGrpSpPr/>
          <p:nvPr/>
        </p:nvGrpSpPr>
        <p:grpSpPr>
          <a:xfrm>
            <a:off x="3997473" y="2153201"/>
            <a:ext cx="2190374" cy="975441"/>
            <a:chOff x="4065182" y="2756022"/>
            <a:chExt cx="2190374" cy="975441"/>
          </a:xfrm>
        </p:grpSpPr>
        <p:sp>
          <p:nvSpPr>
            <p:cNvPr id="60" name="Freeform 59">
              <a:extLst>
                <a:ext uri="{FF2B5EF4-FFF2-40B4-BE49-F238E27FC236}">
                  <a16:creationId xmlns:a16="http://schemas.microsoft.com/office/drawing/2014/main" id="{26975859-AA8D-4B4B-A2B3-4FA42D61FBCF}"/>
                </a:ext>
              </a:extLst>
            </p:cNvPr>
            <p:cNvSpPr>
              <a:spLocks/>
            </p:cNvSpPr>
            <p:nvPr/>
          </p:nvSpPr>
          <p:spPr bwMode="auto">
            <a:xfrm>
              <a:off x="4065182" y="2756022"/>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61" name="Straight Connector 60">
              <a:extLst>
                <a:ext uri="{FF2B5EF4-FFF2-40B4-BE49-F238E27FC236}">
                  <a16:creationId xmlns:a16="http://schemas.microsoft.com/office/drawing/2014/main" id="{8FCC166F-003D-FE4A-80F1-7F48880407E2}"/>
                </a:ext>
              </a:extLst>
            </p:cNvPr>
            <p:cNvCxnSpPr/>
            <p:nvPr/>
          </p:nvCxnSpPr>
          <p:spPr>
            <a:xfrm>
              <a:off x="4974057" y="3712008"/>
              <a:ext cx="128149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DE438B60-2A74-A448-8DB9-3616E091A054}"/>
              </a:ext>
            </a:extLst>
          </p:cNvPr>
          <p:cNvGrpSpPr/>
          <p:nvPr/>
        </p:nvGrpSpPr>
        <p:grpSpPr>
          <a:xfrm>
            <a:off x="3023868" y="3067912"/>
            <a:ext cx="2227008" cy="975441"/>
            <a:chOff x="3321484" y="3593750"/>
            <a:chExt cx="2227008" cy="975441"/>
          </a:xfrm>
          <a:solidFill>
            <a:schemeClr val="bg1">
              <a:lumMod val="50000"/>
            </a:schemeClr>
          </a:solidFill>
        </p:grpSpPr>
        <p:sp>
          <p:nvSpPr>
            <p:cNvPr id="63" name="Freeform 62">
              <a:extLst>
                <a:ext uri="{FF2B5EF4-FFF2-40B4-BE49-F238E27FC236}">
                  <a16:creationId xmlns:a16="http://schemas.microsoft.com/office/drawing/2014/main" id="{0C35AA95-8937-8440-9DD0-60F0A6528D29}"/>
                </a:ext>
              </a:extLst>
            </p:cNvPr>
            <p:cNvSpPr>
              <a:spLocks/>
            </p:cNvSpPr>
            <p:nvPr/>
          </p:nvSpPr>
          <p:spPr bwMode="auto">
            <a:xfrm>
              <a:off x="3321484" y="3593750"/>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65000"/>
              </a:schemeClr>
            </a:solidFill>
            <a:ln w="0">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64" name="Straight Connector 63">
              <a:extLst>
                <a:ext uri="{FF2B5EF4-FFF2-40B4-BE49-F238E27FC236}">
                  <a16:creationId xmlns:a16="http://schemas.microsoft.com/office/drawing/2014/main" id="{F415109E-0846-AE45-B5EA-E17C0795D86A}"/>
                </a:ext>
              </a:extLst>
            </p:cNvPr>
            <p:cNvCxnSpPr/>
            <p:nvPr/>
          </p:nvCxnSpPr>
          <p:spPr>
            <a:xfrm>
              <a:off x="4266993" y="4549735"/>
              <a:ext cx="1281499" cy="0"/>
            </a:xfrm>
            <a:prstGeom prst="line">
              <a:avLst/>
            </a:prstGeom>
            <a:grpFill/>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EABF513D-FE6F-C74D-98D6-5B768DA21244}"/>
              </a:ext>
            </a:extLst>
          </p:cNvPr>
          <p:cNvGrpSpPr/>
          <p:nvPr/>
        </p:nvGrpSpPr>
        <p:grpSpPr>
          <a:xfrm>
            <a:off x="1707302" y="3895656"/>
            <a:ext cx="2716488" cy="975441"/>
            <a:chOff x="2596540" y="4354454"/>
            <a:chExt cx="2217514" cy="975441"/>
          </a:xfrm>
        </p:grpSpPr>
        <p:sp>
          <p:nvSpPr>
            <p:cNvPr id="66" name="Freeform 65">
              <a:extLst>
                <a:ext uri="{FF2B5EF4-FFF2-40B4-BE49-F238E27FC236}">
                  <a16:creationId xmlns:a16="http://schemas.microsoft.com/office/drawing/2014/main" id="{388EACC8-393D-5C46-93BD-86E197514B27}"/>
                </a:ext>
              </a:extLst>
            </p:cNvPr>
            <p:cNvSpPr>
              <a:spLocks/>
            </p:cNvSpPr>
            <p:nvPr/>
          </p:nvSpPr>
          <p:spPr bwMode="auto">
            <a:xfrm>
              <a:off x="2596540" y="4354454"/>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cxnSp>
          <p:nvCxnSpPr>
            <p:cNvPr id="67" name="Straight Connector 66">
              <a:extLst>
                <a:ext uri="{FF2B5EF4-FFF2-40B4-BE49-F238E27FC236}">
                  <a16:creationId xmlns:a16="http://schemas.microsoft.com/office/drawing/2014/main" id="{557482BB-A14B-E647-97BA-6A971592D996}"/>
                </a:ext>
              </a:extLst>
            </p:cNvPr>
            <p:cNvCxnSpPr/>
            <p:nvPr/>
          </p:nvCxnSpPr>
          <p:spPr>
            <a:xfrm>
              <a:off x="3532555" y="5307007"/>
              <a:ext cx="1281499"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F6B17295-625B-2648-8EE2-0236A65D884E}"/>
              </a:ext>
            </a:extLst>
          </p:cNvPr>
          <p:cNvSpPr/>
          <p:nvPr/>
        </p:nvSpPr>
        <p:spPr>
          <a:xfrm>
            <a:off x="5854547" y="426022"/>
            <a:ext cx="1088713" cy="369332"/>
          </a:xfrm>
          <a:prstGeom prst="rect">
            <a:avLst/>
          </a:prstGeom>
        </p:spPr>
        <p:txBody>
          <a:bodyPr wrap="square">
            <a:spAutoFit/>
          </a:bodyPr>
          <a:lstStyle/>
          <a:p>
            <a:pPr algn="ctr"/>
            <a:r>
              <a:rPr lang="en-IN" dirty="0">
                <a:solidFill>
                  <a:schemeClr val="bg1"/>
                </a:solidFill>
                <a:latin typeface="+mj-lt"/>
                <a:cs typeface="Arial" pitchFamily="34" charset="0"/>
              </a:rPr>
              <a:t>Demo</a:t>
            </a:r>
          </a:p>
        </p:txBody>
      </p:sp>
      <p:sp>
        <p:nvSpPr>
          <p:cNvPr id="69" name="Rectangle 68">
            <a:extLst>
              <a:ext uri="{FF2B5EF4-FFF2-40B4-BE49-F238E27FC236}">
                <a16:creationId xmlns:a16="http://schemas.microsoft.com/office/drawing/2014/main" id="{205A99FA-7AE7-EC43-BCD3-9DF19F5606B1}"/>
              </a:ext>
            </a:extLst>
          </p:cNvPr>
          <p:cNvSpPr/>
          <p:nvPr/>
        </p:nvSpPr>
        <p:spPr>
          <a:xfrm>
            <a:off x="4960503" y="1516529"/>
            <a:ext cx="1088713" cy="369332"/>
          </a:xfrm>
          <a:prstGeom prst="rect">
            <a:avLst/>
          </a:prstGeom>
        </p:spPr>
        <p:txBody>
          <a:bodyPr wrap="square">
            <a:spAutoFit/>
          </a:bodyPr>
          <a:lstStyle/>
          <a:p>
            <a:pPr algn="ctr"/>
            <a:r>
              <a:rPr lang="en-IN" dirty="0">
                <a:solidFill>
                  <a:schemeClr val="tx1">
                    <a:lumMod val="90000"/>
                    <a:lumOff val="10000"/>
                  </a:schemeClr>
                </a:solidFill>
                <a:latin typeface="+mj-lt"/>
                <a:cs typeface="Arial" pitchFamily="34" charset="0"/>
              </a:rPr>
              <a:t>Mindset</a:t>
            </a:r>
          </a:p>
        </p:txBody>
      </p:sp>
      <p:sp>
        <p:nvSpPr>
          <p:cNvPr id="70" name="Rectangle 69">
            <a:extLst>
              <a:ext uri="{FF2B5EF4-FFF2-40B4-BE49-F238E27FC236}">
                <a16:creationId xmlns:a16="http://schemas.microsoft.com/office/drawing/2014/main" id="{D6BBC22E-2911-2846-85A6-0143CF2D73CA}"/>
              </a:ext>
            </a:extLst>
          </p:cNvPr>
          <p:cNvSpPr/>
          <p:nvPr/>
        </p:nvSpPr>
        <p:spPr>
          <a:xfrm>
            <a:off x="1413163" y="4260728"/>
            <a:ext cx="1768821" cy="323165"/>
          </a:xfrm>
          <a:prstGeom prst="rect">
            <a:avLst/>
          </a:prstGeom>
        </p:spPr>
        <p:txBody>
          <a:bodyPr wrap="square">
            <a:spAutoFit/>
          </a:bodyPr>
          <a:lstStyle/>
          <a:p>
            <a:pPr algn="ctr"/>
            <a:r>
              <a:rPr lang="en-IN" sz="1500" dirty="0">
                <a:solidFill>
                  <a:schemeClr val="bg1"/>
                </a:solidFill>
                <a:latin typeface="+mj-lt"/>
                <a:cs typeface="Arial" pitchFamily="34" charset="0"/>
              </a:rPr>
              <a:t>Understand</a:t>
            </a:r>
          </a:p>
        </p:txBody>
      </p:sp>
      <p:sp>
        <p:nvSpPr>
          <p:cNvPr id="71" name="Rectangle 70">
            <a:extLst>
              <a:ext uri="{FF2B5EF4-FFF2-40B4-BE49-F238E27FC236}">
                <a16:creationId xmlns:a16="http://schemas.microsoft.com/office/drawing/2014/main" id="{6EFB0E76-806C-5D47-B0B8-6B3908190717}"/>
              </a:ext>
            </a:extLst>
          </p:cNvPr>
          <p:cNvSpPr/>
          <p:nvPr/>
        </p:nvSpPr>
        <p:spPr>
          <a:xfrm>
            <a:off x="3939480" y="2479289"/>
            <a:ext cx="1088713" cy="369332"/>
          </a:xfrm>
          <a:prstGeom prst="rect">
            <a:avLst/>
          </a:prstGeom>
        </p:spPr>
        <p:txBody>
          <a:bodyPr wrap="square">
            <a:spAutoFit/>
          </a:bodyPr>
          <a:lstStyle/>
          <a:p>
            <a:pPr algn="ctr"/>
            <a:r>
              <a:rPr lang="en-IN" dirty="0">
                <a:solidFill>
                  <a:schemeClr val="bg1"/>
                </a:solidFill>
                <a:latin typeface="+mj-lt"/>
                <a:cs typeface="Arial" pitchFamily="34" charset="0"/>
              </a:rPr>
              <a:t>Process</a:t>
            </a:r>
          </a:p>
        </p:txBody>
      </p:sp>
      <p:sp>
        <p:nvSpPr>
          <p:cNvPr id="72" name="Rectangle 71">
            <a:extLst>
              <a:ext uri="{FF2B5EF4-FFF2-40B4-BE49-F238E27FC236}">
                <a16:creationId xmlns:a16="http://schemas.microsoft.com/office/drawing/2014/main" id="{1730182E-FD09-664F-943C-BF9ED1217242}"/>
              </a:ext>
            </a:extLst>
          </p:cNvPr>
          <p:cNvSpPr/>
          <p:nvPr/>
        </p:nvSpPr>
        <p:spPr>
          <a:xfrm>
            <a:off x="2996793" y="3375949"/>
            <a:ext cx="1088713" cy="369332"/>
          </a:xfrm>
          <a:prstGeom prst="rect">
            <a:avLst/>
          </a:prstGeom>
        </p:spPr>
        <p:txBody>
          <a:bodyPr wrap="square">
            <a:spAutoFit/>
          </a:bodyPr>
          <a:lstStyle/>
          <a:p>
            <a:pPr algn="ctr"/>
            <a:r>
              <a:rPr lang="en-IN" dirty="0">
                <a:latin typeface="+mj-lt"/>
                <a:cs typeface="Arial" pitchFamily="34" charset="0"/>
              </a:rPr>
              <a:t>Tools</a:t>
            </a:r>
          </a:p>
        </p:txBody>
      </p:sp>
    </p:spTree>
    <p:extLst>
      <p:ext uri="{BB962C8B-B14F-4D97-AF65-F5344CB8AC3E}">
        <p14:creationId xmlns:p14="http://schemas.microsoft.com/office/powerpoint/2010/main" val="2922031764"/>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3C05FE7C078A4EBD0AABA0297D5076" ma:contentTypeVersion="2" ma:contentTypeDescription="Create a new document." ma:contentTypeScope="" ma:versionID="615c55f667b2f820018380d81c36dbc5">
  <xsd:schema xmlns:xsd="http://www.w3.org/2001/XMLSchema" xmlns:xs="http://www.w3.org/2001/XMLSchema" xmlns:p="http://schemas.microsoft.com/office/2006/metadata/properties" xmlns:ns2="8d8bf87b-0620-439c-9cc1-975be6e057a1" targetNamespace="http://schemas.microsoft.com/office/2006/metadata/properties" ma:root="true" ma:fieldsID="3e51626cb17b65a5b61c5a39881b4941" ns2:_="">
    <xsd:import namespace="8d8bf87b-0620-439c-9cc1-975be6e057a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f87b-0620-439c-9cc1-975be6e057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D8BD8D-6567-4DA9-B3CB-629463B51070}">
  <ds:schemaRefs>
    <ds:schemaRef ds:uri="http://schemas.microsoft.com/sharepoint/v3/contenttype/forms"/>
  </ds:schemaRefs>
</ds:datastoreItem>
</file>

<file path=customXml/itemProps2.xml><?xml version="1.0" encoding="utf-8"?>
<ds:datastoreItem xmlns:ds="http://schemas.openxmlformats.org/officeDocument/2006/customXml" ds:itemID="{1FF5A876-DAB3-4385-B97F-029E5D0BCAE1}">
  <ds:schemaRefs>
    <ds:schemaRef ds:uri="http://purl.org/dc/dcmitype/"/>
    <ds:schemaRef ds:uri="http://www.w3.org/XML/1998/namespace"/>
    <ds:schemaRef ds:uri="http://schemas.microsoft.com/office/2006/documentManagement/types"/>
    <ds:schemaRef ds:uri="http://purl.org/dc/terms/"/>
    <ds:schemaRef ds:uri="8d8bf87b-0620-439c-9cc1-975be6e057a1"/>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577E675C-17D4-4EE1-9056-D7B3020AE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f87b-0620-439c-9cc1-975be6e057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6485</TotalTime>
  <Words>344</Words>
  <Application>Microsoft Office PowerPoint</Application>
  <PresentationFormat>Widescreen</PresentationFormat>
  <Paragraphs>160</Paragraphs>
  <Slides>21</Slides>
  <Notes>16</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21</vt:i4>
      </vt:variant>
    </vt:vector>
  </HeadingPairs>
  <TitlesOfParts>
    <vt:vector size="37" baseType="lpstr">
      <vt:lpstr>Arial</vt:lpstr>
      <vt:lpstr>Calibri</vt:lpstr>
      <vt:lpstr>Futura Next Book</vt:lpstr>
      <vt:lpstr>Futura Next DemiBold</vt:lpstr>
      <vt:lpstr>Futura Next Medium</vt:lpstr>
      <vt:lpstr>Minion Pro</vt:lpstr>
      <vt:lpstr>Quicksand</vt:lpstr>
      <vt:lpstr>Zapfino</vt:lpstr>
      <vt:lpstr>Brand Mark</vt:lpstr>
      <vt:lpstr>Cover</vt:lpstr>
      <vt:lpstr>Agenda</vt:lpstr>
      <vt:lpstr>Divider</vt:lpstr>
      <vt:lpstr>Quote</vt:lpstr>
      <vt:lpstr>Voice</vt:lpstr>
      <vt:lpstr>Content</vt:lpstr>
      <vt:lpstr>Back Cover</vt:lpstr>
      <vt:lpstr>PowerPoint Presentation</vt:lpstr>
      <vt:lpstr>1</vt:lpstr>
      <vt:lpstr>PowerPoint Presentation</vt:lpstr>
      <vt:lpstr>Stakeholders</vt:lpstr>
      <vt:lpstr>  Our next starts</vt:lpstr>
      <vt:lpstr>4 Weeks of Training + Project demo  </vt:lpstr>
      <vt:lpstr>Agenda</vt:lpstr>
      <vt:lpstr>Our Journey</vt:lpstr>
      <vt:lpstr>PowerPoint Presentation</vt:lpstr>
      <vt:lpstr>Developer</vt:lpstr>
      <vt:lpstr>PowerPoint Presentation</vt:lpstr>
      <vt:lpstr>Project Goals</vt:lpstr>
      <vt:lpstr>Our Vision</vt:lpstr>
      <vt:lpstr>Tech Stack</vt:lpstr>
      <vt:lpstr>PowerPoint Presentation</vt:lpstr>
      <vt:lpstr>Development</vt:lpstr>
      <vt:lpstr>PowerPoint Presentation</vt:lpstr>
      <vt:lpstr>Challenges  &amp; Learnings</vt:lpstr>
      <vt:lpstr>Demo</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David Jabez Masaka</cp:lastModifiedBy>
  <cp:revision>189</cp:revision>
  <dcterms:created xsi:type="dcterms:W3CDTF">2018-11-16T01:56:21Z</dcterms:created>
  <dcterms:modified xsi:type="dcterms:W3CDTF">2023-04-26T17:23:18Z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vaivashi</vt:lpwstr>
  </property>
  <property fmtid="{D5CDD505-2E9C-101B-9397-08002B2CF9AE}" pid="5" name="Jive_VersionGuid">
    <vt:lpwstr>f166cf82-5007-4aeb-b839-2269b5079005</vt:lpwstr>
  </property>
  <property fmtid="{D5CDD505-2E9C-101B-9397-08002B2CF9AE}" pid="6" name="Offisync_UpdateToken">
    <vt:lpwstr>8</vt:lpwstr>
  </property>
  <property fmtid="{D5CDD505-2E9C-101B-9397-08002B2CF9AE}" pid="7" name="Offisync_ProviderInitializationData">
    <vt:lpwstr>https://vox.publicissapient.com</vt:lpwstr>
  </property>
  <property fmtid="{D5CDD505-2E9C-101B-9397-08002B2CF9AE}" pid="8" name="ContentTypeId">
    <vt:lpwstr>0x0101005B3C05FE7C078A4EBD0AABA0297D5076</vt:lpwstr>
  </property>
</Properties>
</file>