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X:Users:dan:Google%20Drive:Academic:CS365:Benchmar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X:Users:dan:Google%20Drive:Academic:CS365:Benchmar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Array List Benchmarks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For Loop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Sheet1!$A$13:$A$16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Sheet1!$B$13:$B$16</c:f>
              <c:numCache>
                <c:formatCode>General</c:formatCode>
                <c:ptCount val="4"/>
                <c:pt idx="0">
                  <c:v>1.0</c:v>
                </c:pt>
                <c:pt idx="1">
                  <c:v>11.0</c:v>
                </c:pt>
                <c:pt idx="2">
                  <c:v>184.0</c:v>
                </c:pt>
                <c:pt idx="3">
                  <c:v>1924.0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Streams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Sheet1!$A$13:$A$16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Sheet1!$C$13:$C$16</c:f>
              <c:numCache>
                <c:formatCode>General</c:formatCode>
                <c:ptCount val="4"/>
                <c:pt idx="0">
                  <c:v>8.0</c:v>
                </c:pt>
                <c:pt idx="1">
                  <c:v>19.0</c:v>
                </c:pt>
                <c:pt idx="2">
                  <c:v>198.0</c:v>
                </c:pt>
                <c:pt idx="3">
                  <c:v>2062.0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Parallel Streams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Sheet1!$A$13:$A$16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Sheet1!$D$13:$D$16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67.0</c:v>
                </c:pt>
                <c:pt idx="3">
                  <c:v>653.0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Parallel Filter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Sheet1!$A$13:$A$16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Sheet1!$E$13:$E$16</c:f>
              <c:numCache>
                <c:formatCode>General</c:formatCode>
                <c:ptCount val="4"/>
                <c:pt idx="0">
                  <c:v>1.0</c:v>
                </c:pt>
                <c:pt idx="1">
                  <c:v>1.0</c:v>
                </c:pt>
                <c:pt idx="2">
                  <c:v>76.0</c:v>
                </c:pt>
                <c:pt idx="3">
                  <c:v>771.0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008440"/>
        <c:axId val="2135044616"/>
      </c:scatterChart>
      <c:valAx>
        <c:axId val="2135008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Elements in list to process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044616"/>
        <c:crosses val="autoZero"/>
        <c:crossBetween val="midCat"/>
      </c:valAx>
      <c:valAx>
        <c:axId val="2135044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Runtime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0084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Linked List Benchmarks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For Loop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Sheet1!$A$4:$A$7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Sheet1!$B$4:$B$7</c:f>
              <c:numCache>
                <c:formatCode>General</c:formatCode>
                <c:ptCount val="4"/>
                <c:pt idx="0">
                  <c:v>1.0</c:v>
                </c:pt>
                <c:pt idx="1">
                  <c:v>10.0</c:v>
                </c:pt>
                <c:pt idx="2">
                  <c:v>185.0</c:v>
                </c:pt>
                <c:pt idx="3">
                  <c:v>1923.0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Streams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Sheet1!$A$4:$A$7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Sheet1!$C$4:$C$7</c:f>
              <c:numCache>
                <c:formatCode>General</c:formatCode>
                <c:ptCount val="4"/>
                <c:pt idx="0">
                  <c:v>8.0</c:v>
                </c:pt>
                <c:pt idx="1">
                  <c:v>12.0</c:v>
                </c:pt>
                <c:pt idx="2">
                  <c:v>188.0</c:v>
                </c:pt>
                <c:pt idx="3">
                  <c:v>1932.0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Parallel Streams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Sheet1!$A$4:$A$7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Sheet1!$D$4:$D$7</c:f>
              <c:numCache>
                <c:formatCode>General</c:formatCode>
                <c:ptCount val="4"/>
                <c:pt idx="0">
                  <c:v>1.0</c:v>
                </c:pt>
                <c:pt idx="1">
                  <c:v>6.0</c:v>
                </c:pt>
                <c:pt idx="2">
                  <c:v>91.0</c:v>
                </c:pt>
                <c:pt idx="3">
                  <c:v>7338.0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Parallel Filter API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Sheet1!$A$4:$A$7</c:f>
              <c:numCache>
                <c:formatCode>General</c:formatCode>
                <c:ptCount val="4"/>
                <c:pt idx="0">
                  <c:v>127142.0</c:v>
                </c:pt>
                <c:pt idx="1">
                  <c:v>1.27142E6</c:v>
                </c:pt>
                <c:pt idx="2">
                  <c:v>1.27142E7</c:v>
                </c:pt>
                <c:pt idx="3">
                  <c:v>1.27142E8</c:v>
                </c:pt>
              </c:numCache>
            </c:numRef>
          </c:xVal>
          <c:yVal>
            <c:numRef>
              <c:f>Sheet1!$E$4:$E$7</c:f>
              <c:numCache>
                <c:formatCode>General</c:formatCode>
                <c:ptCount val="4"/>
                <c:pt idx="0">
                  <c:v>4.0</c:v>
                </c:pt>
                <c:pt idx="1">
                  <c:v>10.0</c:v>
                </c:pt>
                <c:pt idx="2">
                  <c:v>93.0</c:v>
                </c:pt>
                <c:pt idx="3">
                  <c:v>962.0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9049800"/>
        <c:axId val="2135914216"/>
      </c:scatterChart>
      <c:valAx>
        <c:axId val="2139049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Elements </a:t>
                </a:r>
                <a:r>
                  <a:rPr lang="en-US" baseline="0"/>
                  <a:t> to process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5914216"/>
        <c:crosses val="autoZero"/>
        <c:crossBetween val="midCat"/>
      </c:valAx>
      <c:valAx>
        <c:axId val="21359142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Runtime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390498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5/6/15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List Filtering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Mashuda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list with items from an existing list that meet certain criteria</a:t>
            </a:r>
          </a:p>
          <a:p>
            <a:endParaRPr lang="en-US" dirty="0" smtClean="0"/>
          </a:p>
          <a:p>
            <a:r>
              <a:rPr lang="en-US" dirty="0" smtClean="0"/>
              <a:t>Simple methods have existed for years in languages for list filtering </a:t>
            </a:r>
          </a:p>
          <a:p>
            <a:r>
              <a:rPr lang="en-US" dirty="0" smtClean="0"/>
              <a:t>Java 8 introduced list filtering(in 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Parallel Streams Filter </a:t>
            </a:r>
            <a:r>
              <a:rPr lang="en-US" dirty="0" err="1" smtClean="0"/>
              <a:t>vs</a:t>
            </a:r>
            <a:r>
              <a:rPr lang="en-US" dirty="0" smtClean="0"/>
              <a:t> Parallel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dirty="0" err="1"/>
              <a:t>list.parallelStream</a:t>
            </a:r>
            <a:r>
              <a:rPr lang="en-US" dirty="0"/>
              <a:t>().filter(e -&gt; </a:t>
            </a:r>
            <a:r>
              <a:rPr lang="en-US" dirty="0" err="1"/>
              <a:t>e.contains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)).collect(</a:t>
            </a:r>
            <a:r>
              <a:rPr lang="en-US" dirty="0" err="1"/>
              <a:t>Collectors.</a:t>
            </a:r>
            <a:r>
              <a:rPr lang="en-US" i="1" dirty="0" err="1"/>
              <a:t>toCollection</a:t>
            </a:r>
            <a:r>
              <a:rPr lang="en-US" dirty="0"/>
              <a:t>(</a:t>
            </a:r>
            <a:r>
              <a:rPr lang="en-US" dirty="0" err="1"/>
              <a:t>ArrayList</a:t>
            </a:r>
            <a:r>
              <a:rPr lang="en-US" dirty="0"/>
              <a:t>::</a:t>
            </a:r>
            <a:r>
              <a:rPr lang="en-US" dirty="0"/>
              <a:t>new</a:t>
            </a:r>
            <a:r>
              <a:rPr lang="en-US" dirty="0"/>
              <a:t>)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filter.filter</a:t>
            </a:r>
            <a:r>
              <a:rPr lang="en-US" dirty="0"/>
              <a:t>(list</a:t>
            </a:r>
            <a:r>
              <a:rPr lang="en-US" dirty="0"/>
              <a:t>, </a:t>
            </a:r>
            <a:r>
              <a:rPr lang="en-US" dirty="0" err="1"/>
              <a:t>currentVal</a:t>
            </a:r>
            <a:r>
              <a:rPr lang="en-US" dirty="0"/>
              <a:t> -</a:t>
            </a:r>
            <a:r>
              <a:rPr lang="en-US" dirty="0" smtClean="0"/>
              <a:t>&gt; </a:t>
            </a:r>
            <a:r>
              <a:rPr lang="en-US" dirty="0" err="1" smtClean="0"/>
              <a:t>currentVal.contains</a:t>
            </a:r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))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1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Benchmarks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32302845"/>
              </p:ext>
            </p:extLst>
          </p:nvPr>
        </p:nvGraphicFramePr>
        <p:xfrm>
          <a:off x="1079362" y="1536958"/>
          <a:ext cx="620395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437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</a:t>
            </a:r>
            <a:r>
              <a:rPr lang="en-US" smtClean="0"/>
              <a:t>List Benchmarks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2913885"/>
              </p:ext>
            </p:extLst>
          </p:nvPr>
        </p:nvGraphicFramePr>
        <p:xfrm>
          <a:off x="1571053" y="1505059"/>
          <a:ext cx="5962650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93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</TotalTime>
  <Words>120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Breeze</vt:lpstr>
      <vt:lpstr>Parallel List Filtering</vt:lpstr>
      <vt:lpstr>List Filtering</vt:lpstr>
      <vt:lpstr>Java 8 Parallel Streams Filter vs Parallel Filter</vt:lpstr>
      <vt:lpstr>ArrayList Benchmarks</vt:lpstr>
      <vt:lpstr>Linked List Benchmarks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List Filtering</dc:title>
  <dc:creator>Daniel Mashuda</dc:creator>
  <cp:lastModifiedBy>Daniel Mashuda</cp:lastModifiedBy>
  <cp:revision>2</cp:revision>
  <dcterms:created xsi:type="dcterms:W3CDTF">2015-05-06T22:59:22Z</dcterms:created>
  <dcterms:modified xsi:type="dcterms:W3CDTF">2015-05-06T23:13:01Z</dcterms:modified>
</cp:coreProperties>
</file>