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6" r:id="rId6"/>
    <p:sldId id="261" r:id="rId7"/>
    <p:sldId id="263" r:id="rId8"/>
    <p:sldId id="265" r:id="rId9"/>
    <p:sldId id="267" r:id="rId10"/>
    <p:sldId id="26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67BE6E-99E1-4480-9ED0-8AEC6CCF2ADA}" v="34" dt="2021-04-20T23:06:37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C4633-E282-4D3F-8B95-55F7154D16CE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B2A44-6497-45B1-AA4B-09FE8CE1B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91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10A6F-6F6D-4155-A50A-2234F4341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612AFB-92A9-4D7E-9E7D-80205C60E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5A9F6D-F288-4772-B2FA-487F5785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266D-BB86-43BC-ACE9-790B830349AA}" type="datetime1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BD3F6C-F088-46E2-B258-DCC23A5B5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73363B-C1D8-4E38-BF0A-282F2070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19D1-63A1-4E88-90BA-8C494FC7B7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94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8E487-3789-4003-9D98-38D6A1B8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B22F53-EFCC-4CE5-A414-91738B5F6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B47941-03DE-48BB-9B6C-D7423393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92D6-6B75-4287-AA9C-97390965F7F0}" type="datetime1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11A4A4-0789-491D-B4A1-9E3EEEBD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0D8B65-8DF2-43F8-936D-908BD43D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19D1-63A1-4E88-90BA-8C494FC7B7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12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D368C89-3226-4634-B4D8-BF329BA93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894225-D31C-4EF0-8FAC-9FA781FFA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59D59C-8BF9-4F33-8690-ECE08AB8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8732-BF99-4390-A37F-6EEF561BF91A}" type="datetime1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4A508D-E0D1-48AC-A31E-3F2179411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2AE989-C20F-4F28-8EDF-D7408AEB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19D1-63A1-4E88-90BA-8C494FC7B7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72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F3E337-271F-421F-A71A-83C4A1B5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FA8DB3-74DC-4F6A-83BE-15E5FEF32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BBEF8E-91CE-4890-88CC-2E445543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4B4F-2E92-4317-86E9-9E8C09373CA8}" type="datetime1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283F55-3160-46FD-80E7-CDEE2604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524ECB-925F-4EED-A201-FF3ED971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19D1-63A1-4E88-90BA-8C494FC7B7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36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7845C-089E-4DB7-8D3E-D04C32DA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2B3288-410D-4E14-A3DD-45631F40F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08DE60-7BE3-4317-993F-8D7414F1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6754-3B6C-44C0-A54C-1C2C6DFC6C68}" type="datetime1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CE032D-7314-42B3-84D0-B2122EDE8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C71D36-F9A3-45C1-AA8F-B87C6705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19D1-63A1-4E88-90BA-8C494FC7B7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31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B86FD-FB72-4BCD-AC8C-7217B40E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1357D6-C992-4030-9828-83321E652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A31112-190E-48B9-9863-BA3E7ABD7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1CEB9D-C201-4F32-B916-42784D86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8AA8-84B2-4C8A-B92C-25F2526CA07E}" type="datetime1">
              <a:rPr lang="ru-RU" smtClean="0"/>
              <a:t>21.04.2021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F560C1-994E-436A-B3A7-20F730B7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CC2660-AE83-4148-A683-F3D7BB4D3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19D1-63A1-4E88-90BA-8C494FC7B7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13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BE4CB-EDB9-4BFC-B9D8-8C6BACA9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700645-5B4F-43B0-B2C2-9C84448D9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ABE6E0-6D4C-404B-BBE8-CCC959C51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726219-C6F7-4D15-A642-3F8BD231B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AABEA13-F5F7-47A3-802E-CA4804ECB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367F642-03C4-4E84-9582-B9D0E354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8569-2DFA-4ED9-ADD5-2EEDF2FF1A67}" type="datetime1">
              <a:rPr lang="ru-RU" smtClean="0"/>
              <a:t>21.04.2021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B469305-0168-4DF0-BCC2-57F4184C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5FA20AE-E97A-4305-B695-34099289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19D1-63A1-4E88-90BA-8C494FC7B7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17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AC489-C4FA-4437-8B28-289A723C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9542CFE-F726-48D7-B9DA-4633E0DE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6D64-8272-4E10-8E3C-C99422C0F539}" type="datetime1">
              <a:rPr lang="ru-RU" smtClean="0"/>
              <a:t>21.04.2021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1D44DF8-8173-4692-AE55-D6B82ED8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EB283C8-76EF-42EC-848C-5B149270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19D1-63A1-4E88-90BA-8C494FC7B7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84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419DF22-2ABC-43AC-8AD8-BB82F13C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E3C5-7231-47E4-919B-CF076DE36718}" type="datetime1">
              <a:rPr lang="ru-RU" smtClean="0"/>
              <a:t>21.04.2021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D9A9156-E105-4E6A-B071-F5336754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0F26DE-9258-4601-ADEF-216DE86A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19D1-63A1-4E88-90BA-8C494FC7B7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78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A2480-50AD-4412-A275-ED19E53CD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FAFC4B-3685-4970-AB2A-95400B70E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5580CB-2664-4A2B-9B8F-3936942B3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3911F2-DD7B-45E2-8F5F-B7C8B513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04E4-A0B3-4632-B71A-5638A93920F4}" type="datetime1">
              <a:rPr lang="ru-RU" smtClean="0"/>
              <a:t>21.04.2021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ECFD9F-6FEB-46D0-A24D-FDDB64177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706A54-24A1-439E-B2D1-12ED5210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19D1-63A1-4E88-90BA-8C494FC7B7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19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F6FC20-9646-4436-8500-E10789F4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7BB582E-DEB3-4BD7-B982-42FF9401E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94D6BF-C92A-430E-9291-EAA157CAB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E931FB-E79D-4DE1-B34E-893EEF309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0092-2BC8-4E2B-9299-47C4548847C3}" type="datetime1">
              <a:rPr lang="ru-RU" smtClean="0"/>
              <a:t>21.04.2021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644D06-DADA-41BA-9DED-A49ABBE7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55CB5A-0E36-41C3-AFA1-42446C7C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19D1-63A1-4E88-90BA-8C494FC7B7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26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2B5B3-1A95-4470-8D06-F49418D4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C383E0-97EC-4B72-AF0B-4241226D7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5D1801-0BBF-47F2-9CCB-254C8EB11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77BEF-C0F5-43B5-9EFC-1503BB857A73}" type="datetime1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1CF68A-3B06-4682-B82F-F8E5CE8A5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B29A91-7157-4964-A4DF-BF84A21BE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319D1-63A1-4E88-90BA-8C494FC7B7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17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D60A4-1141-46B3-96B1-6352FCCA6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103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чат-бота для управления системой мониторинга физического состояния шахтеров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665E37-C0DE-40C8-A4AC-C8C35AD1A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6345" y="4454294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/>
              <a:t>Масный Дмитрий Игоревич</a:t>
            </a:r>
          </a:p>
          <a:p>
            <a:pPr algn="l"/>
            <a:r>
              <a:rPr lang="ru-RU" dirty="0"/>
              <a:t>МГТУ им Н. Э. Баумана</a:t>
            </a:r>
          </a:p>
          <a:p>
            <a:pPr algn="l"/>
            <a:r>
              <a:rPr lang="ru-RU" dirty="0"/>
              <a:t>Бакалавриат 4 курс</a:t>
            </a:r>
          </a:p>
          <a:p>
            <a:pPr algn="l"/>
            <a:r>
              <a:rPr lang="en-US" dirty="0"/>
              <a:t>ID</a:t>
            </a:r>
            <a:r>
              <a:rPr lang="ru-RU" dirty="0"/>
              <a:t>: 254187039</a:t>
            </a:r>
          </a:p>
        </p:txBody>
      </p:sp>
    </p:spTree>
    <p:extLst>
      <p:ext uri="{BB962C8B-B14F-4D97-AF65-F5344CB8AC3E}">
        <p14:creationId xmlns:p14="http://schemas.microsoft.com/office/powerpoint/2010/main" val="3743205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38DC9-6497-47A9-ACCA-C0473A91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7F0F22-08BC-4440-A482-8982AF97E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1"/>
            <a:ext cx="10515600" cy="4694392"/>
          </a:xfrm>
        </p:spPr>
        <p:txBody>
          <a:bodyPr>
            <a:normAutofit/>
          </a:bodyPr>
          <a:lstStyle/>
          <a:p>
            <a:r>
              <a:rPr lang="ru-RU" dirty="0"/>
              <a:t>Отсутствие систем непрерывного мониторинга на рынке.</a:t>
            </a:r>
          </a:p>
          <a:p>
            <a:r>
              <a:rPr lang="ru-RU" dirty="0"/>
              <a:t>Наличие физической возможности создания системы и потребности в ее создании.</a:t>
            </a:r>
          </a:p>
          <a:p>
            <a:r>
              <a:rPr lang="ru-RU" dirty="0"/>
              <a:t>Был разработан исходный код чат-бота </a:t>
            </a:r>
            <a:r>
              <a:rPr lang="en-US" dirty="0" err="1"/>
              <a:t>telegtam</a:t>
            </a:r>
            <a:r>
              <a:rPr lang="en-US" dirty="0"/>
              <a:t>.</a:t>
            </a:r>
          </a:p>
          <a:p>
            <a:r>
              <a:rPr lang="ru-RU" dirty="0"/>
              <a:t>Были протестированы функциональные возможности чат-бота.</a:t>
            </a:r>
          </a:p>
          <a:p>
            <a:r>
              <a:rPr lang="ru-RU" dirty="0"/>
              <a:t>Внедрение системы на предприятиях горнодобывающей промышленности позволит своевременно выявлять хронические заболевания у шахтеров и вовремя начинать лечение. Данная мера способствует увеличению продолжительности жизни рабочих.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A32F2D-4DBF-47F3-8F2C-64288CF4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19D1-63A1-4E88-90BA-8C494FC7B761}" type="slidenum">
              <a:rPr lang="ru-RU" sz="2000" smtClean="0">
                <a:solidFill>
                  <a:schemeClr val="tx1"/>
                </a:solidFill>
              </a:rPr>
              <a:t>10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36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09D0A-52F1-457C-A451-5FB1FAA2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Актуальность и новизна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D6B169-2D50-43F7-9DC3-4B8B26B53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9"/>
            <a:ext cx="10515600" cy="4650004"/>
          </a:xfrm>
        </p:spPr>
        <p:txBody>
          <a:bodyPr>
            <a:normAutofit lnSpcReduction="10000"/>
          </a:bodyPr>
          <a:lstStyle/>
          <a:p>
            <a:r>
              <a:rPr lang="ru-RU"/>
              <a:t>Диагностика состояния </a:t>
            </a:r>
            <a:r>
              <a:rPr lang="ru-RU" dirty="0"/>
              <a:t>рабочего проводится стационарно либо до, либо после смены, что не дает информации о том, как ведет себя организм рабочего при нагрузках. </a:t>
            </a:r>
          </a:p>
          <a:p>
            <a:r>
              <a:rPr lang="ru-RU" dirty="0"/>
              <a:t>Из-за отсутствия данных о состоянии человека во время нагрузки, зачастую невозможно дать заключение о том, страдает ли он каким-либо заболеванием на ранних этапах, на которых лечение будет максимально эффективным и вред здоровью будет минимальным, или нет. </a:t>
            </a:r>
          </a:p>
          <a:p>
            <a:r>
              <a:rPr lang="ru-RU" dirty="0"/>
              <a:t>На данный момент на рынке отсутствуют системы непрерывного мониторинга физического состояния шахтеров. В связи с этим я предлагаю разработать систему мониторинга здоровья шахтеров в течение рабочей смены с применением технологий </a:t>
            </a:r>
            <a:r>
              <a:rPr lang="en-US" dirty="0"/>
              <a:t>IoT</a:t>
            </a:r>
            <a:r>
              <a:rPr lang="ru-RU" dirty="0"/>
              <a:t>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A6E438-FDA7-4C97-AE04-21D58F5E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19D1-63A1-4E88-90BA-8C494FC7B761}" type="slidenum">
              <a:rPr lang="ru-RU" sz="2000" smtClean="0">
                <a:solidFill>
                  <a:schemeClr val="tx1"/>
                </a:solidFill>
              </a:rPr>
              <a:t>2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33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8B452-6458-4CE6-879D-AD0F9C55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Сравнительный анализ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19E8570-A560-4E1C-AF41-417F1A0CC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2649"/>
            <a:ext cx="5228217" cy="347186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1F5954-A949-4176-AC50-89E131956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4" y="2066924"/>
            <a:ext cx="4086225" cy="4086225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D659B1-7A02-4068-AFE3-780D92EC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19D1-63A1-4E88-90BA-8C494FC7B761}" type="slidenum">
              <a:rPr lang="ru-RU" sz="2000" smtClean="0">
                <a:solidFill>
                  <a:schemeClr val="tx1"/>
                </a:solidFill>
              </a:rPr>
              <a:t>3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48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5B98C-E91F-41A6-8BD6-8D0C9CC65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54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Описание предлагаемого решения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9D6562B-BC86-4849-BE9F-935B2EF25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5390" y="1164838"/>
            <a:ext cx="5761219" cy="914479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316ED6F-0A79-4DBF-AA11-0466D1F2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19D1-63A1-4E88-90BA-8C494FC7B761}" type="slidenum">
              <a:rPr lang="ru-RU" sz="2000" smtClean="0">
                <a:solidFill>
                  <a:schemeClr val="tx1"/>
                </a:solidFill>
              </a:rPr>
              <a:t>4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C3A325-FAD2-4C9F-A00B-A010CA25C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53" y="2281594"/>
            <a:ext cx="11510246" cy="39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1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5C2055-6645-4A17-A9C2-2004C707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Алгоритмы работы программ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10B1C8-86A6-4A03-9B92-DEF57193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19D1-63A1-4E88-90BA-8C494FC7B761}" type="slidenum">
              <a:rPr lang="ru-RU" sz="2000" smtClean="0">
                <a:solidFill>
                  <a:schemeClr val="tx1"/>
                </a:solidFill>
              </a:rPr>
              <a:t>5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94CE40F-662D-407F-9DA6-9240D3341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88" y="1393109"/>
            <a:ext cx="3664014" cy="532836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BD8EAB9-2A15-400B-BA4D-FBF7315A2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545" y="1292576"/>
            <a:ext cx="4724809" cy="55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71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27746-42D8-4FB3-AE38-7158AB04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805" y="568705"/>
            <a:ext cx="4506389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Тестирование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C50629F-0738-4FE0-9D17-ECF70F2A6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4268" y="1495824"/>
            <a:ext cx="8123464" cy="4560843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8D2459B-1B5F-43BE-9506-5FA44C9D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19D1-63A1-4E88-90BA-8C494FC7B761}" type="slidenum">
              <a:rPr lang="ru-RU" sz="2000" smtClean="0">
                <a:solidFill>
                  <a:schemeClr val="tx1"/>
                </a:solidFill>
              </a:rPr>
              <a:t>6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26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1BACD-6940-46E3-A4F7-1E4B65D2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Тестирование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0912736-E5BF-4470-9B5C-5556E9B03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505" y="1420427"/>
            <a:ext cx="5671495" cy="31842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A2F968-0181-45E8-A750-23072FB2B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789" y="2842841"/>
            <a:ext cx="5890222" cy="3312683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BC819A-D9B4-4503-A22A-3C1FF591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19D1-63A1-4E88-90BA-8C494FC7B761}" type="slidenum">
              <a:rPr lang="ru-RU" sz="2000" smtClean="0">
                <a:solidFill>
                  <a:schemeClr val="tx1"/>
                </a:solidFill>
              </a:rPr>
              <a:t>7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29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CEC8C1-EC7E-4424-9A7D-4932FA55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Тестирование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152226F-6AB5-44F6-BDB9-77C93E530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211" y="2565578"/>
            <a:ext cx="5410914" cy="329388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F7FD91-6BAF-4144-8E14-5C5E67861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944" y="1403528"/>
            <a:ext cx="5866845" cy="3293885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698055-7D85-44D3-B059-1B570074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19D1-63A1-4E88-90BA-8C494FC7B761}" type="slidenum">
              <a:rPr lang="ru-RU" sz="2000" smtClean="0">
                <a:solidFill>
                  <a:schemeClr val="tx1"/>
                </a:solidFill>
              </a:rPr>
              <a:t>8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39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63E34-15D9-422A-B3CF-24582C04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Визуализация полученных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1881AC-43C5-4EB8-86EE-038E8B5D6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428590"/>
            <a:ext cx="4877223" cy="365791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199116F-481F-44FB-A383-7DAB086B3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579" y="1428591"/>
            <a:ext cx="4877223" cy="3657917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483D7D7-9264-4891-91AF-8A45C6A9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19D1-63A1-4E88-90BA-8C494FC7B761}" type="slidenum">
              <a:rPr lang="ru-RU" sz="2000" smtClean="0">
                <a:solidFill>
                  <a:schemeClr val="tx1"/>
                </a:solidFill>
              </a:rPr>
              <a:t>9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0968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210</Words>
  <Application>Microsoft Office PowerPoint</Application>
  <PresentationFormat>Широкоэкранный</PresentationFormat>
  <Paragraphs>31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Разработка чат-бота для управления системой мониторинга физического состояния шахтеров</vt:lpstr>
      <vt:lpstr>Актуальность и новизна</vt:lpstr>
      <vt:lpstr>Сравнительный анализ</vt:lpstr>
      <vt:lpstr>Описание предлагаемого решения</vt:lpstr>
      <vt:lpstr>Алгоритмы работы программ</vt:lpstr>
      <vt:lpstr>Тестирование</vt:lpstr>
      <vt:lpstr>Тестирование</vt:lpstr>
      <vt:lpstr>Тестирование</vt:lpstr>
      <vt:lpstr>Визуализация полученных данных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чат-бота для управления системой мониторинга физического состояния шахтеров</dc:title>
  <dc:creator>Дмитрий Масный</dc:creator>
  <cp:lastModifiedBy>Дмитрий Масный</cp:lastModifiedBy>
  <cp:revision>3</cp:revision>
  <dcterms:created xsi:type="dcterms:W3CDTF">2021-04-20T22:27:39Z</dcterms:created>
  <dcterms:modified xsi:type="dcterms:W3CDTF">2021-04-20T23:18:59Z</dcterms:modified>
</cp:coreProperties>
</file>