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256" r:id="rId2"/>
  </p:sldIdLst>
  <p:sldSz cx="38015863" cy="21383625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1pPr>
    <a:lvl2pPr marL="284911" indent="38139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2pPr>
    <a:lvl3pPr marL="569821" indent="76275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3pPr>
    <a:lvl4pPr marL="854732" indent="114413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4pPr>
    <a:lvl5pPr marL="1139641" indent="152549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5pPr>
    <a:lvl6pPr marL="1615239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6pPr>
    <a:lvl7pPr marL="1938287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7pPr>
    <a:lvl8pPr marL="2261336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8pPr>
    <a:lvl9pPr marL="2584383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879" userDrawn="1">
          <p15:clr>
            <a:srgbClr val="A4A3A4"/>
          </p15:clr>
        </p15:guide>
        <p15:guide id="3" orient="horz" pos="9094" userDrawn="1">
          <p15:clr>
            <a:srgbClr val="A4A3A4"/>
          </p15:clr>
        </p15:guide>
        <p15:guide id="7" pos="824" userDrawn="1">
          <p15:clr>
            <a:srgbClr val="A4A3A4"/>
          </p15:clr>
        </p15:guide>
        <p15:guide id="8" pos="23125" userDrawn="1">
          <p15:clr>
            <a:srgbClr val="A4A3A4"/>
          </p15:clr>
        </p15:guide>
        <p15:guide id="9" orient="horz" pos="6735" userDrawn="1">
          <p15:clr>
            <a:srgbClr val="A4A3A4"/>
          </p15:clr>
        </p15:guide>
        <p15:guide id="10" orient="horz" pos="11343" userDrawn="1">
          <p15:clr>
            <a:srgbClr val="A4A3A4"/>
          </p15:clr>
        </p15:guide>
        <p15:guide id="11" orient="horz" pos="8895" userDrawn="1">
          <p15:clr>
            <a:srgbClr val="A4A3A4"/>
          </p15:clr>
        </p15:guide>
        <p15:guide id="12" pos="11974" userDrawn="1">
          <p15:clr>
            <a:srgbClr val="A4A3A4"/>
          </p15:clr>
        </p15:guide>
        <p15:guide id="13" pos="8298" userDrawn="1">
          <p15:clr>
            <a:srgbClr val="A4A3A4"/>
          </p15:clr>
        </p15:guide>
        <p15:guide id="14" pos="8056" userDrawn="1">
          <p15:clr>
            <a:srgbClr val="A4A3A4"/>
          </p15:clr>
        </p15:guide>
        <p15:guide id="15" pos="15590" userDrawn="1">
          <p15:clr>
            <a:srgbClr val="A4A3A4"/>
          </p15:clr>
        </p15:guide>
        <p15:guide id="16" pos="15832" userDrawn="1">
          <p15:clr>
            <a:srgbClr val="A4A3A4"/>
          </p15:clr>
        </p15:guide>
        <p15:guide id="17" orient="horz" pos="2127" userDrawn="1">
          <p15:clr>
            <a:srgbClr val="A4A3A4"/>
          </p15:clr>
        </p15:guide>
        <p15:guide id="18" orient="horz" pos="495" userDrawn="1">
          <p15:clr>
            <a:srgbClr val="A4A3A4"/>
          </p15:clr>
        </p15:guide>
        <p15:guide id="19" orient="horz" pos="19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0D2"/>
    <a:srgbClr val="0000FF"/>
    <a:srgbClr val="191919"/>
    <a:srgbClr val="004080"/>
    <a:srgbClr val="FFFF66"/>
    <a:srgbClr val="FFFFE1"/>
    <a:srgbClr val="FFF3F3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309" autoAdjust="0"/>
    <p:restoredTop sz="50000" autoAdjust="0"/>
  </p:normalViewPr>
  <p:slideViewPr>
    <p:cSldViewPr snapToGrid="0" showGuides="1">
      <p:cViewPr>
        <p:scale>
          <a:sx n="27" d="100"/>
          <a:sy n="27" d="100"/>
        </p:scale>
        <p:origin x="1816" y="736"/>
      </p:cViewPr>
      <p:guideLst>
        <p:guide orient="horz" pos="12879"/>
        <p:guide orient="horz" pos="9094"/>
        <p:guide pos="824"/>
        <p:guide pos="23125"/>
        <p:guide orient="horz" pos="6735"/>
        <p:guide orient="horz" pos="11343"/>
        <p:guide orient="horz" pos="8895"/>
        <p:guide pos="11974"/>
        <p:guide pos="8298"/>
        <p:guide pos="8056"/>
        <p:guide pos="15590"/>
        <p:guide pos="15832"/>
        <p:guide orient="horz" pos="2127"/>
        <p:guide orient="horz" pos="495"/>
        <p:guide orient="horz" pos="19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</a:bodyPr>
          <a:lstStyle>
            <a:lvl1pPr>
              <a:defRPr sz="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</a:bodyPr>
          <a:lstStyle>
            <a:lvl1pPr algn="r">
              <a:defRPr sz="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30438770-F59E-4F40-A2DF-AE5F28BE27C8}" type="datetime1">
              <a:rPr lang="en-US" altLang="en-US"/>
              <a:pPr>
                <a:defRPr/>
              </a:pPr>
              <a:t>11/15/18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8032" tIns="9016" rIns="18032" bIns="901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wrap="square" lIns="18032" tIns="9016" rIns="18032" bIns="9016" numCol="1" anchor="b" anchorCtr="0" compatLnSpc="1">
            <a:prstTxWarp prst="textNoShape">
              <a:avLst/>
            </a:prstTxWarp>
          </a:bodyPr>
          <a:lstStyle>
            <a:lvl1pPr>
              <a:defRPr sz="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377363"/>
            <a:ext cx="2944813" cy="493712"/>
          </a:xfrm>
          <a:prstGeom prst="rect">
            <a:avLst/>
          </a:prstGeom>
        </p:spPr>
        <p:txBody>
          <a:bodyPr vert="horz" wrap="square" lIns="18032" tIns="9016" rIns="18032" bIns="9016" numCol="1" anchor="b" anchorCtr="0" compatLnSpc="1">
            <a:prstTxWarp prst="textNoShape">
              <a:avLst/>
            </a:prstTxWarp>
          </a:bodyPr>
          <a:lstStyle>
            <a:lvl1pPr algn="r">
              <a:defRPr sz="200">
                <a:latin typeface="Calibri" charset="0"/>
              </a:defRPr>
            </a:lvl1pPr>
          </a:lstStyle>
          <a:p>
            <a:fld id="{F0AE6ECD-C77D-6644-83C1-8BE555AF86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28491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56982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854732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13964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1424964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6pPr>
    <a:lvl7pPr marL="1709956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7pPr>
    <a:lvl8pPr marL="1994950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8pPr>
    <a:lvl9pPr marL="2279943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795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900">
                <a:solidFill>
                  <a:srgbClr val="000000"/>
                </a:solidFill>
                <a:ea typeface="MS PGothic" charset="-128"/>
              </a:rPr>
              <a:t>Copyright Colin Purrington (</a:t>
            </a:r>
            <a:r>
              <a:rPr lang="en-US" altLang="en-US" sz="1900">
                <a:solidFill>
                  <a:srgbClr val="000000"/>
                </a:solidFill>
                <a:latin typeface="Times New Roman" charset="0"/>
                <a:ea typeface="MS PGothic" charset="-128"/>
              </a:rPr>
              <a:t>http://colinpurrington.com/tips/academic/posterdesign).</a:t>
            </a:r>
            <a:endParaRPr lang="en-US" altLang="en-US" sz="1900">
              <a:solidFill>
                <a:srgbClr val="000000"/>
              </a:solidFill>
              <a:ea typeface="MS PGothic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146050" indent="-5556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223838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314325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404813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8620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13192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17764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22336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A938191-9766-5441-AA4D-EF1346D92809}" type="slidenum">
              <a:rPr lang="en-US" altLang="en-US" sz="2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1191" y="6642788"/>
            <a:ext cx="32313483" cy="45836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80" y="12117390"/>
            <a:ext cx="2661110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C345C-42DF-8F44-8536-7FDCC43FF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DBFAD-62BC-884C-9792-45AF80515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19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1505" y="856342"/>
            <a:ext cx="8553569" cy="18245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0795" y="856342"/>
            <a:ext cx="25027110" cy="18245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A9070-97D3-8F40-A360-58F3053939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0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39EE-3C96-4243-8662-2409CCD7F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992" y="13740967"/>
            <a:ext cx="32313483" cy="4247026"/>
          </a:xfrm>
        </p:spPr>
        <p:txBody>
          <a:bodyPr anchor="t"/>
          <a:lstStyle>
            <a:lvl1pPr algn="l">
              <a:defRPr sz="1622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2992" y="9063299"/>
            <a:ext cx="32313483" cy="4677666"/>
          </a:xfrm>
        </p:spPr>
        <p:txBody>
          <a:bodyPr anchor="b"/>
          <a:lstStyle>
            <a:lvl1pPr marL="0" indent="0">
              <a:buNone/>
              <a:defRPr sz="8069">
                <a:solidFill>
                  <a:schemeClr val="tx1">
                    <a:tint val="75000"/>
                  </a:schemeClr>
                </a:solidFill>
              </a:defRPr>
            </a:lvl1pPr>
            <a:lvl2pPr marL="1851526" indent="0">
              <a:buNone/>
              <a:defRPr sz="7272">
                <a:solidFill>
                  <a:schemeClr val="tx1">
                    <a:tint val="75000"/>
                  </a:schemeClr>
                </a:solidFill>
              </a:defRPr>
            </a:lvl2pPr>
            <a:lvl3pPr marL="3703057" indent="0">
              <a:buNone/>
              <a:defRPr sz="6473">
                <a:solidFill>
                  <a:schemeClr val="tx1">
                    <a:tint val="75000"/>
                  </a:schemeClr>
                </a:solidFill>
              </a:defRPr>
            </a:lvl3pPr>
            <a:lvl4pPr marL="5554583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4pPr>
            <a:lvl5pPr marL="7406109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5pPr>
            <a:lvl6pPr marL="9257638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6pPr>
            <a:lvl7pPr marL="11109165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7pPr>
            <a:lvl8pPr marL="12960691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8pPr>
            <a:lvl9pPr marL="14812221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B4E9E-F9D1-C840-93C4-42A82CF2AD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62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795" y="4989518"/>
            <a:ext cx="16790339" cy="14112205"/>
          </a:xfrm>
        </p:spPr>
        <p:txBody>
          <a:bodyPr/>
          <a:lstStyle>
            <a:lvl1pPr>
              <a:defRPr sz="11352"/>
            </a:lvl1pPr>
            <a:lvl2pPr>
              <a:defRPr sz="9756"/>
            </a:lvl2pPr>
            <a:lvl3pPr>
              <a:defRPr sz="8069"/>
            </a:lvl3pPr>
            <a:lvl4pPr>
              <a:defRPr sz="7272"/>
            </a:lvl4pPr>
            <a:lvl5pPr>
              <a:defRPr sz="7272"/>
            </a:lvl5pPr>
            <a:lvl6pPr>
              <a:defRPr sz="7272"/>
            </a:lvl6pPr>
            <a:lvl7pPr>
              <a:defRPr sz="7272"/>
            </a:lvl7pPr>
            <a:lvl8pPr>
              <a:defRPr sz="7272"/>
            </a:lvl8pPr>
            <a:lvl9pPr>
              <a:defRPr sz="72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24732" y="4989518"/>
            <a:ext cx="16790339" cy="14112205"/>
          </a:xfrm>
        </p:spPr>
        <p:txBody>
          <a:bodyPr/>
          <a:lstStyle>
            <a:lvl1pPr>
              <a:defRPr sz="11352"/>
            </a:lvl1pPr>
            <a:lvl2pPr>
              <a:defRPr sz="9756"/>
            </a:lvl2pPr>
            <a:lvl3pPr>
              <a:defRPr sz="8069"/>
            </a:lvl3pPr>
            <a:lvl4pPr>
              <a:defRPr sz="7272"/>
            </a:lvl4pPr>
            <a:lvl5pPr>
              <a:defRPr sz="7272"/>
            </a:lvl5pPr>
            <a:lvl6pPr>
              <a:defRPr sz="7272"/>
            </a:lvl6pPr>
            <a:lvl7pPr>
              <a:defRPr sz="7272"/>
            </a:lvl7pPr>
            <a:lvl8pPr>
              <a:defRPr sz="7272"/>
            </a:lvl8pPr>
            <a:lvl9pPr>
              <a:defRPr sz="72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FB5DE-D7BB-AB49-9C01-331A2D7FB4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2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795" y="4786569"/>
            <a:ext cx="16796943" cy="1994814"/>
          </a:xfrm>
        </p:spPr>
        <p:txBody>
          <a:bodyPr anchor="b"/>
          <a:lstStyle>
            <a:lvl1pPr marL="0" indent="0">
              <a:buNone/>
              <a:defRPr sz="9756" b="1"/>
            </a:lvl1pPr>
            <a:lvl2pPr marL="1851526" indent="0">
              <a:buNone/>
              <a:defRPr sz="8069" b="1"/>
            </a:lvl2pPr>
            <a:lvl3pPr marL="3703057" indent="0">
              <a:buNone/>
              <a:defRPr sz="7272" b="1"/>
            </a:lvl3pPr>
            <a:lvl4pPr marL="5554583" indent="0">
              <a:buNone/>
              <a:defRPr sz="6473" b="1"/>
            </a:lvl4pPr>
            <a:lvl5pPr marL="7406109" indent="0">
              <a:buNone/>
              <a:defRPr sz="6473" b="1"/>
            </a:lvl5pPr>
            <a:lvl6pPr marL="9257638" indent="0">
              <a:buNone/>
              <a:defRPr sz="6473" b="1"/>
            </a:lvl6pPr>
            <a:lvl7pPr marL="11109165" indent="0">
              <a:buNone/>
              <a:defRPr sz="6473" b="1"/>
            </a:lvl7pPr>
            <a:lvl8pPr marL="12960691" indent="0">
              <a:buNone/>
              <a:defRPr sz="6473" b="1"/>
            </a:lvl8pPr>
            <a:lvl9pPr marL="14812221" indent="0">
              <a:buNone/>
              <a:defRPr sz="64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795" y="6781383"/>
            <a:ext cx="16796943" cy="12320336"/>
          </a:xfrm>
        </p:spPr>
        <p:txBody>
          <a:bodyPr/>
          <a:lstStyle>
            <a:lvl1pPr>
              <a:defRPr sz="9756"/>
            </a:lvl1pPr>
            <a:lvl2pPr>
              <a:defRPr sz="8069"/>
            </a:lvl2pPr>
            <a:lvl3pPr>
              <a:defRPr sz="7272"/>
            </a:lvl3pPr>
            <a:lvl4pPr>
              <a:defRPr sz="6473"/>
            </a:lvl4pPr>
            <a:lvl5pPr>
              <a:defRPr sz="6473"/>
            </a:lvl5pPr>
            <a:lvl6pPr>
              <a:defRPr sz="6473"/>
            </a:lvl6pPr>
            <a:lvl7pPr>
              <a:defRPr sz="6473"/>
            </a:lvl7pPr>
            <a:lvl8pPr>
              <a:defRPr sz="6473"/>
            </a:lvl8pPr>
            <a:lvl9pPr>
              <a:defRPr sz="6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11539" y="4786569"/>
            <a:ext cx="16803540" cy="1994814"/>
          </a:xfrm>
        </p:spPr>
        <p:txBody>
          <a:bodyPr anchor="b"/>
          <a:lstStyle>
            <a:lvl1pPr marL="0" indent="0">
              <a:buNone/>
              <a:defRPr sz="9756" b="1"/>
            </a:lvl1pPr>
            <a:lvl2pPr marL="1851526" indent="0">
              <a:buNone/>
              <a:defRPr sz="8069" b="1"/>
            </a:lvl2pPr>
            <a:lvl3pPr marL="3703057" indent="0">
              <a:buNone/>
              <a:defRPr sz="7272" b="1"/>
            </a:lvl3pPr>
            <a:lvl4pPr marL="5554583" indent="0">
              <a:buNone/>
              <a:defRPr sz="6473" b="1"/>
            </a:lvl4pPr>
            <a:lvl5pPr marL="7406109" indent="0">
              <a:buNone/>
              <a:defRPr sz="6473" b="1"/>
            </a:lvl5pPr>
            <a:lvl6pPr marL="9257638" indent="0">
              <a:buNone/>
              <a:defRPr sz="6473" b="1"/>
            </a:lvl6pPr>
            <a:lvl7pPr marL="11109165" indent="0">
              <a:buNone/>
              <a:defRPr sz="6473" b="1"/>
            </a:lvl7pPr>
            <a:lvl8pPr marL="12960691" indent="0">
              <a:buNone/>
              <a:defRPr sz="6473" b="1"/>
            </a:lvl8pPr>
            <a:lvl9pPr marL="14812221" indent="0">
              <a:buNone/>
              <a:defRPr sz="64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11539" y="6781383"/>
            <a:ext cx="16803540" cy="12320336"/>
          </a:xfrm>
        </p:spPr>
        <p:txBody>
          <a:bodyPr/>
          <a:lstStyle>
            <a:lvl1pPr>
              <a:defRPr sz="9756"/>
            </a:lvl1pPr>
            <a:lvl2pPr>
              <a:defRPr sz="8069"/>
            </a:lvl2pPr>
            <a:lvl3pPr>
              <a:defRPr sz="7272"/>
            </a:lvl3pPr>
            <a:lvl4pPr>
              <a:defRPr sz="6473"/>
            </a:lvl4pPr>
            <a:lvl5pPr>
              <a:defRPr sz="6473"/>
            </a:lvl5pPr>
            <a:lvl6pPr>
              <a:defRPr sz="6473"/>
            </a:lvl6pPr>
            <a:lvl7pPr>
              <a:defRPr sz="6473"/>
            </a:lvl7pPr>
            <a:lvl8pPr>
              <a:defRPr sz="6473"/>
            </a:lvl8pPr>
            <a:lvl9pPr>
              <a:defRPr sz="6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6C324-7649-404B-AFE0-F85E1EC6D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8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07DF0-602B-7047-8FF1-26C06AF43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7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13467" y="20521612"/>
            <a:ext cx="19588927" cy="862013"/>
          </a:xfrm>
        </p:spPr>
        <p:txBody>
          <a:bodyPr/>
          <a:lstStyle>
            <a:lvl1pPr>
              <a:defRPr sz="3014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95" y="851388"/>
            <a:ext cx="12506956" cy="3623337"/>
          </a:xfrm>
        </p:spPr>
        <p:txBody>
          <a:bodyPr anchor="b"/>
          <a:lstStyle>
            <a:lvl1pPr algn="l">
              <a:defRPr sz="806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3151" y="851390"/>
            <a:ext cx="21251923" cy="18250332"/>
          </a:xfrm>
        </p:spPr>
        <p:txBody>
          <a:bodyPr/>
          <a:lstStyle>
            <a:lvl1pPr>
              <a:defRPr sz="12949"/>
            </a:lvl1pPr>
            <a:lvl2pPr>
              <a:defRPr sz="11352"/>
            </a:lvl2pPr>
            <a:lvl3pPr>
              <a:defRPr sz="9756"/>
            </a:lvl3pPr>
            <a:lvl4pPr>
              <a:defRPr sz="8069"/>
            </a:lvl4pPr>
            <a:lvl5pPr>
              <a:defRPr sz="8069"/>
            </a:lvl5pPr>
            <a:lvl6pPr>
              <a:defRPr sz="8069"/>
            </a:lvl6pPr>
            <a:lvl7pPr>
              <a:defRPr sz="8069"/>
            </a:lvl7pPr>
            <a:lvl8pPr>
              <a:defRPr sz="8069"/>
            </a:lvl8pPr>
            <a:lvl9pPr>
              <a:defRPr sz="80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0795" y="4474724"/>
            <a:ext cx="12506956" cy="14626994"/>
          </a:xfrm>
        </p:spPr>
        <p:txBody>
          <a:bodyPr/>
          <a:lstStyle>
            <a:lvl1pPr marL="0" indent="0">
              <a:buNone/>
              <a:defRPr sz="5676"/>
            </a:lvl1pPr>
            <a:lvl2pPr marL="1851526" indent="0">
              <a:buNone/>
              <a:defRPr sz="4877"/>
            </a:lvl2pPr>
            <a:lvl3pPr marL="3703057" indent="0">
              <a:buNone/>
              <a:defRPr sz="4080"/>
            </a:lvl3pPr>
            <a:lvl4pPr marL="5554583" indent="0">
              <a:buNone/>
              <a:defRPr sz="3637"/>
            </a:lvl4pPr>
            <a:lvl5pPr marL="7406109" indent="0">
              <a:buNone/>
              <a:defRPr sz="3637"/>
            </a:lvl5pPr>
            <a:lvl6pPr marL="9257638" indent="0">
              <a:buNone/>
              <a:defRPr sz="3637"/>
            </a:lvl6pPr>
            <a:lvl7pPr marL="11109165" indent="0">
              <a:buNone/>
              <a:defRPr sz="3637"/>
            </a:lvl7pPr>
            <a:lvl8pPr marL="12960691" indent="0">
              <a:buNone/>
              <a:defRPr sz="3637"/>
            </a:lvl8pPr>
            <a:lvl9pPr marL="14812221" indent="0">
              <a:buNone/>
              <a:defRPr sz="3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75F80-2354-314F-B07E-CCA700FD6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0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1378" y="14968539"/>
            <a:ext cx="22809518" cy="1767121"/>
          </a:xfrm>
        </p:spPr>
        <p:txBody>
          <a:bodyPr anchor="b"/>
          <a:lstStyle>
            <a:lvl1pPr algn="l">
              <a:defRPr sz="806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51378" y="1910668"/>
            <a:ext cx="22809518" cy="12830175"/>
          </a:xfrm>
        </p:spPr>
        <p:txBody>
          <a:bodyPr rtlCol="0">
            <a:normAutofit/>
          </a:bodyPr>
          <a:lstStyle>
            <a:lvl1pPr marL="0" indent="0">
              <a:buNone/>
              <a:defRPr sz="12949"/>
            </a:lvl1pPr>
            <a:lvl2pPr marL="1851526" indent="0">
              <a:buNone/>
              <a:defRPr sz="11352"/>
            </a:lvl2pPr>
            <a:lvl3pPr marL="3703057" indent="0">
              <a:buNone/>
              <a:defRPr sz="9756"/>
            </a:lvl3pPr>
            <a:lvl4pPr marL="5554583" indent="0">
              <a:buNone/>
              <a:defRPr sz="8069"/>
            </a:lvl4pPr>
            <a:lvl5pPr marL="7406109" indent="0">
              <a:buNone/>
              <a:defRPr sz="8069"/>
            </a:lvl5pPr>
            <a:lvl6pPr marL="9257638" indent="0">
              <a:buNone/>
              <a:defRPr sz="8069"/>
            </a:lvl6pPr>
            <a:lvl7pPr marL="11109165" indent="0">
              <a:buNone/>
              <a:defRPr sz="8069"/>
            </a:lvl7pPr>
            <a:lvl8pPr marL="12960691" indent="0">
              <a:buNone/>
              <a:defRPr sz="8069"/>
            </a:lvl8pPr>
            <a:lvl9pPr marL="14812221" indent="0">
              <a:buNone/>
              <a:defRPr sz="806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1378" y="16735660"/>
            <a:ext cx="22809518" cy="2509604"/>
          </a:xfrm>
        </p:spPr>
        <p:txBody>
          <a:bodyPr/>
          <a:lstStyle>
            <a:lvl1pPr marL="0" indent="0">
              <a:buNone/>
              <a:defRPr sz="5676"/>
            </a:lvl1pPr>
            <a:lvl2pPr marL="1851526" indent="0">
              <a:buNone/>
              <a:defRPr sz="4877"/>
            </a:lvl2pPr>
            <a:lvl3pPr marL="3703057" indent="0">
              <a:buNone/>
              <a:defRPr sz="4080"/>
            </a:lvl3pPr>
            <a:lvl4pPr marL="5554583" indent="0">
              <a:buNone/>
              <a:defRPr sz="3637"/>
            </a:lvl4pPr>
            <a:lvl5pPr marL="7406109" indent="0">
              <a:buNone/>
              <a:defRPr sz="3637"/>
            </a:lvl5pPr>
            <a:lvl6pPr marL="9257638" indent="0">
              <a:buNone/>
              <a:defRPr sz="3637"/>
            </a:lvl6pPr>
            <a:lvl7pPr marL="11109165" indent="0">
              <a:buNone/>
              <a:defRPr sz="3637"/>
            </a:lvl7pPr>
            <a:lvl8pPr marL="12960691" indent="0">
              <a:buNone/>
              <a:defRPr sz="3637"/>
            </a:lvl8pPr>
            <a:lvl9pPr marL="14812221" indent="0">
              <a:buNone/>
              <a:defRPr sz="3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E4461-5943-9241-9478-7F01AAE55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12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00375" y="856511"/>
            <a:ext cx="34215122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00375" y="4989964"/>
            <a:ext cx="34215122" cy="1411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561" tIns="208780" rIns="417561" bIns="2087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0372" y="19819711"/>
            <a:ext cx="8870275" cy="1137903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4877">
                <a:solidFill>
                  <a:schemeClr val="tx1">
                    <a:tint val="75000"/>
                  </a:schemeClr>
                </a:solidFill>
                <a:latin typeface="Helvetica" pitchFamily="12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88213" y="19819711"/>
            <a:ext cx="12039438" cy="1137903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4877">
                <a:solidFill>
                  <a:schemeClr val="tx1">
                    <a:tint val="75000"/>
                  </a:schemeClr>
                </a:solidFill>
                <a:latin typeface="Helvetica" pitchFamily="12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45222" y="19819711"/>
            <a:ext cx="8870275" cy="1137903"/>
          </a:xfrm>
          <a:prstGeom prst="rect">
            <a:avLst/>
          </a:prstGeom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r">
              <a:defRPr sz="4877">
                <a:solidFill>
                  <a:srgbClr val="898989"/>
                </a:solidFill>
              </a:defRPr>
            </a:lvl1pPr>
          </a:lstStyle>
          <a:p>
            <a:fld id="{8A7ECEBB-397B-CC44-B6E9-FBDBC81676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defTabSz="3702624" rtl="0" eaLnBrk="0" fontAlgn="base" hangingPunct="0">
        <a:spcBef>
          <a:spcPct val="0"/>
        </a:spcBef>
        <a:spcAft>
          <a:spcPct val="0"/>
        </a:spcAft>
        <a:defRPr sz="1782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2pPr>
      <a:lvl3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3pPr>
      <a:lvl4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4pPr>
      <a:lvl5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5pPr>
      <a:lvl6pPr marL="405458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6pPr>
      <a:lvl7pPr marL="810917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7pPr>
      <a:lvl8pPr marL="1216375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8pPr>
      <a:lvl9pPr marL="1621834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9pPr>
    </p:titleStyle>
    <p:bodyStyle>
      <a:lvl1pPr marL="1388132" indent="-1388132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949" kern="1200">
          <a:solidFill>
            <a:schemeClr val="tx1"/>
          </a:solidFill>
          <a:latin typeface="+mn-lt"/>
          <a:ea typeface="+mn-ea"/>
          <a:cs typeface="+mn-cs"/>
        </a:defRPr>
      </a:lvl1pPr>
      <a:lvl2pPr marL="3008558" indent="-1155838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352" kern="1200">
          <a:solidFill>
            <a:schemeClr val="tx1"/>
          </a:solidFill>
          <a:latin typeface="+mn-lt"/>
          <a:ea typeface="+mn-ea"/>
          <a:cs typeface="+mn-cs"/>
        </a:defRPr>
      </a:lvl2pPr>
      <a:lvl3pPr marL="4627575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756" kern="1200">
          <a:solidFill>
            <a:schemeClr val="tx1"/>
          </a:solidFill>
          <a:latin typeface="+mn-lt"/>
          <a:ea typeface="+mn-ea"/>
          <a:cs typeface="+mn-cs"/>
        </a:defRPr>
      </a:lvl3pPr>
      <a:lvl4pPr marL="6480296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069" kern="1200">
          <a:solidFill>
            <a:schemeClr val="tx1"/>
          </a:solidFill>
          <a:latin typeface="+mn-lt"/>
          <a:ea typeface="+mn-ea"/>
          <a:cs typeface="+mn-cs"/>
        </a:defRPr>
      </a:lvl4pPr>
      <a:lvl5pPr marL="8331607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69" kern="1200">
          <a:solidFill>
            <a:schemeClr val="tx1"/>
          </a:solidFill>
          <a:latin typeface="+mn-lt"/>
          <a:ea typeface="+mn-ea"/>
          <a:cs typeface="+mn-cs"/>
        </a:defRPr>
      </a:lvl5pPr>
      <a:lvl6pPr marL="10183403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6pPr>
      <a:lvl7pPr marL="12034929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7pPr>
      <a:lvl8pPr marL="13886457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8pPr>
      <a:lvl9pPr marL="15737986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1pPr>
      <a:lvl2pPr marL="1851526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2pPr>
      <a:lvl3pPr marL="3703057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3pPr>
      <a:lvl4pPr marL="5554583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4pPr>
      <a:lvl5pPr marL="7406109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5pPr>
      <a:lvl6pPr marL="9257638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6pPr>
      <a:lvl7pPr marL="11109165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7pPr>
      <a:lvl8pPr marL="12960691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8pPr>
      <a:lvl9pPr marL="14812221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80"/>
          <p:cNvSpPr>
            <a:spLocks noChangeArrowheads="1"/>
          </p:cNvSpPr>
          <p:nvPr/>
        </p:nvSpPr>
        <p:spPr bwMode="auto">
          <a:xfrm>
            <a:off x="7851529" y="215631"/>
            <a:ext cx="22968909" cy="146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33" tIns="35767" rIns="71533" bIns="35767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41" b="1" dirty="0"/>
              <a:t>Poster title: An investigation into</a:t>
            </a:r>
            <a:r>
              <a:rPr lang="mr-IN" altLang="en-US" sz="9041" b="1" dirty="0"/>
              <a:t>…</a:t>
            </a:r>
            <a:endParaRPr lang="en-US" altLang="en-US" sz="9041" b="1" dirty="0"/>
          </a:p>
        </p:txBody>
      </p:sp>
      <p:sp>
        <p:nvSpPr>
          <p:cNvPr id="5" name="Rectangle 4"/>
          <p:cNvSpPr/>
          <p:nvPr/>
        </p:nvSpPr>
        <p:spPr>
          <a:xfrm>
            <a:off x="10598195" y="16577506"/>
            <a:ext cx="7387730" cy="552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4" name="Rectangle 23"/>
          <p:cNvSpPr/>
          <p:nvPr/>
        </p:nvSpPr>
        <p:spPr>
          <a:xfrm>
            <a:off x="10658726" y="9764123"/>
            <a:ext cx="7387730" cy="539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5" name="Rectangle 24"/>
          <p:cNvSpPr/>
          <p:nvPr/>
        </p:nvSpPr>
        <p:spPr>
          <a:xfrm>
            <a:off x="10713628" y="2566440"/>
            <a:ext cx="7387730" cy="54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063" name="TextBox 7"/>
          <p:cNvSpPr txBox="1">
            <a:spLocks noChangeArrowheads="1"/>
          </p:cNvSpPr>
          <p:nvPr/>
        </p:nvSpPr>
        <p:spPr bwMode="auto">
          <a:xfrm>
            <a:off x="19245843" y="8080492"/>
            <a:ext cx="6475524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773" b="1">
                <a:latin typeface="Arial" charset="0"/>
                <a:cs typeface="Arial" charset="0"/>
              </a:rPr>
              <a:t>Figure 1</a:t>
            </a:r>
            <a:r>
              <a:rPr lang="en-GB" altLang="en-US" sz="1773">
                <a:latin typeface="Arial" charset="0"/>
                <a:cs typeface="Arial" charset="0"/>
              </a:rPr>
              <a:t>: Distribution of comment codes.</a:t>
            </a:r>
          </a:p>
        </p:txBody>
      </p:sp>
      <p:sp>
        <p:nvSpPr>
          <p:cNvPr id="2072" name="Text Box 67"/>
          <p:cNvSpPr txBox="1">
            <a:spLocks noChangeArrowheads="1"/>
          </p:cNvSpPr>
          <p:nvPr/>
        </p:nvSpPr>
        <p:spPr bwMode="auto">
          <a:xfrm>
            <a:off x="13241067" y="2440955"/>
            <a:ext cx="11533731" cy="122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0339" tIns="185170" rIns="370339" bIns="185170">
            <a:spAutoFit/>
          </a:bodyPr>
          <a:lstStyle>
            <a:lvl1pPr defTabSz="4176713"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2087563" indent="-1303338" defTabSz="4176713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4176713" indent="-1042988" defTabSz="4176713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6264275" indent="-1042988" defTabSz="4176713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8353425" indent="-1042988" defTabSz="4176713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88106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92678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97250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101822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5525" b="1" dirty="0">
                <a:latin typeface="Arial" charset="0"/>
              </a:rPr>
              <a:t>Your name</a:t>
            </a:r>
          </a:p>
        </p:txBody>
      </p:sp>
      <p:sp>
        <p:nvSpPr>
          <p:cNvPr id="21" name="AutoShape 62"/>
          <p:cNvSpPr>
            <a:spLocks noChangeArrowheads="1"/>
          </p:cNvSpPr>
          <p:nvPr/>
        </p:nvSpPr>
        <p:spPr bwMode="auto">
          <a:xfrm>
            <a:off x="1274769" y="2440955"/>
            <a:ext cx="11552668" cy="106873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5525" b="1" dirty="0"/>
              <a:t>Introduction</a:t>
            </a:r>
          </a:p>
          <a:p>
            <a:pPr algn="just" eaLnBrk="1" hangingPunct="1"/>
            <a:r>
              <a:rPr lang="en-GB" sz="4018" dirty="0"/>
              <a:t>A summary of the background and context of your project together with the aims of your work.</a:t>
            </a:r>
          </a:p>
          <a:p>
            <a:pPr algn="just" eaLnBrk="1" hangingPunct="1"/>
            <a:endParaRPr lang="en-GB" altLang="x-none" sz="4018" dirty="0"/>
          </a:p>
          <a:p>
            <a:pPr algn="just" eaLnBrk="1" hangingPunct="1"/>
            <a:r>
              <a:rPr lang="en-GB" altLang="x-none" sz="4018" dirty="0"/>
              <a:t>Make sure the body text is readable from around a metre away. Remember to cite your references.</a:t>
            </a:r>
            <a:r>
              <a:rPr lang="en-GB" altLang="x-none" sz="4018" baseline="30000" dirty="0"/>
              <a:t>1</a:t>
            </a:r>
          </a:p>
          <a:p>
            <a:pPr algn="just" eaLnBrk="1" hangingPunct="1"/>
            <a:endParaRPr lang="en-GB" altLang="x-none" sz="4018" dirty="0"/>
          </a:p>
        </p:txBody>
      </p:sp>
      <p:sp>
        <p:nvSpPr>
          <p:cNvPr id="22" name="AutoShape 62"/>
          <p:cNvSpPr>
            <a:spLocks noChangeArrowheads="1"/>
          </p:cNvSpPr>
          <p:nvPr/>
        </p:nvSpPr>
        <p:spPr bwMode="auto">
          <a:xfrm>
            <a:off x="13216148" y="3734587"/>
            <a:ext cx="11552668" cy="1633524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6027" b="1" dirty="0"/>
              <a:t>Results</a:t>
            </a:r>
          </a:p>
          <a:p>
            <a:pPr algn="just" eaLnBrk="1" hangingPunct="1"/>
            <a:r>
              <a:rPr lang="en-GB" sz="4521" dirty="0"/>
              <a:t>The key results from your project and a discussion of what they mean.</a:t>
            </a:r>
          </a:p>
          <a:p>
            <a:pPr algn="just" eaLnBrk="1" hangingPunct="1"/>
            <a:endParaRPr lang="en-GB" sz="4521" dirty="0"/>
          </a:p>
          <a:p>
            <a:pPr algn="just" eaLnBrk="1" hangingPunct="1"/>
            <a:r>
              <a:rPr lang="en-GB" altLang="x-none" sz="4521" dirty="0"/>
              <a:t>In this layout the results are placed centre stage. Use figures and/or graphs to show key findings.</a:t>
            </a:r>
          </a:p>
        </p:txBody>
      </p:sp>
      <p:sp>
        <p:nvSpPr>
          <p:cNvPr id="23" name="AutoShape 62"/>
          <p:cNvSpPr>
            <a:spLocks noChangeArrowheads="1"/>
          </p:cNvSpPr>
          <p:nvPr/>
        </p:nvSpPr>
        <p:spPr bwMode="auto">
          <a:xfrm>
            <a:off x="25157527" y="1520782"/>
            <a:ext cx="11552668" cy="109920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5525" b="1" dirty="0"/>
              <a:t>Conclusions</a:t>
            </a:r>
          </a:p>
          <a:p>
            <a:pPr algn="just" eaLnBrk="1" hangingPunct="1"/>
            <a:r>
              <a:rPr lang="en-GB" altLang="x-none" sz="4018" dirty="0"/>
              <a:t>Discussion, conclusions and suggestions for future work.</a:t>
            </a:r>
          </a:p>
          <a:p>
            <a:pPr algn="just" eaLnBrk="1" hangingPunct="1"/>
            <a:endParaRPr lang="en-GB" altLang="x-none" sz="4018" dirty="0"/>
          </a:p>
          <a:p>
            <a:pPr algn="just" eaLnBrk="1" hangingPunct="1"/>
            <a:r>
              <a:rPr lang="en-GB" altLang="x-none" sz="4018" dirty="0"/>
              <a:t>A reader should be able to skim top the three boxes </a:t>
            </a:r>
            <a:r>
              <a:rPr lang="mr-IN" altLang="x-none" sz="4018" dirty="0"/>
              <a:t>–</a:t>
            </a:r>
            <a:r>
              <a:rPr lang="en-GB" altLang="x-none" sz="4018" dirty="0"/>
              <a:t> Intro, Results, Conclusions  - and get a good sense of what you did, why it was worth doing and what you achieved.</a:t>
            </a:r>
          </a:p>
        </p:txBody>
      </p:sp>
      <p:sp>
        <p:nvSpPr>
          <p:cNvPr id="30" name="AutoShape 62"/>
          <p:cNvSpPr>
            <a:spLocks noChangeArrowheads="1"/>
          </p:cNvSpPr>
          <p:nvPr/>
        </p:nvSpPr>
        <p:spPr bwMode="auto">
          <a:xfrm>
            <a:off x="1274770" y="13578968"/>
            <a:ext cx="11552668" cy="7013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5525" b="1" dirty="0"/>
              <a:t>Methods</a:t>
            </a:r>
          </a:p>
          <a:p>
            <a:pPr algn="just" eaLnBrk="1" hangingPunct="1"/>
            <a:r>
              <a:rPr lang="en-GB" altLang="x-none" sz="4018" dirty="0"/>
              <a:t>A summary </a:t>
            </a:r>
            <a:r>
              <a:rPr lang="en-GB" sz="4018" dirty="0"/>
              <a:t>of the methods you used.</a:t>
            </a:r>
          </a:p>
          <a:p>
            <a:pPr algn="just" eaLnBrk="1" hangingPunct="1"/>
            <a:endParaRPr lang="en-GB" altLang="x-none" sz="4018" dirty="0"/>
          </a:p>
          <a:p>
            <a:pPr algn="just" eaLnBrk="1" hangingPunct="1"/>
            <a:r>
              <a:rPr lang="en-GB" altLang="x-none" sz="4018" dirty="0"/>
              <a:t>This may not be of interest to everyone, so in this layout this section is tucked away at the bottom left hand side, although the poster still follows a logical flow.</a:t>
            </a:r>
            <a:endParaRPr lang="en-GB" altLang="x-none" sz="4018" baseline="30000" dirty="0"/>
          </a:p>
          <a:p>
            <a:pPr algn="just" eaLnBrk="1" hangingPunct="1"/>
            <a:endParaRPr lang="en-GB" altLang="x-none" sz="4018" dirty="0"/>
          </a:p>
        </p:txBody>
      </p:sp>
      <p:sp>
        <p:nvSpPr>
          <p:cNvPr id="32" name="AutoShape 62"/>
          <p:cNvSpPr>
            <a:spLocks noChangeArrowheads="1"/>
          </p:cNvSpPr>
          <p:nvPr/>
        </p:nvSpPr>
        <p:spPr bwMode="auto">
          <a:xfrm>
            <a:off x="25157527" y="12983908"/>
            <a:ext cx="11552668" cy="487212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4521" b="1" dirty="0"/>
              <a:t>References</a:t>
            </a:r>
          </a:p>
          <a:p>
            <a:pPr eaLnBrk="1" hangingPunct="1"/>
            <a:r>
              <a:rPr lang="en-GB" sz="3014" baseline="30000" dirty="0">
                <a:ea typeface="MS PGothic" pitchFamily="34" charset="-128"/>
                <a:cs typeface="Arial" panose="020B0604020202020204" pitchFamily="34" charset="0"/>
              </a:rPr>
              <a:t>1</a:t>
            </a:r>
            <a:r>
              <a:rPr lang="en-GB" sz="3014" dirty="0"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GB" altLang="x-none" sz="3014" dirty="0"/>
              <a:t>Pollitt, A. (2012). The method of Adaptive Comparative Judgement. </a:t>
            </a:r>
            <a:r>
              <a:rPr lang="en-GB" altLang="x-none" sz="3014" i="1" dirty="0"/>
              <a:t>Assessment in Education: Principles, Policy &amp; Practice, </a:t>
            </a:r>
            <a:r>
              <a:rPr lang="en-GB" altLang="x-none" sz="3014" b="1" i="1" dirty="0"/>
              <a:t>19</a:t>
            </a:r>
            <a:r>
              <a:rPr lang="en-GB" altLang="x-none" sz="3014" b="1" dirty="0"/>
              <a:t>(3), </a:t>
            </a:r>
            <a:r>
              <a:rPr lang="en-GB" altLang="x-none" sz="3014" dirty="0"/>
              <a:t>281–300</a:t>
            </a:r>
            <a:endParaRPr lang="en-GB" altLang="x-none" sz="2260" dirty="0"/>
          </a:p>
        </p:txBody>
      </p:sp>
      <p:sp>
        <p:nvSpPr>
          <p:cNvPr id="33" name="AutoShape 62"/>
          <p:cNvSpPr>
            <a:spLocks noChangeArrowheads="1"/>
          </p:cNvSpPr>
          <p:nvPr/>
        </p:nvSpPr>
        <p:spPr bwMode="auto">
          <a:xfrm>
            <a:off x="25157527" y="18391513"/>
            <a:ext cx="11552668" cy="26707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x-none" sz="4521" b="1" dirty="0"/>
              <a:t>Acknowledgements</a:t>
            </a:r>
          </a:p>
          <a:p>
            <a:pPr>
              <a:spcBef>
                <a:spcPts val="0"/>
              </a:spcBef>
              <a:spcAft>
                <a:spcPts val="532"/>
              </a:spcAft>
              <a:defRPr/>
            </a:pPr>
            <a:r>
              <a:rPr lang="en-GB" sz="3014" dirty="0">
                <a:ea typeface="MS PGothic" pitchFamily="34" charset="-128"/>
                <a:cs typeface="Arial" panose="020B0604020202020204" pitchFamily="34" charset="0"/>
              </a:rPr>
              <a:t>Thanks to</a:t>
            </a:r>
            <a:r>
              <a:rPr lang="mr-IN" sz="3014" dirty="0">
                <a:ea typeface="MS PGothic" pitchFamily="34" charset="-128"/>
                <a:cs typeface="Arial" panose="020B0604020202020204" pitchFamily="34" charset="0"/>
              </a:rPr>
              <a:t>…</a:t>
            </a:r>
            <a:endParaRPr lang="en-US" sz="3014" dirty="0">
              <a:ea typeface="ＭＳ Ｐゴシック" pitchFamily="-111" charset="-128"/>
              <a:cs typeface="Arial" panose="020B0604020202020204" pitchFamily="34" charset="0"/>
            </a:endParaRPr>
          </a:p>
        </p:txBody>
      </p:sp>
      <p:pic>
        <p:nvPicPr>
          <p:cNvPr id="1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663" y="7876584"/>
            <a:ext cx="11260636" cy="75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4424141" y="15939494"/>
            <a:ext cx="9169575" cy="63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16" b="1" dirty="0">
                <a:latin typeface="Arial" charset="0"/>
                <a:cs typeface="Arial" charset="0"/>
              </a:rPr>
              <a:t>Figure 1</a:t>
            </a:r>
            <a:r>
              <a:rPr lang="en-GB" altLang="en-US" sz="3516" dirty="0">
                <a:latin typeface="Arial" charset="0"/>
                <a:cs typeface="Arial" charset="0"/>
              </a:rPr>
              <a:t>: Distribution of comment codes.</a:t>
            </a: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26269814" y="188496"/>
            <a:ext cx="11577587" cy="130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0339" tIns="185170" rIns="370339" bIns="185170">
            <a:spAutoFit/>
          </a:bodyPr>
          <a:lstStyle>
            <a:lvl1pPr defTabSz="4176713"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2087563" indent="-1303338" defTabSz="4176713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4176713" indent="-1042988" defTabSz="4176713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6264275" indent="-1042988" defTabSz="4176713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8353425" indent="-1042988" defTabSz="4176713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88106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92678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97250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101822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5525" b="1" dirty="0">
                <a:latin typeface="Arial" charset="0"/>
              </a:rPr>
              <a:t>Supervisor</a:t>
            </a:r>
            <a:r>
              <a:rPr lang="en-US" altLang="en-US" sz="6027" b="1" dirty="0">
                <a:latin typeface="Arial" charset="0"/>
              </a:rPr>
              <a:t>: Prof XXX YYY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213467" y="20457443"/>
            <a:ext cx="19588927" cy="862013"/>
          </a:xfrm>
        </p:spPr>
        <p:txBody>
          <a:bodyPr/>
          <a:lstStyle/>
          <a:p>
            <a:pPr>
              <a:defRPr/>
            </a:pPr>
            <a:r>
              <a:rPr lang="en-GB" dirty="0"/>
              <a:t>School of Physics &amp; Astronomy Senior Honours Project 2018/19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9" y="141695"/>
            <a:ext cx="9072514" cy="2152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</TotalTime>
  <Words>255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Arial</vt:lpstr>
      <vt:lpstr>Calibri</vt:lpstr>
      <vt:lpstr>Helvetica</vt:lpstr>
      <vt:lpstr>Mangal</vt:lpstr>
      <vt:lpstr>Times New Roman</vt:lpstr>
      <vt:lpstr>Office Theme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MANN Robert</cp:lastModifiedBy>
  <cp:revision>639</cp:revision>
  <cp:lastPrinted>2017-07-06T11:25:38Z</cp:lastPrinted>
  <dcterms:created xsi:type="dcterms:W3CDTF">2012-06-12T14:08:55Z</dcterms:created>
  <dcterms:modified xsi:type="dcterms:W3CDTF">2018-11-15T11:07:30Z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