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
  </p:notesMasterIdLst>
  <p:sldIdLst>
    <p:sldId id="256" r:id="rId2"/>
  </p:sldIdLst>
  <p:sldSz cx="38015863" cy="21383625"/>
  <p:notesSz cx="6797675" cy="9872663"/>
  <p:defaultTextStyle>
    <a:defPPr>
      <a:defRPr lang="en-US"/>
    </a:defPPr>
    <a:lvl1pPr algn="l" rtl="0" fontAlgn="base">
      <a:spcBef>
        <a:spcPct val="0"/>
      </a:spcBef>
      <a:spcAft>
        <a:spcPct val="0"/>
      </a:spcAft>
      <a:defRPr sz="1979" kern="1200">
        <a:solidFill>
          <a:schemeClr val="tx1"/>
        </a:solidFill>
        <a:latin typeface="Helvetica" charset="0"/>
        <a:ea typeface="MS PGothic" charset="-128"/>
        <a:cs typeface="+mn-cs"/>
      </a:defRPr>
    </a:lvl1pPr>
    <a:lvl2pPr marL="284911" indent="38139" algn="l" rtl="0" fontAlgn="base">
      <a:spcBef>
        <a:spcPct val="0"/>
      </a:spcBef>
      <a:spcAft>
        <a:spcPct val="0"/>
      </a:spcAft>
      <a:defRPr sz="1979" kern="1200">
        <a:solidFill>
          <a:schemeClr val="tx1"/>
        </a:solidFill>
        <a:latin typeface="Helvetica" charset="0"/>
        <a:ea typeface="MS PGothic" charset="-128"/>
        <a:cs typeface="+mn-cs"/>
      </a:defRPr>
    </a:lvl2pPr>
    <a:lvl3pPr marL="569821" indent="76275" algn="l" rtl="0" fontAlgn="base">
      <a:spcBef>
        <a:spcPct val="0"/>
      </a:spcBef>
      <a:spcAft>
        <a:spcPct val="0"/>
      </a:spcAft>
      <a:defRPr sz="1979" kern="1200">
        <a:solidFill>
          <a:schemeClr val="tx1"/>
        </a:solidFill>
        <a:latin typeface="Helvetica" charset="0"/>
        <a:ea typeface="MS PGothic" charset="-128"/>
        <a:cs typeface="+mn-cs"/>
      </a:defRPr>
    </a:lvl3pPr>
    <a:lvl4pPr marL="854732" indent="114413" algn="l" rtl="0" fontAlgn="base">
      <a:spcBef>
        <a:spcPct val="0"/>
      </a:spcBef>
      <a:spcAft>
        <a:spcPct val="0"/>
      </a:spcAft>
      <a:defRPr sz="1979" kern="1200">
        <a:solidFill>
          <a:schemeClr val="tx1"/>
        </a:solidFill>
        <a:latin typeface="Helvetica" charset="0"/>
        <a:ea typeface="MS PGothic" charset="-128"/>
        <a:cs typeface="+mn-cs"/>
      </a:defRPr>
    </a:lvl4pPr>
    <a:lvl5pPr marL="1139641" indent="152549" algn="l" rtl="0" fontAlgn="base">
      <a:spcBef>
        <a:spcPct val="0"/>
      </a:spcBef>
      <a:spcAft>
        <a:spcPct val="0"/>
      </a:spcAft>
      <a:defRPr sz="1979" kern="1200">
        <a:solidFill>
          <a:schemeClr val="tx1"/>
        </a:solidFill>
        <a:latin typeface="Helvetica" charset="0"/>
        <a:ea typeface="MS PGothic" charset="-128"/>
        <a:cs typeface="+mn-cs"/>
      </a:defRPr>
    </a:lvl5pPr>
    <a:lvl6pPr marL="1615239" algn="l" defTabSz="646095" rtl="0" eaLnBrk="1" latinLnBrk="0" hangingPunct="1">
      <a:defRPr sz="1979" kern="1200">
        <a:solidFill>
          <a:schemeClr val="tx1"/>
        </a:solidFill>
        <a:latin typeface="Helvetica" charset="0"/>
        <a:ea typeface="MS PGothic" charset="-128"/>
        <a:cs typeface="+mn-cs"/>
      </a:defRPr>
    </a:lvl6pPr>
    <a:lvl7pPr marL="1938287" algn="l" defTabSz="646095" rtl="0" eaLnBrk="1" latinLnBrk="0" hangingPunct="1">
      <a:defRPr sz="1979" kern="1200">
        <a:solidFill>
          <a:schemeClr val="tx1"/>
        </a:solidFill>
        <a:latin typeface="Helvetica" charset="0"/>
        <a:ea typeface="MS PGothic" charset="-128"/>
        <a:cs typeface="+mn-cs"/>
      </a:defRPr>
    </a:lvl7pPr>
    <a:lvl8pPr marL="2261336" algn="l" defTabSz="646095" rtl="0" eaLnBrk="1" latinLnBrk="0" hangingPunct="1">
      <a:defRPr sz="1979" kern="1200">
        <a:solidFill>
          <a:schemeClr val="tx1"/>
        </a:solidFill>
        <a:latin typeface="Helvetica" charset="0"/>
        <a:ea typeface="MS PGothic" charset="-128"/>
        <a:cs typeface="+mn-cs"/>
      </a:defRPr>
    </a:lvl8pPr>
    <a:lvl9pPr marL="2584383" algn="l" defTabSz="646095" rtl="0" eaLnBrk="1" latinLnBrk="0" hangingPunct="1">
      <a:defRPr sz="1979" kern="1200">
        <a:solidFill>
          <a:schemeClr val="tx1"/>
        </a:solidFill>
        <a:latin typeface="Helvetica" charset="0"/>
        <a:ea typeface="MS PGothic" charset="-128"/>
        <a:cs typeface="+mn-cs"/>
      </a:defRPr>
    </a:lvl9pPr>
  </p:defaultTextStyle>
  <p:extLst>
    <p:ext uri="{EFAFB233-063F-42B5-8137-9DF3F51BA10A}">
      <p15:sldGuideLst xmlns:p15="http://schemas.microsoft.com/office/powerpoint/2012/main">
        <p15:guide id="2" orient="horz" pos="12879" userDrawn="1">
          <p15:clr>
            <a:srgbClr val="A4A3A4"/>
          </p15:clr>
        </p15:guide>
        <p15:guide id="3" orient="horz" pos="9094" userDrawn="1">
          <p15:clr>
            <a:srgbClr val="A4A3A4"/>
          </p15:clr>
        </p15:guide>
        <p15:guide id="7" pos="824" userDrawn="1">
          <p15:clr>
            <a:srgbClr val="A4A3A4"/>
          </p15:clr>
        </p15:guide>
        <p15:guide id="8" pos="23125" userDrawn="1">
          <p15:clr>
            <a:srgbClr val="A4A3A4"/>
          </p15:clr>
        </p15:guide>
        <p15:guide id="9" orient="horz" pos="6735" userDrawn="1">
          <p15:clr>
            <a:srgbClr val="A4A3A4"/>
          </p15:clr>
        </p15:guide>
        <p15:guide id="10" orient="horz" pos="11343" userDrawn="1">
          <p15:clr>
            <a:srgbClr val="A4A3A4"/>
          </p15:clr>
        </p15:guide>
        <p15:guide id="11" orient="horz" pos="8895" userDrawn="1">
          <p15:clr>
            <a:srgbClr val="A4A3A4"/>
          </p15:clr>
        </p15:guide>
        <p15:guide id="12" pos="11974" userDrawn="1">
          <p15:clr>
            <a:srgbClr val="A4A3A4"/>
          </p15:clr>
        </p15:guide>
        <p15:guide id="13" pos="8298" userDrawn="1">
          <p15:clr>
            <a:srgbClr val="A4A3A4"/>
          </p15:clr>
        </p15:guide>
        <p15:guide id="14" pos="8056" userDrawn="1">
          <p15:clr>
            <a:srgbClr val="A4A3A4"/>
          </p15:clr>
        </p15:guide>
        <p15:guide id="15" pos="15590" userDrawn="1">
          <p15:clr>
            <a:srgbClr val="A4A3A4"/>
          </p15:clr>
        </p15:guide>
        <p15:guide id="16" pos="15832" userDrawn="1">
          <p15:clr>
            <a:srgbClr val="A4A3A4"/>
          </p15:clr>
        </p15:guide>
        <p15:guide id="17" orient="horz" pos="2127" userDrawn="1">
          <p15:clr>
            <a:srgbClr val="A4A3A4"/>
          </p15:clr>
        </p15:guide>
        <p15:guide id="18" orient="horz" pos="495" userDrawn="1">
          <p15:clr>
            <a:srgbClr val="A4A3A4"/>
          </p15:clr>
        </p15:guide>
        <p15:guide id="19" orient="horz" pos="19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EB0D2"/>
    <a:srgbClr val="0000FF"/>
    <a:srgbClr val="191919"/>
    <a:srgbClr val="004080"/>
    <a:srgbClr val="FFFF66"/>
    <a:srgbClr val="FFFFE1"/>
    <a:srgbClr val="FFF3F3"/>
    <a:srgbClr val="800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8309" autoAdjust="0"/>
    <p:restoredTop sz="50000" autoAdjust="0"/>
  </p:normalViewPr>
  <p:slideViewPr>
    <p:cSldViewPr snapToGrid="0" showGuides="1">
      <p:cViewPr varScale="1">
        <p:scale>
          <a:sx n="40" d="100"/>
          <a:sy n="40" d="100"/>
        </p:scale>
        <p:origin x="1080" y="272"/>
      </p:cViewPr>
      <p:guideLst>
        <p:guide orient="horz" pos="12879"/>
        <p:guide orient="horz" pos="9094"/>
        <p:guide pos="824"/>
        <p:guide pos="23125"/>
        <p:guide orient="horz" pos="6735"/>
        <p:guide orient="horz" pos="11343"/>
        <p:guide orient="horz" pos="8895"/>
        <p:guide pos="11974"/>
        <p:guide pos="8298"/>
        <p:guide pos="8056"/>
        <p:guide pos="15590"/>
        <p:guide pos="15832"/>
        <p:guide orient="horz" pos="2127"/>
        <p:guide orient="horz" pos="495"/>
        <p:guide orient="horz" pos="1972"/>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wrap="square" lIns="18032" tIns="9016" rIns="18032" bIns="9016" numCol="1" anchor="t" anchorCtr="0" compatLnSpc="1">
            <a:prstTxWarp prst="textNoShape">
              <a:avLst/>
            </a:prstTxWarp>
          </a:bodyPr>
          <a:lstStyle>
            <a:lvl1pPr>
              <a:defRPr sz="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51275" y="0"/>
            <a:ext cx="2944813" cy="493713"/>
          </a:xfrm>
          <a:prstGeom prst="rect">
            <a:avLst/>
          </a:prstGeom>
        </p:spPr>
        <p:txBody>
          <a:bodyPr vert="horz" wrap="square" lIns="18032" tIns="9016" rIns="18032" bIns="9016" numCol="1" anchor="t" anchorCtr="0" compatLnSpc="1">
            <a:prstTxWarp prst="textNoShape">
              <a:avLst/>
            </a:prstTxWarp>
          </a:bodyPr>
          <a:lstStyle>
            <a:lvl1pPr algn="r">
              <a:defRPr sz="200">
                <a:latin typeface="Calibri" pitchFamily="34" charset="0"/>
                <a:ea typeface="MS PGothic" pitchFamily="34" charset="-128"/>
              </a:defRPr>
            </a:lvl1pPr>
          </a:lstStyle>
          <a:p>
            <a:pPr>
              <a:defRPr/>
            </a:pPr>
            <a:fld id="{30438770-F59E-4F40-A2DF-AE5F28BE27C8}" type="datetime1">
              <a:rPr lang="en-US" altLang="en-US"/>
              <a:pPr>
                <a:defRPr/>
              </a:pPr>
              <a:t>11/28/19</a:t>
            </a:fld>
            <a:endParaRPr lang="en-US" altLang="en-US"/>
          </a:p>
        </p:txBody>
      </p:sp>
      <p:sp>
        <p:nvSpPr>
          <p:cNvPr id="4" name="Slide Image Placeholder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wrap="square" lIns="18032" tIns="9016" rIns="18032" bIns="9016"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wrap="square" lIns="18032" tIns="9016" rIns="18032" bIns="9016"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377363"/>
            <a:ext cx="2946400" cy="493712"/>
          </a:xfrm>
          <a:prstGeom prst="rect">
            <a:avLst/>
          </a:prstGeom>
        </p:spPr>
        <p:txBody>
          <a:bodyPr vert="horz" wrap="square" lIns="18032" tIns="9016" rIns="18032" bIns="9016" numCol="1" anchor="b" anchorCtr="0" compatLnSpc="1">
            <a:prstTxWarp prst="textNoShape">
              <a:avLst/>
            </a:prstTxWarp>
          </a:bodyPr>
          <a:lstStyle>
            <a:lvl1pPr>
              <a:defRPr sz="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51275" y="9377363"/>
            <a:ext cx="2944813" cy="493712"/>
          </a:xfrm>
          <a:prstGeom prst="rect">
            <a:avLst/>
          </a:prstGeom>
        </p:spPr>
        <p:txBody>
          <a:bodyPr vert="horz" wrap="square" lIns="18032" tIns="9016" rIns="18032" bIns="9016" numCol="1" anchor="b" anchorCtr="0" compatLnSpc="1">
            <a:prstTxWarp prst="textNoShape">
              <a:avLst/>
            </a:prstTxWarp>
          </a:bodyPr>
          <a:lstStyle>
            <a:lvl1pPr algn="r">
              <a:defRPr sz="200">
                <a:latin typeface="Calibri" charset="0"/>
              </a:defRPr>
            </a:lvl1pPr>
          </a:lstStyle>
          <a:p>
            <a:fld id="{F0AE6ECD-C77D-6644-83C1-8BE555AF861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284911" rtl="0" eaLnBrk="0" fontAlgn="base" hangingPunct="0">
      <a:spcBef>
        <a:spcPct val="30000"/>
      </a:spcBef>
      <a:spcAft>
        <a:spcPct val="0"/>
      </a:spcAft>
      <a:defRPr sz="777" kern="1200">
        <a:solidFill>
          <a:schemeClr val="tx1"/>
        </a:solidFill>
        <a:latin typeface="+mn-lt"/>
        <a:ea typeface="MS PGothic" pitchFamily="34" charset="-128"/>
        <a:cs typeface="ＭＳ Ｐゴシック" pitchFamily="-111" charset="-128"/>
      </a:defRPr>
    </a:lvl1pPr>
    <a:lvl2pPr marL="284911" algn="l" defTabSz="284911" rtl="0" eaLnBrk="0" fontAlgn="base" hangingPunct="0">
      <a:spcBef>
        <a:spcPct val="30000"/>
      </a:spcBef>
      <a:spcAft>
        <a:spcPct val="0"/>
      </a:spcAft>
      <a:defRPr sz="777" kern="1200">
        <a:solidFill>
          <a:schemeClr val="tx1"/>
        </a:solidFill>
        <a:latin typeface="+mn-lt"/>
        <a:ea typeface="MS PGothic" pitchFamily="34" charset="-128"/>
        <a:cs typeface="+mn-cs"/>
      </a:defRPr>
    </a:lvl2pPr>
    <a:lvl3pPr marL="569821" algn="l" defTabSz="284911" rtl="0" eaLnBrk="0" fontAlgn="base" hangingPunct="0">
      <a:spcBef>
        <a:spcPct val="30000"/>
      </a:spcBef>
      <a:spcAft>
        <a:spcPct val="0"/>
      </a:spcAft>
      <a:defRPr sz="777" kern="1200">
        <a:solidFill>
          <a:schemeClr val="tx1"/>
        </a:solidFill>
        <a:latin typeface="+mn-lt"/>
        <a:ea typeface="MS PGothic" pitchFamily="34" charset="-128"/>
        <a:cs typeface="+mn-cs"/>
      </a:defRPr>
    </a:lvl3pPr>
    <a:lvl4pPr marL="854732" algn="l" defTabSz="284911" rtl="0" eaLnBrk="0" fontAlgn="base" hangingPunct="0">
      <a:spcBef>
        <a:spcPct val="30000"/>
      </a:spcBef>
      <a:spcAft>
        <a:spcPct val="0"/>
      </a:spcAft>
      <a:defRPr sz="777" kern="1200">
        <a:solidFill>
          <a:schemeClr val="tx1"/>
        </a:solidFill>
        <a:latin typeface="+mn-lt"/>
        <a:ea typeface="MS PGothic" pitchFamily="34" charset="-128"/>
        <a:cs typeface="+mn-cs"/>
      </a:defRPr>
    </a:lvl4pPr>
    <a:lvl5pPr marL="1139641" algn="l" defTabSz="284911" rtl="0" eaLnBrk="0" fontAlgn="base" hangingPunct="0">
      <a:spcBef>
        <a:spcPct val="30000"/>
      </a:spcBef>
      <a:spcAft>
        <a:spcPct val="0"/>
      </a:spcAft>
      <a:defRPr sz="777" kern="1200">
        <a:solidFill>
          <a:schemeClr val="tx1"/>
        </a:solidFill>
        <a:latin typeface="+mn-lt"/>
        <a:ea typeface="MS PGothic" pitchFamily="34" charset="-128"/>
        <a:cs typeface="+mn-cs"/>
      </a:defRPr>
    </a:lvl5pPr>
    <a:lvl6pPr marL="1424964" algn="l" defTabSz="284993" rtl="0" eaLnBrk="1" latinLnBrk="0" hangingPunct="1">
      <a:defRPr sz="777" kern="1200">
        <a:solidFill>
          <a:schemeClr val="tx1"/>
        </a:solidFill>
        <a:latin typeface="+mn-lt"/>
        <a:ea typeface="+mn-ea"/>
        <a:cs typeface="+mn-cs"/>
      </a:defRPr>
    </a:lvl6pPr>
    <a:lvl7pPr marL="1709956" algn="l" defTabSz="284993" rtl="0" eaLnBrk="1" latinLnBrk="0" hangingPunct="1">
      <a:defRPr sz="777" kern="1200">
        <a:solidFill>
          <a:schemeClr val="tx1"/>
        </a:solidFill>
        <a:latin typeface="+mn-lt"/>
        <a:ea typeface="+mn-ea"/>
        <a:cs typeface="+mn-cs"/>
      </a:defRPr>
    </a:lvl7pPr>
    <a:lvl8pPr marL="1994950" algn="l" defTabSz="284993" rtl="0" eaLnBrk="1" latinLnBrk="0" hangingPunct="1">
      <a:defRPr sz="777" kern="1200">
        <a:solidFill>
          <a:schemeClr val="tx1"/>
        </a:solidFill>
        <a:latin typeface="+mn-lt"/>
        <a:ea typeface="+mn-ea"/>
        <a:cs typeface="+mn-cs"/>
      </a:defRPr>
    </a:lvl8pPr>
    <a:lvl9pPr marL="2279943" algn="l" defTabSz="284993" rtl="0" eaLnBrk="1" latinLnBrk="0" hangingPunct="1">
      <a:defRPr sz="77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07950" y="739775"/>
            <a:ext cx="6581775" cy="37036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900">
                <a:solidFill>
                  <a:srgbClr val="000000"/>
                </a:solidFill>
                <a:ea typeface="MS PGothic" charset="-128"/>
              </a:rPr>
              <a:t>Copyright Colin Purrington (</a:t>
            </a:r>
            <a:r>
              <a:rPr lang="en-US" altLang="en-US" sz="1900">
                <a:solidFill>
                  <a:srgbClr val="000000"/>
                </a:solidFill>
                <a:latin typeface="Times New Roman" charset="0"/>
                <a:ea typeface="MS PGothic" charset="-128"/>
              </a:rPr>
              <a:t>http://colinpurrington.com/tips/academic/posterdesign).</a:t>
            </a:r>
            <a:endParaRPr lang="en-US" altLang="en-US" sz="1900">
              <a:solidFill>
                <a:srgbClr val="000000"/>
              </a:solidFill>
              <a:ea typeface="MS PGothic" charset="-128"/>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100">
                <a:solidFill>
                  <a:schemeClr val="tx1"/>
                </a:solidFill>
                <a:latin typeface="Calibri" charset="0"/>
                <a:ea typeface="MS PGothic" charset="-128"/>
              </a:defRPr>
            </a:lvl1pPr>
            <a:lvl2pPr marL="146050" indent="-55563" eaLnBrk="0" hangingPunct="0">
              <a:spcBef>
                <a:spcPct val="30000"/>
              </a:spcBef>
              <a:defRPr sz="1100">
                <a:solidFill>
                  <a:schemeClr val="tx1"/>
                </a:solidFill>
                <a:latin typeface="Calibri" charset="0"/>
                <a:ea typeface="MS PGothic" charset="-128"/>
              </a:defRPr>
            </a:lvl2pPr>
            <a:lvl3pPr marL="223838" indent="-44450" eaLnBrk="0" hangingPunct="0">
              <a:spcBef>
                <a:spcPct val="30000"/>
              </a:spcBef>
              <a:defRPr sz="1100">
                <a:solidFill>
                  <a:schemeClr val="tx1"/>
                </a:solidFill>
                <a:latin typeface="Calibri" charset="0"/>
                <a:ea typeface="MS PGothic" charset="-128"/>
              </a:defRPr>
            </a:lvl3pPr>
            <a:lvl4pPr marL="314325" indent="-44450" eaLnBrk="0" hangingPunct="0">
              <a:spcBef>
                <a:spcPct val="30000"/>
              </a:spcBef>
              <a:defRPr sz="1100">
                <a:solidFill>
                  <a:schemeClr val="tx1"/>
                </a:solidFill>
                <a:latin typeface="Calibri" charset="0"/>
                <a:ea typeface="MS PGothic" charset="-128"/>
              </a:defRPr>
            </a:lvl4pPr>
            <a:lvl5pPr marL="404813" indent="-44450" eaLnBrk="0" hangingPunct="0">
              <a:spcBef>
                <a:spcPct val="30000"/>
              </a:spcBef>
              <a:defRPr sz="1100">
                <a:solidFill>
                  <a:schemeClr val="tx1"/>
                </a:solidFill>
                <a:latin typeface="Calibri" charset="0"/>
                <a:ea typeface="MS PGothic" charset="-128"/>
              </a:defRPr>
            </a:lvl5pPr>
            <a:lvl6pPr marL="862013" indent="-44450" eaLnBrk="0" fontAlgn="base" hangingPunct="0">
              <a:spcBef>
                <a:spcPct val="30000"/>
              </a:spcBef>
              <a:spcAft>
                <a:spcPct val="0"/>
              </a:spcAft>
              <a:defRPr sz="1100">
                <a:solidFill>
                  <a:schemeClr val="tx1"/>
                </a:solidFill>
                <a:latin typeface="Calibri" charset="0"/>
                <a:ea typeface="MS PGothic" charset="-128"/>
              </a:defRPr>
            </a:lvl6pPr>
            <a:lvl7pPr marL="1319213" indent="-44450" eaLnBrk="0" fontAlgn="base" hangingPunct="0">
              <a:spcBef>
                <a:spcPct val="30000"/>
              </a:spcBef>
              <a:spcAft>
                <a:spcPct val="0"/>
              </a:spcAft>
              <a:defRPr sz="1100">
                <a:solidFill>
                  <a:schemeClr val="tx1"/>
                </a:solidFill>
                <a:latin typeface="Calibri" charset="0"/>
                <a:ea typeface="MS PGothic" charset="-128"/>
              </a:defRPr>
            </a:lvl7pPr>
            <a:lvl8pPr marL="1776413" indent="-44450" eaLnBrk="0" fontAlgn="base" hangingPunct="0">
              <a:spcBef>
                <a:spcPct val="30000"/>
              </a:spcBef>
              <a:spcAft>
                <a:spcPct val="0"/>
              </a:spcAft>
              <a:defRPr sz="1100">
                <a:solidFill>
                  <a:schemeClr val="tx1"/>
                </a:solidFill>
                <a:latin typeface="Calibri" charset="0"/>
                <a:ea typeface="MS PGothic" charset="-128"/>
              </a:defRPr>
            </a:lvl8pPr>
            <a:lvl9pPr marL="2233613" indent="-44450" eaLnBrk="0" fontAlgn="base" hangingPunct="0">
              <a:spcBef>
                <a:spcPct val="30000"/>
              </a:spcBef>
              <a:spcAft>
                <a:spcPct val="0"/>
              </a:spcAft>
              <a:defRPr sz="1100">
                <a:solidFill>
                  <a:schemeClr val="tx1"/>
                </a:solidFill>
                <a:latin typeface="Calibri" charset="0"/>
                <a:ea typeface="MS PGothic" charset="-128"/>
              </a:defRPr>
            </a:lvl9pPr>
          </a:lstStyle>
          <a:p>
            <a:pPr eaLnBrk="1" hangingPunct="1">
              <a:spcBef>
                <a:spcPct val="0"/>
              </a:spcBef>
            </a:pPr>
            <a:fld id="{FA938191-9766-5441-AA4D-EF1346D92809}" type="slidenum">
              <a:rPr lang="en-US" altLang="en-US" sz="200"/>
              <a:pPr eaLnBrk="1" hangingPunct="1">
                <a:spcBef>
                  <a:spcPct val="0"/>
                </a:spcBef>
              </a:pPr>
              <a:t>1</a:t>
            </a:fld>
            <a:endParaRPr lang="en-US" altLang="en-US" sz="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51191" y="6642788"/>
            <a:ext cx="32313483" cy="4583620"/>
          </a:xfrm>
        </p:spPr>
        <p:txBody>
          <a:bodyPr/>
          <a:lstStyle/>
          <a:p>
            <a:r>
              <a:rPr lang="en-US"/>
              <a:t>Click to edit Master title style</a:t>
            </a:r>
            <a:endParaRPr lang="en-GB"/>
          </a:p>
        </p:txBody>
      </p:sp>
      <p:sp>
        <p:nvSpPr>
          <p:cNvPr id="3" name="Subtitle 2"/>
          <p:cNvSpPr>
            <a:spLocks noGrp="1"/>
          </p:cNvSpPr>
          <p:nvPr>
            <p:ph type="subTitle" idx="1"/>
          </p:nvPr>
        </p:nvSpPr>
        <p:spPr>
          <a:xfrm>
            <a:off x="5702380" y="12117390"/>
            <a:ext cx="26611105" cy="5464704"/>
          </a:xfrm>
        </p:spPr>
        <p:txBody>
          <a:bodyPr/>
          <a:lstStyle>
            <a:lvl1pPr marL="0" indent="0" algn="ctr">
              <a:buNone/>
              <a:defRPr>
                <a:solidFill>
                  <a:schemeClr val="tx1">
                    <a:tint val="75000"/>
                  </a:schemeClr>
                </a:solidFill>
              </a:defRPr>
            </a:lvl1pPr>
            <a:lvl2pPr marL="1851526" indent="0" algn="ctr">
              <a:buNone/>
              <a:defRPr>
                <a:solidFill>
                  <a:schemeClr val="tx1">
                    <a:tint val="75000"/>
                  </a:schemeClr>
                </a:solidFill>
              </a:defRPr>
            </a:lvl2pPr>
            <a:lvl3pPr marL="3703057" indent="0" algn="ctr">
              <a:buNone/>
              <a:defRPr>
                <a:solidFill>
                  <a:schemeClr val="tx1">
                    <a:tint val="75000"/>
                  </a:schemeClr>
                </a:solidFill>
              </a:defRPr>
            </a:lvl3pPr>
            <a:lvl4pPr marL="5554583" indent="0" algn="ctr">
              <a:buNone/>
              <a:defRPr>
                <a:solidFill>
                  <a:schemeClr val="tx1">
                    <a:tint val="75000"/>
                  </a:schemeClr>
                </a:solidFill>
              </a:defRPr>
            </a:lvl4pPr>
            <a:lvl5pPr marL="7406109" indent="0" algn="ctr">
              <a:buNone/>
              <a:defRPr>
                <a:solidFill>
                  <a:schemeClr val="tx1">
                    <a:tint val="75000"/>
                  </a:schemeClr>
                </a:solidFill>
              </a:defRPr>
            </a:lvl5pPr>
            <a:lvl6pPr marL="9257638" indent="0" algn="ctr">
              <a:buNone/>
              <a:defRPr>
                <a:solidFill>
                  <a:schemeClr val="tx1">
                    <a:tint val="75000"/>
                  </a:schemeClr>
                </a:solidFill>
              </a:defRPr>
            </a:lvl6pPr>
            <a:lvl7pPr marL="11109165" indent="0" algn="ctr">
              <a:buNone/>
              <a:defRPr>
                <a:solidFill>
                  <a:schemeClr val="tx1">
                    <a:tint val="75000"/>
                  </a:schemeClr>
                </a:solidFill>
              </a:defRPr>
            </a:lvl7pPr>
            <a:lvl8pPr marL="12960691" indent="0" algn="ctr">
              <a:buNone/>
              <a:defRPr>
                <a:solidFill>
                  <a:schemeClr val="tx1">
                    <a:tint val="75000"/>
                  </a:schemeClr>
                </a:solidFill>
              </a:defRPr>
            </a:lvl8pPr>
            <a:lvl9pPr marL="14812221"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1DC345C-42DF-8F44-8536-7FDCC43FFAD7}" type="slidenum">
              <a:rPr lang="en-US" altLang="en-US"/>
              <a:pPr/>
              <a:t>‹#›</a:t>
            </a:fld>
            <a:endParaRPr lang="en-US" altLang="en-US"/>
          </a:p>
        </p:txBody>
      </p:sp>
    </p:spTree>
    <p:extLst>
      <p:ext uri="{BB962C8B-B14F-4D97-AF65-F5344CB8AC3E}">
        <p14:creationId xmlns:p14="http://schemas.microsoft.com/office/powerpoint/2010/main" val="64896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AADBFAD-62BC-884C-9792-45AF80515BAB}" type="slidenum">
              <a:rPr lang="en-US" altLang="en-US"/>
              <a:pPr/>
              <a:t>‹#›</a:t>
            </a:fld>
            <a:endParaRPr lang="en-US" altLang="en-US"/>
          </a:p>
        </p:txBody>
      </p:sp>
    </p:spTree>
    <p:extLst>
      <p:ext uri="{BB962C8B-B14F-4D97-AF65-F5344CB8AC3E}">
        <p14:creationId xmlns:p14="http://schemas.microsoft.com/office/powerpoint/2010/main" val="201419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561505" y="856342"/>
            <a:ext cx="8553569" cy="1824537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0795" y="856342"/>
            <a:ext cx="25027110" cy="18245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68A9070-97D3-8F40-A360-58F305393991}" type="slidenum">
              <a:rPr lang="en-US" altLang="en-US"/>
              <a:pPr/>
              <a:t>‹#›</a:t>
            </a:fld>
            <a:endParaRPr lang="en-US" altLang="en-US"/>
          </a:p>
        </p:txBody>
      </p:sp>
    </p:spTree>
    <p:extLst>
      <p:ext uri="{BB962C8B-B14F-4D97-AF65-F5344CB8AC3E}">
        <p14:creationId xmlns:p14="http://schemas.microsoft.com/office/powerpoint/2010/main" val="186408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3D39EE-3C96-4243-8662-2409CCD7F5C2}" type="slidenum">
              <a:rPr lang="en-US" altLang="en-US"/>
              <a:pPr/>
              <a:t>‹#›</a:t>
            </a:fld>
            <a:endParaRPr lang="en-US" altLang="en-US"/>
          </a:p>
        </p:txBody>
      </p:sp>
    </p:spTree>
    <p:extLst>
      <p:ext uri="{BB962C8B-B14F-4D97-AF65-F5344CB8AC3E}">
        <p14:creationId xmlns:p14="http://schemas.microsoft.com/office/powerpoint/2010/main" val="7279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02992" y="13740967"/>
            <a:ext cx="32313483" cy="4247026"/>
          </a:xfrm>
        </p:spPr>
        <p:txBody>
          <a:bodyPr anchor="t"/>
          <a:lstStyle>
            <a:lvl1pPr algn="l">
              <a:defRPr sz="16229" b="1" cap="all"/>
            </a:lvl1pPr>
          </a:lstStyle>
          <a:p>
            <a:r>
              <a:rPr lang="en-US"/>
              <a:t>Click to edit Master title style</a:t>
            </a:r>
            <a:endParaRPr lang="en-GB"/>
          </a:p>
        </p:txBody>
      </p:sp>
      <p:sp>
        <p:nvSpPr>
          <p:cNvPr id="3" name="Text Placeholder 2"/>
          <p:cNvSpPr>
            <a:spLocks noGrp="1"/>
          </p:cNvSpPr>
          <p:nvPr>
            <p:ph type="body" idx="1"/>
          </p:nvPr>
        </p:nvSpPr>
        <p:spPr>
          <a:xfrm>
            <a:off x="3002992" y="9063299"/>
            <a:ext cx="32313483" cy="4677666"/>
          </a:xfrm>
        </p:spPr>
        <p:txBody>
          <a:bodyPr anchor="b"/>
          <a:lstStyle>
            <a:lvl1pPr marL="0" indent="0">
              <a:buNone/>
              <a:defRPr sz="8069">
                <a:solidFill>
                  <a:schemeClr val="tx1">
                    <a:tint val="75000"/>
                  </a:schemeClr>
                </a:solidFill>
              </a:defRPr>
            </a:lvl1pPr>
            <a:lvl2pPr marL="1851526" indent="0">
              <a:buNone/>
              <a:defRPr sz="7272">
                <a:solidFill>
                  <a:schemeClr val="tx1">
                    <a:tint val="75000"/>
                  </a:schemeClr>
                </a:solidFill>
              </a:defRPr>
            </a:lvl2pPr>
            <a:lvl3pPr marL="3703057" indent="0">
              <a:buNone/>
              <a:defRPr sz="6473">
                <a:solidFill>
                  <a:schemeClr val="tx1">
                    <a:tint val="75000"/>
                  </a:schemeClr>
                </a:solidFill>
              </a:defRPr>
            </a:lvl3pPr>
            <a:lvl4pPr marL="5554583" indent="0">
              <a:buNone/>
              <a:defRPr sz="5676">
                <a:solidFill>
                  <a:schemeClr val="tx1">
                    <a:tint val="75000"/>
                  </a:schemeClr>
                </a:solidFill>
              </a:defRPr>
            </a:lvl4pPr>
            <a:lvl5pPr marL="7406109" indent="0">
              <a:buNone/>
              <a:defRPr sz="5676">
                <a:solidFill>
                  <a:schemeClr val="tx1">
                    <a:tint val="75000"/>
                  </a:schemeClr>
                </a:solidFill>
              </a:defRPr>
            </a:lvl5pPr>
            <a:lvl6pPr marL="9257638" indent="0">
              <a:buNone/>
              <a:defRPr sz="5676">
                <a:solidFill>
                  <a:schemeClr val="tx1">
                    <a:tint val="75000"/>
                  </a:schemeClr>
                </a:solidFill>
              </a:defRPr>
            </a:lvl6pPr>
            <a:lvl7pPr marL="11109165" indent="0">
              <a:buNone/>
              <a:defRPr sz="5676">
                <a:solidFill>
                  <a:schemeClr val="tx1">
                    <a:tint val="75000"/>
                  </a:schemeClr>
                </a:solidFill>
              </a:defRPr>
            </a:lvl7pPr>
            <a:lvl8pPr marL="12960691" indent="0">
              <a:buNone/>
              <a:defRPr sz="5676">
                <a:solidFill>
                  <a:schemeClr val="tx1">
                    <a:tint val="75000"/>
                  </a:schemeClr>
                </a:solidFill>
              </a:defRPr>
            </a:lvl8pPr>
            <a:lvl9pPr marL="14812221" indent="0">
              <a:buNone/>
              <a:defRPr sz="567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60B4E9E-F9D1-C840-93C4-42A82CF2AD38}" type="slidenum">
              <a:rPr lang="en-US" altLang="en-US"/>
              <a:pPr/>
              <a:t>‹#›</a:t>
            </a:fld>
            <a:endParaRPr lang="en-US" altLang="en-US"/>
          </a:p>
        </p:txBody>
      </p:sp>
    </p:spTree>
    <p:extLst>
      <p:ext uri="{BB962C8B-B14F-4D97-AF65-F5344CB8AC3E}">
        <p14:creationId xmlns:p14="http://schemas.microsoft.com/office/powerpoint/2010/main" val="147462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0795" y="4989518"/>
            <a:ext cx="16790339" cy="14112205"/>
          </a:xfrm>
        </p:spPr>
        <p:txBody>
          <a:bodyPr/>
          <a:lstStyle>
            <a:lvl1pPr>
              <a:defRPr sz="11352"/>
            </a:lvl1pPr>
            <a:lvl2pPr>
              <a:defRPr sz="9756"/>
            </a:lvl2pPr>
            <a:lvl3pPr>
              <a:defRPr sz="8069"/>
            </a:lvl3pPr>
            <a:lvl4pPr>
              <a:defRPr sz="7272"/>
            </a:lvl4pPr>
            <a:lvl5pPr>
              <a:defRPr sz="7272"/>
            </a:lvl5pPr>
            <a:lvl6pPr>
              <a:defRPr sz="7272"/>
            </a:lvl6pPr>
            <a:lvl7pPr>
              <a:defRPr sz="7272"/>
            </a:lvl7pPr>
            <a:lvl8pPr>
              <a:defRPr sz="7272"/>
            </a:lvl8pPr>
            <a:lvl9pPr>
              <a:defRPr sz="72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9324732" y="4989518"/>
            <a:ext cx="16790339" cy="14112205"/>
          </a:xfrm>
        </p:spPr>
        <p:txBody>
          <a:bodyPr/>
          <a:lstStyle>
            <a:lvl1pPr>
              <a:defRPr sz="11352"/>
            </a:lvl1pPr>
            <a:lvl2pPr>
              <a:defRPr sz="9756"/>
            </a:lvl2pPr>
            <a:lvl3pPr>
              <a:defRPr sz="8069"/>
            </a:lvl3pPr>
            <a:lvl4pPr>
              <a:defRPr sz="7272"/>
            </a:lvl4pPr>
            <a:lvl5pPr>
              <a:defRPr sz="7272"/>
            </a:lvl5pPr>
            <a:lvl6pPr>
              <a:defRPr sz="7272"/>
            </a:lvl6pPr>
            <a:lvl7pPr>
              <a:defRPr sz="7272"/>
            </a:lvl7pPr>
            <a:lvl8pPr>
              <a:defRPr sz="7272"/>
            </a:lvl8pPr>
            <a:lvl9pPr>
              <a:defRPr sz="72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46FB5DE-D7BB-AB49-9C01-331A2D7FB448}" type="slidenum">
              <a:rPr lang="en-US" altLang="en-US"/>
              <a:pPr/>
              <a:t>‹#›</a:t>
            </a:fld>
            <a:endParaRPr lang="en-US" altLang="en-US"/>
          </a:p>
        </p:txBody>
      </p:sp>
    </p:spTree>
    <p:extLst>
      <p:ext uri="{BB962C8B-B14F-4D97-AF65-F5344CB8AC3E}">
        <p14:creationId xmlns:p14="http://schemas.microsoft.com/office/powerpoint/2010/main" val="213102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900795" y="4786569"/>
            <a:ext cx="16796943" cy="1994814"/>
          </a:xfrm>
        </p:spPr>
        <p:txBody>
          <a:bodyPr anchor="b"/>
          <a:lstStyle>
            <a:lvl1pPr marL="0" indent="0">
              <a:buNone/>
              <a:defRPr sz="9756" b="1"/>
            </a:lvl1pPr>
            <a:lvl2pPr marL="1851526" indent="0">
              <a:buNone/>
              <a:defRPr sz="8069" b="1"/>
            </a:lvl2pPr>
            <a:lvl3pPr marL="3703057" indent="0">
              <a:buNone/>
              <a:defRPr sz="7272" b="1"/>
            </a:lvl3pPr>
            <a:lvl4pPr marL="5554583" indent="0">
              <a:buNone/>
              <a:defRPr sz="6473" b="1"/>
            </a:lvl4pPr>
            <a:lvl5pPr marL="7406109" indent="0">
              <a:buNone/>
              <a:defRPr sz="6473" b="1"/>
            </a:lvl5pPr>
            <a:lvl6pPr marL="9257638" indent="0">
              <a:buNone/>
              <a:defRPr sz="6473" b="1"/>
            </a:lvl6pPr>
            <a:lvl7pPr marL="11109165" indent="0">
              <a:buNone/>
              <a:defRPr sz="6473" b="1"/>
            </a:lvl7pPr>
            <a:lvl8pPr marL="12960691" indent="0">
              <a:buNone/>
              <a:defRPr sz="6473" b="1"/>
            </a:lvl8pPr>
            <a:lvl9pPr marL="14812221" indent="0">
              <a:buNone/>
              <a:defRPr sz="6473" b="1"/>
            </a:lvl9pPr>
          </a:lstStyle>
          <a:p>
            <a:pPr lvl="0"/>
            <a:r>
              <a:rPr lang="en-US"/>
              <a:t>Click to edit Master text styles</a:t>
            </a:r>
          </a:p>
        </p:txBody>
      </p:sp>
      <p:sp>
        <p:nvSpPr>
          <p:cNvPr id="4" name="Content Placeholder 3"/>
          <p:cNvSpPr>
            <a:spLocks noGrp="1"/>
          </p:cNvSpPr>
          <p:nvPr>
            <p:ph sz="half" idx="2"/>
          </p:nvPr>
        </p:nvSpPr>
        <p:spPr>
          <a:xfrm>
            <a:off x="1900795" y="6781383"/>
            <a:ext cx="16796943" cy="12320336"/>
          </a:xfrm>
        </p:spPr>
        <p:txBody>
          <a:bodyPr/>
          <a:lstStyle>
            <a:lvl1pPr>
              <a:defRPr sz="9756"/>
            </a:lvl1pPr>
            <a:lvl2pPr>
              <a:defRPr sz="8069"/>
            </a:lvl2pPr>
            <a:lvl3pPr>
              <a:defRPr sz="7272"/>
            </a:lvl3pPr>
            <a:lvl4pPr>
              <a:defRPr sz="6473"/>
            </a:lvl4pPr>
            <a:lvl5pPr>
              <a:defRPr sz="6473"/>
            </a:lvl5pPr>
            <a:lvl6pPr>
              <a:defRPr sz="6473"/>
            </a:lvl6pPr>
            <a:lvl7pPr>
              <a:defRPr sz="6473"/>
            </a:lvl7pPr>
            <a:lvl8pPr>
              <a:defRPr sz="6473"/>
            </a:lvl8pPr>
            <a:lvl9pPr>
              <a:defRPr sz="64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9311539" y="4786569"/>
            <a:ext cx="16803540" cy="1994814"/>
          </a:xfrm>
        </p:spPr>
        <p:txBody>
          <a:bodyPr anchor="b"/>
          <a:lstStyle>
            <a:lvl1pPr marL="0" indent="0">
              <a:buNone/>
              <a:defRPr sz="9756" b="1"/>
            </a:lvl1pPr>
            <a:lvl2pPr marL="1851526" indent="0">
              <a:buNone/>
              <a:defRPr sz="8069" b="1"/>
            </a:lvl2pPr>
            <a:lvl3pPr marL="3703057" indent="0">
              <a:buNone/>
              <a:defRPr sz="7272" b="1"/>
            </a:lvl3pPr>
            <a:lvl4pPr marL="5554583" indent="0">
              <a:buNone/>
              <a:defRPr sz="6473" b="1"/>
            </a:lvl4pPr>
            <a:lvl5pPr marL="7406109" indent="0">
              <a:buNone/>
              <a:defRPr sz="6473" b="1"/>
            </a:lvl5pPr>
            <a:lvl6pPr marL="9257638" indent="0">
              <a:buNone/>
              <a:defRPr sz="6473" b="1"/>
            </a:lvl6pPr>
            <a:lvl7pPr marL="11109165" indent="0">
              <a:buNone/>
              <a:defRPr sz="6473" b="1"/>
            </a:lvl7pPr>
            <a:lvl8pPr marL="12960691" indent="0">
              <a:buNone/>
              <a:defRPr sz="6473" b="1"/>
            </a:lvl8pPr>
            <a:lvl9pPr marL="14812221" indent="0">
              <a:buNone/>
              <a:defRPr sz="6473" b="1"/>
            </a:lvl9pPr>
          </a:lstStyle>
          <a:p>
            <a:pPr lvl="0"/>
            <a:r>
              <a:rPr lang="en-US"/>
              <a:t>Click to edit Master text styles</a:t>
            </a:r>
          </a:p>
        </p:txBody>
      </p:sp>
      <p:sp>
        <p:nvSpPr>
          <p:cNvPr id="6" name="Content Placeholder 5"/>
          <p:cNvSpPr>
            <a:spLocks noGrp="1"/>
          </p:cNvSpPr>
          <p:nvPr>
            <p:ph sz="quarter" idx="4"/>
          </p:nvPr>
        </p:nvSpPr>
        <p:spPr>
          <a:xfrm>
            <a:off x="19311539" y="6781383"/>
            <a:ext cx="16803540" cy="12320336"/>
          </a:xfrm>
        </p:spPr>
        <p:txBody>
          <a:bodyPr/>
          <a:lstStyle>
            <a:lvl1pPr>
              <a:defRPr sz="9756"/>
            </a:lvl1pPr>
            <a:lvl2pPr>
              <a:defRPr sz="8069"/>
            </a:lvl2pPr>
            <a:lvl3pPr>
              <a:defRPr sz="7272"/>
            </a:lvl3pPr>
            <a:lvl4pPr>
              <a:defRPr sz="6473"/>
            </a:lvl4pPr>
            <a:lvl5pPr>
              <a:defRPr sz="6473"/>
            </a:lvl5pPr>
            <a:lvl6pPr>
              <a:defRPr sz="6473"/>
            </a:lvl6pPr>
            <a:lvl7pPr>
              <a:defRPr sz="6473"/>
            </a:lvl7pPr>
            <a:lvl8pPr>
              <a:defRPr sz="6473"/>
            </a:lvl8pPr>
            <a:lvl9pPr>
              <a:defRPr sz="64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666C324-7649-404B-AFE0-F85E1EC6DF8C}" type="slidenum">
              <a:rPr lang="en-US" altLang="en-US"/>
              <a:pPr/>
              <a:t>‹#›</a:t>
            </a:fld>
            <a:endParaRPr lang="en-US" altLang="en-US"/>
          </a:p>
        </p:txBody>
      </p:sp>
    </p:spTree>
    <p:extLst>
      <p:ext uri="{BB962C8B-B14F-4D97-AF65-F5344CB8AC3E}">
        <p14:creationId xmlns:p14="http://schemas.microsoft.com/office/powerpoint/2010/main" val="36368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36407DF0-602B-7047-8FF1-26C06AF430AF}" type="slidenum">
              <a:rPr lang="en-US" altLang="en-US"/>
              <a:pPr/>
              <a:t>‹#›</a:t>
            </a:fld>
            <a:endParaRPr lang="en-US" altLang="en-US"/>
          </a:p>
        </p:txBody>
      </p:sp>
    </p:spTree>
    <p:extLst>
      <p:ext uri="{BB962C8B-B14F-4D97-AF65-F5344CB8AC3E}">
        <p14:creationId xmlns:p14="http://schemas.microsoft.com/office/powerpoint/2010/main" val="67773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9213467" y="20521612"/>
            <a:ext cx="19588927" cy="862013"/>
          </a:xfrm>
        </p:spPr>
        <p:txBody>
          <a:bodyPr/>
          <a:lstStyle>
            <a:lvl1pPr>
              <a:defRPr sz="3014"/>
            </a:lvl1pPr>
          </a:lstStyle>
          <a:p>
            <a:pPr>
              <a:defRPr/>
            </a:pPr>
            <a:endParaRPr lang="en-US" dirty="0"/>
          </a:p>
        </p:txBody>
      </p:sp>
    </p:spTree>
    <p:extLst>
      <p:ext uri="{BB962C8B-B14F-4D97-AF65-F5344CB8AC3E}">
        <p14:creationId xmlns:p14="http://schemas.microsoft.com/office/powerpoint/2010/main" val="49567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0795" y="851388"/>
            <a:ext cx="12506956" cy="3623337"/>
          </a:xfrm>
        </p:spPr>
        <p:txBody>
          <a:bodyPr anchor="b"/>
          <a:lstStyle>
            <a:lvl1pPr algn="l">
              <a:defRPr sz="8069" b="1"/>
            </a:lvl1pPr>
          </a:lstStyle>
          <a:p>
            <a:r>
              <a:rPr lang="en-US"/>
              <a:t>Click to edit Master title style</a:t>
            </a:r>
            <a:endParaRPr lang="en-GB"/>
          </a:p>
        </p:txBody>
      </p:sp>
      <p:sp>
        <p:nvSpPr>
          <p:cNvPr id="3" name="Content Placeholder 2"/>
          <p:cNvSpPr>
            <a:spLocks noGrp="1"/>
          </p:cNvSpPr>
          <p:nvPr>
            <p:ph idx="1"/>
          </p:nvPr>
        </p:nvSpPr>
        <p:spPr>
          <a:xfrm>
            <a:off x="14863151" y="851390"/>
            <a:ext cx="21251923" cy="18250332"/>
          </a:xfrm>
        </p:spPr>
        <p:txBody>
          <a:bodyPr/>
          <a:lstStyle>
            <a:lvl1pPr>
              <a:defRPr sz="12949"/>
            </a:lvl1pPr>
            <a:lvl2pPr>
              <a:defRPr sz="11352"/>
            </a:lvl2pPr>
            <a:lvl3pPr>
              <a:defRPr sz="9756"/>
            </a:lvl3pPr>
            <a:lvl4pPr>
              <a:defRPr sz="8069"/>
            </a:lvl4pPr>
            <a:lvl5pPr>
              <a:defRPr sz="8069"/>
            </a:lvl5pPr>
            <a:lvl6pPr>
              <a:defRPr sz="8069"/>
            </a:lvl6pPr>
            <a:lvl7pPr>
              <a:defRPr sz="8069"/>
            </a:lvl7pPr>
            <a:lvl8pPr>
              <a:defRPr sz="8069"/>
            </a:lvl8pPr>
            <a:lvl9pPr>
              <a:defRPr sz="80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900795" y="4474724"/>
            <a:ext cx="12506956" cy="14626994"/>
          </a:xfrm>
        </p:spPr>
        <p:txBody>
          <a:bodyPr/>
          <a:lstStyle>
            <a:lvl1pPr marL="0" indent="0">
              <a:buNone/>
              <a:defRPr sz="5676"/>
            </a:lvl1pPr>
            <a:lvl2pPr marL="1851526" indent="0">
              <a:buNone/>
              <a:defRPr sz="4877"/>
            </a:lvl2pPr>
            <a:lvl3pPr marL="3703057" indent="0">
              <a:buNone/>
              <a:defRPr sz="4080"/>
            </a:lvl3pPr>
            <a:lvl4pPr marL="5554583" indent="0">
              <a:buNone/>
              <a:defRPr sz="3637"/>
            </a:lvl4pPr>
            <a:lvl5pPr marL="7406109" indent="0">
              <a:buNone/>
              <a:defRPr sz="3637"/>
            </a:lvl5pPr>
            <a:lvl6pPr marL="9257638" indent="0">
              <a:buNone/>
              <a:defRPr sz="3637"/>
            </a:lvl6pPr>
            <a:lvl7pPr marL="11109165" indent="0">
              <a:buNone/>
              <a:defRPr sz="3637"/>
            </a:lvl7pPr>
            <a:lvl8pPr marL="12960691" indent="0">
              <a:buNone/>
              <a:defRPr sz="3637"/>
            </a:lvl8pPr>
            <a:lvl9pPr marL="14812221" indent="0">
              <a:buNone/>
              <a:defRPr sz="363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4175F80-2354-314F-B07E-CCA700FD6816}" type="slidenum">
              <a:rPr lang="en-US" altLang="en-US"/>
              <a:pPr/>
              <a:t>‹#›</a:t>
            </a:fld>
            <a:endParaRPr lang="en-US" altLang="en-US"/>
          </a:p>
        </p:txBody>
      </p:sp>
    </p:spTree>
    <p:extLst>
      <p:ext uri="{BB962C8B-B14F-4D97-AF65-F5344CB8AC3E}">
        <p14:creationId xmlns:p14="http://schemas.microsoft.com/office/powerpoint/2010/main" val="6730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51378" y="14968539"/>
            <a:ext cx="22809518" cy="1767121"/>
          </a:xfrm>
        </p:spPr>
        <p:txBody>
          <a:bodyPr anchor="b"/>
          <a:lstStyle>
            <a:lvl1pPr algn="l">
              <a:defRPr sz="8069" b="1"/>
            </a:lvl1pPr>
          </a:lstStyle>
          <a:p>
            <a:r>
              <a:rPr lang="en-US"/>
              <a:t>Click to edit Master title style</a:t>
            </a:r>
            <a:endParaRPr lang="en-GB"/>
          </a:p>
        </p:txBody>
      </p:sp>
      <p:sp>
        <p:nvSpPr>
          <p:cNvPr id="3" name="Picture Placeholder 2"/>
          <p:cNvSpPr>
            <a:spLocks noGrp="1"/>
          </p:cNvSpPr>
          <p:nvPr>
            <p:ph type="pic" idx="1"/>
          </p:nvPr>
        </p:nvSpPr>
        <p:spPr>
          <a:xfrm>
            <a:off x="7451378" y="1910668"/>
            <a:ext cx="22809518" cy="12830175"/>
          </a:xfrm>
        </p:spPr>
        <p:txBody>
          <a:bodyPr rtlCol="0">
            <a:normAutofit/>
          </a:bodyPr>
          <a:lstStyle>
            <a:lvl1pPr marL="0" indent="0">
              <a:buNone/>
              <a:defRPr sz="12949"/>
            </a:lvl1pPr>
            <a:lvl2pPr marL="1851526" indent="0">
              <a:buNone/>
              <a:defRPr sz="11352"/>
            </a:lvl2pPr>
            <a:lvl3pPr marL="3703057" indent="0">
              <a:buNone/>
              <a:defRPr sz="9756"/>
            </a:lvl3pPr>
            <a:lvl4pPr marL="5554583" indent="0">
              <a:buNone/>
              <a:defRPr sz="8069"/>
            </a:lvl4pPr>
            <a:lvl5pPr marL="7406109" indent="0">
              <a:buNone/>
              <a:defRPr sz="8069"/>
            </a:lvl5pPr>
            <a:lvl6pPr marL="9257638" indent="0">
              <a:buNone/>
              <a:defRPr sz="8069"/>
            </a:lvl6pPr>
            <a:lvl7pPr marL="11109165" indent="0">
              <a:buNone/>
              <a:defRPr sz="8069"/>
            </a:lvl7pPr>
            <a:lvl8pPr marL="12960691" indent="0">
              <a:buNone/>
              <a:defRPr sz="8069"/>
            </a:lvl8pPr>
            <a:lvl9pPr marL="14812221" indent="0">
              <a:buNone/>
              <a:defRPr sz="8069"/>
            </a:lvl9pPr>
          </a:lstStyle>
          <a:p>
            <a:pPr lvl="0"/>
            <a:endParaRPr lang="en-GB" noProof="0"/>
          </a:p>
        </p:txBody>
      </p:sp>
      <p:sp>
        <p:nvSpPr>
          <p:cNvPr id="4" name="Text Placeholder 3"/>
          <p:cNvSpPr>
            <a:spLocks noGrp="1"/>
          </p:cNvSpPr>
          <p:nvPr>
            <p:ph type="body" sz="half" idx="2"/>
          </p:nvPr>
        </p:nvSpPr>
        <p:spPr>
          <a:xfrm>
            <a:off x="7451378" y="16735660"/>
            <a:ext cx="22809518" cy="2509604"/>
          </a:xfrm>
        </p:spPr>
        <p:txBody>
          <a:bodyPr/>
          <a:lstStyle>
            <a:lvl1pPr marL="0" indent="0">
              <a:buNone/>
              <a:defRPr sz="5676"/>
            </a:lvl1pPr>
            <a:lvl2pPr marL="1851526" indent="0">
              <a:buNone/>
              <a:defRPr sz="4877"/>
            </a:lvl2pPr>
            <a:lvl3pPr marL="3703057" indent="0">
              <a:buNone/>
              <a:defRPr sz="4080"/>
            </a:lvl3pPr>
            <a:lvl4pPr marL="5554583" indent="0">
              <a:buNone/>
              <a:defRPr sz="3637"/>
            </a:lvl4pPr>
            <a:lvl5pPr marL="7406109" indent="0">
              <a:buNone/>
              <a:defRPr sz="3637"/>
            </a:lvl5pPr>
            <a:lvl6pPr marL="9257638" indent="0">
              <a:buNone/>
              <a:defRPr sz="3637"/>
            </a:lvl6pPr>
            <a:lvl7pPr marL="11109165" indent="0">
              <a:buNone/>
              <a:defRPr sz="3637"/>
            </a:lvl7pPr>
            <a:lvl8pPr marL="12960691" indent="0">
              <a:buNone/>
              <a:defRPr sz="3637"/>
            </a:lvl8pPr>
            <a:lvl9pPr marL="14812221" indent="0">
              <a:buNone/>
              <a:defRPr sz="363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DBE4461-5943-9241-9478-7F01AAE5538C}" type="slidenum">
              <a:rPr lang="en-US" altLang="en-US"/>
              <a:pPr/>
              <a:t>‹#›</a:t>
            </a:fld>
            <a:endParaRPr lang="en-US" altLang="en-US"/>
          </a:p>
        </p:txBody>
      </p:sp>
    </p:spTree>
    <p:extLst>
      <p:ext uri="{BB962C8B-B14F-4D97-AF65-F5344CB8AC3E}">
        <p14:creationId xmlns:p14="http://schemas.microsoft.com/office/powerpoint/2010/main" val="49012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00375" y="856511"/>
            <a:ext cx="3421512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17561" tIns="208780" rIns="417561" bIns="20878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1900375" y="4989964"/>
            <a:ext cx="34215122" cy="1411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17561" tIns="208780" rIns="417561" bIns="2087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1900372" y="19819711"/>
            <a:ext cx="8870275" cy="1137903"/>
          </a:xfrm>
          <a:prstGeom prst="rect">
            <a:avLst/>
          </a:prstGeom>
        </p:spPr>
        <p:txBody>
          <a:bodyPr vert="horz" lIns="417561" tIns="208780" rIns="417561" bIns="208780" rtlCol="0" anchor="ctr"/>
          <a:lstStyle>
            <a:lvl1pPr algn="l">
              <a:defRPr sz="4877">
                <a:solidFill>
                  <a:schemeClr val="tx1">
                    <a:tint val="75000"/>
                  </a:schemeClr>
                </a:solidFill>
                <a:latin typeface="Helvetica" pitchFamily="124" charset="0"/>
                <a:ea typeface="MS PGothic" pitchFamily="34" charset="-128"/>
              </a:defRPr>
            </a:lvl1pPr>
          </a:lstStyle>
          <a:p>
            <a:pPr>
              <a:defRPr/>
            </a:pPr>
            <a:endParaRPr lang="en-US"/>
          </a:p>
        </p:txBody>
      </p:sp>
      <p:sp>
        <p:nvSpPr>
          <p:cNvPr id="5" name="Footer Placeholder 4"/>
          <p:cNvSpPr>
            <a:spLocks noGrp="1"/>
          </p:cNvSpPr>
          <p:nvPr>
            <p:ph type="ftr" sz="quarter" idx="3"/>
          </p:nvPr>
        </p:nvSpPr>
        <p:spPr>
          <a:xfrm>
            <a:off x="12988213" y="19819711"/>
            <a:ext cx="12039438" cy="1137903"/>
          </a:xfrm>
          <a:prstGeom prst="rect">
            <a:avLst/>
          </a:prstGeom>
        </p:spPr>
        <p:txBody>
          <a:bodyPr vert="horz" lIns="417561" tIns="208780" rIns="417561" bIns="208780" rtlCol="0" anchor="ctr"/>
          <a:lstStyle>
            <a:lvl1pPr algn="ctr">
              <a:defRPr sz="4877">
                <a:solidFill>
                  <a:schemeClr val="tx1">
                    <a:tint val="75000"/>
                  </a:schemeClr>
                </a:solidFill>
                <a:latin typeface="Helvetica" pitchFamily="124" charset="0"/>
                <a:ea typeface="MS PGothic" pitchFamily="34" charset="-128"/>
              </a:defRPr>
            </a:lvl1pPr>
          </a:lstStyle>
          <a:p>
            <a:pPr>
              <a:defRPr/>
            </a:pPr>
            <a:endParaRPr lang="en-US"/>
          </a:p>
        </p:txBody>
      </p:sp>
      <p:sp>
        <p:nvSpPr>
          <p:cNvPr id="6" name="Slide Number Placeholder 5"/>
          <p:cNvSpPr>
            <a:spLocks noGrp="1"/>
          </p:cNvSpPr>
          <p:nvPr>
            <p:ph type="sldNum" sz="quarter" idx="4"/>
          </p:nvPr>
        </p:nvSpPr>
        <p:spPr>
          <a:xfrm>
            <a:off x="27245222" y="19819711"/>
            <a:ext cx="8870275" cy="1137903"/>
          </a:xfrm>
          <a:prstGeom prst="rect">
            <a:avLst/>
          </a:prstGeom>
        </p:spPr>
        <p:txBody>
          <a:bodyPr vert="horz" wrap="square" lIns="417561" tIns="208780" rIns="417561" bIns="208780" numCol="1" anchor="ctr" anchorCtr="0" compatLnSpc="1">
            <a:prstTxWarp prst="textNoShape">
              <a:avLst/>
            </a:prstTxWarp>
          </a:bodyPr>
          <a:lstStyle>
            <a:lvl1pPr algn="r">
              <a:defRPr sz="4877">
                <a:solidFill>
                  <a:srgbClr val="898989"/>
                </a:solidFill>
              </a:defRPr>
            </a:lvl1pPr>
          </a:lstStyle>
          <a:p>
            <a:fld id="{8A7ECEBB-397B-CC44-B6E9-FBDBC816760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dt="0"/>
  <p:txStyles>
    <p:titleStyle>
      <a:lvl1pPr algn="ctr" defTabSz="3702624" rtl="0" eaLnBrk="0" fontAlgn="base" hangingPunct="0">
        <a:spcBef>
          <a:spcPct val="0"/>
        </a:spcBef>
        <a:spcAft>
          <a:spcPct val="0"/>
        </a:spcAft>
        <a:defRPr sz="17826" kern="1200">
          <a:solidFill>
            <a:schemeClr val="tx1"/>
          </a:solidFill>
          <a:latin typeface="+mj-lt"/>
          <a:ea typeface="+mj-ea"/>
          <a:cs typeface="+mj-cs"/>
        </a:defRPr>
      </a:lvl1pPr>
      <a:lvl2pPr algn="ctr" defTabSz="3702624" rtl="0" eaLnBrk="0" fontAlgn="base" hangingPunct="0">
        <a:spcBef>
          <a:spcPct val="0"/>
        </a:spcBef>
        <a:spcAft>
          <a:spcPct val="0"/>
        </a:spcAft>
        <a:defRPr sz="17826">
          <a:solidFill>
            <a:schemeClr val="tx1"/>
          </a:solidFill>
          <a:latin typeface="Calibri" pitchFamily="34" charset="0"/>
        </a:defRPr>
      </a:lvl2pPr>
      <a:lvl3pPr algn="ctr" defTabSz="3702624" rtl="0" eaLnBrk="0" fontAlgn="base" hangingPunct="0">
        <a:spcBef>
          <a:spcPct val="0"/>
        </a:spcBef>
        <a:spcAft>
          <a:spcPct val="0"/>
        </a:spcAft>
        <a:defRPr sz="17826">
          <a:solidFill>
            <a:schemeClr val="tx1"/>
          </a:solidFill>
          <a:latin typeface="Calibri" pitchFamily="34" charset="0"/>
        </a:defRPr>
      </a:lvl3pPr>
      <a:lvl4pPr algn="ctr" defTabSz="3702624" rtl="0" eaLnBrk="0" fontAlgn="base" hangingPunct="0">
        <a:spcBef>
          <a:spcPct val="0"/>
        </a:spcBef>
        <a:spcAft>
          <a:spcPct val="0"/>
        </a:spcAft>
        <a:defRPr sz="17826">
          <a:solidFill>
            <a:schemeClr val="tx1"/>
          </a:solidFill>
          <a:latin typeface="Calibri" pitchFamily="34" charset="0"/>
        </a:defRPr>
      </a:lvl4pPr>
      <a:lvl5pPr algn="ctr" defTabSz="3702624" rtl="0" eaLnBrk="0" fontAlgn="base" hangingPunct="0">
        <a:spcBef>
          <a:spcPct val="0"/>
        </a:spcBef>
        <a:spcAft>
          <a:spcPct val="0"/>
        </a:spcAft>
        <a:defRPr sz="17826">
          <a:solidFill>
            <a:schemeClr val="tx1"/>
          </a:solidFill>
          <a:latin typeface="Calibri" pitchFamily="34" charset="0"/>
        </a:defRPr>
      </a:lvl5pPr>
      <a:lvl6pPr marL="405458" algn="ctr" defTabSz="3702624" rtl="0" fontAlgn="base">
        <a:spcBef>
          <a:spcPct val="0"/>
        </a:spcBef>
        <a:spcAft>
          <a:spcPct val="0"/>
        </a:spcAft>
        <a:defRPr sz="17826">
          <a:solidFill>
            <a:schemeClr val="tx1"/>
          </a:solidFill>
          <a:latin typeface="Calibri" pitchFamily="34" charset="0"/>
        </a:defRPr>
      </a:lvl6pPr>
      <a:lvl7pPr marL="810917" algn="ctr" defTabSz="3702624" rtl="0" fontAlgn="base">
        <a:spcBef>
          <a:spcPct val="0"/>
        </a:spcBef>
        <a:spcAft>
          <a:spcPct val="0"/>
        </a:spcAft>
        <a:defRPr sz="17826">
          <a:solidFill>
            <a:schemeClr val="tx1"/>
          </a:solidFill>
          <a:latin typeface="Calibri" pitchFamily="34" charset="0"/>
        </a:defRPr>
      </a:lvl7pPr>
      <a:lvl8pPr marL="1216375" algn="ctr" defTabSz="3702624" rtl="0" fontAlgn="base">
        <a:spcBef>
          <a:spcPct val="0"/>
        </a:spcBef>
        <a:spcAft>
          <a:spcPct val="0"/>
        </a:spcAft>
        <a:defRPr sz="17826">
          <a:solidFill>
            <a:schemeClr val="tx1"/>
          </a:solidFill>
          <a:latin typeface="Calibri" pitchFamily="34" charset="0"/>
        </a:defRPr>
      </a:lvl8pPr>
      <a:lvl9pPr marL="1621834" algn="ctr" defTabSz="3702624" rtl="0" fontAlgn="base">
        <a:spcBef>
          <a:spcPct val="0"/>
        </a:spcBef>
        <a:spcAft>
          <a:spcPct val="0"/>
        </a:spcAft>
        <a:defRPr sz="17826">
          <a:solidFill>
            <a:schemeClr val="tx1"/>
          </a:solidFill>
          <a:latin typeface="Calibri" pitchFamily="34" charset="0"/>
        </a:defRPr>
      </a:lvl9pPr>
    </p:titleStyle>
    <p:bodyStyle>
      <a:lvl1pPr marL="1388132" indent="-1388132" algn="l" defTabSz="3702624" rtl="0" eaLnBrk="0" fontAlgn="base" hangingPunct="0">
        <a:spcBef>
          <a:spcPct val="20000"/>
        </a:spcBef>
        <a:spcAft>
          <a:spcPct val="0"/>
        </a:spcAft>
        <a:buFont typeface="Arial" charset="0"/>
        <a:buChar char="•"/>
        <a:defRPr sz="12949" kern="1200">
          <a:solidFill>
            <a:schemeClr val="tx1"/>
          </a:solidFill>
          <a:latin typeface="+mn-lt"/>
          <a:ea typeface="+mn-ea"/>
          <a:cs typeface="+mn-cs"/>
        </a:defRPr>
      </a:lvl1pPr>
      <a:lvl2pPr marL="3008558" indent="-1155838" algn="l" defTabSz="3702624" rtl="0" eaLnBrk="0" fontAlgn="base" hangingPunct="0">
        <a:spcBef>
          <a:spcPct val="20000"/>
        </a:spcBef>
        <a:spcAft>
          <a:spcPct val="0"/>
        </a:spcAft>
        <a:buFont typeface="Arial" charset="0"/>
        <a:buChar char="–"/>
        <a:defRPr sz="11352" kern="1200">
          <a:solidFill>
            <a:schemeClr val="tx1"/>
          </a:solidFill>
          <a:latin typeface="+mn-lt"/>
          <a:ea typeface="+mn-ea"/>
          <a:cs typeface="+mn-cs"/>
        </a:defRPr>
      </a:lvl2pPr>
      <a:lvl3pPr marL="4627575" indent="-924954" algn="l" defTabSz="3702624" rtl="0" eaLnBrk="0" fontAlgn="base" hangingPunct="0">
        <a:spcBef>
          <a:spcPct val="20000"/>
        </a:spcBef>
        <a:spcAft>
          <a:spcPct val="0"/>
        </a:spcAft>
        <a:buFont typeface="Arial" charset="0"/>
        <a:buChar char="•"/>
        <a:defRPr sz="9756" kern="1200">
          <a:solidFill>
            <a:schemeClr val="tx1"/>
          </a:solidFill>
          <a:latin typeface="+mn-lt"/>
          <a:ea typeface="+mn-ea"/>
          <a:cs typeface="+mn-cs"/>
        </a:defRPr>
      </a:lvl3pPr>
      <a:lvl4pPr marL="6480296" indent="-924954" algn="l" defTabSz="3702624" rtl="0" eaLnBrk="0" fontAlgn="base" hangingPunct="0">
        <a:spcBef>
          <a:spcPct val="20000"/>
        </a:spcBef>
        <a:spcAft>
          <a:spcPct val="0"/>
        </a:spcAft>
        <a:buFont typeface="Arial" charset="0"/>
        <a:buChar char="–"/>
        <a:defRPr sz="8069" kern="1200">
          <a:solidFill>
            <a:schemeClr val="tx1"/>
          </a:solidFill>
          <a:latin typeface="+mn-lt"/>
          <a:ea typeface="+mn-ea"/>
          <a:cs typeface="+mn-cs"/>
        </a:defRPr>
      </a:lvl4pPr>
      <a:lvl5pPr marL="8331607" indent="-924954" algn="l" defTabSz="3702624" rtl="0" eaLnBrk="0" fontAlgn="base" hangingPunct="0">
        <a:spcBef>
          <a:spcPct val="20000"/>
        </a:spcBef>
        <a:spcAft>
          <a:spcPct val="0"/>
        </a:spcAft>
        <a:buFont typeface="Arial" charset="0"/>
        <a:buChar char="»"/>
        <a:defRPr sz="8069" kern="1200">
          <a:solidFill>
            <a:schemeClr val="tx1"/>
          </a:solidFill>
          <a:latin typeface="+mn-lt"/>
          <a:ea typeface="+mn-ea"/>
          <a:cs typeface="+mn-cs"/>
        </a:defRPr>
      </a:lvl5pPr>
      <a:lvl6pPr marL="10183403" indent="-925762" algn="l" defTabSz="3703057" rtl="0" eaLnBrk="1" latinLnBrk="0" hangingPunct="1">
        <a:spcBef>
          <a:spcPct val="20000"/>
        </a:spcBef>
        <a:buFont typeface="Arial" panose="020B0604020202020204" pitchFamily="34" charset="0"/>
        <a:buChar char="•"/>
        <a:defRPr sz="8069" kern="1200">
          <a:solidFill>
            <a:schemeClr val="tx1"/>
          </a:solidFill>
          <a:latin typeface="+mn-lt"/>
          <a:ea typeface="+mn-ea"/>
          <a:cs typeface="+mn-cs"/>
        </a:defRPr>
      </a:lvl6pPr>
      <a:lvl7pPr marL="12034929" indent="-925762" algn="l" defTabSz="3703057" rtl="0" eaLnBrk="1" latinLnBrk="0" hangingPunct="1">
        <a:spcBef>
          <a:spcPct val="20000"/>
        </a:spcBef>
        <a:buFont typeface="Arial" panose="020B0604020202020204" pitchFamily="34" charset="0"/>
        <a:buChar char="•"/>
        <a:defRPr sz="8069" kern="1200">
          <a:solidFill>
            <a:schemeClr val="tx1"/>
          </a:solidFill>
          <a:latin typeface="+mn-lt"/>
          <a:ea typeface="+mn-ea"/>
          <a:cs typeface="+mn-cs"/>
        </a:defRPr>
      </a:lvl7pPr>
      <a:lvl8pPr marL="13886457" indent="-925762" algn="l" defTabSz="3703057" rtl="0" eaLnBrk="1" latinLnBrk="0" hangingPunct="1">
        <a:spcBef>
          <a:spcPct val="20000"/>
        </a:spcBef>
        <a:buFont typeface="Arial" panose="020B0604020202020204" pitchFamily="34" charset="0"/>
        <a:buChar char="•"/>
        <a:defRPr sz="8069" kern="1200">
          <a:solidFill>
            <a:schemeClr val="tx1"/>
          </a:solidFill>
          <a:latin typeface="+mn-lt"/>
          <a:ea typeface="+mn-ea"/>
          <a:cs typeface="+mn-cs"/>
        </a:defRPr>
      </a:lvl8pPr>
      <a:lvl9pPr marL="15737986" indent="-925762" algn="l" defTabSz="3703057" rtl="0" eaLnBrk="1" latinLnBrk="0" hangingPunct="1">
        <a:spcBef>
          <a:spcPct val="20000"/>
        </a:spcBef>
        <a:buFont typeface="Arial" panose="020B0604020202020204" pitchFamily="34" charset="0"/>
        <a:buChar char="•"/>
        <a:defRPr sz="8069" kern="1200">
          <a:solidFill>
            <a:schemeClr val="tx1"/>
          </a:solidFill>
          <a:latin typeface="+mn-lt"/>
          <a:ea typeface="+mn-ea"/>
          <a:cs typeface="+mn-cs"/>
        </a:defRPr>
      </a:lvl9pPr>
    </p:bodyStyle>
    <p:otherStyle>
      <a:defPPr>
        <a:defRPr lang="en-US"/>
      </a:defPPr>
      <a:lvl1pPr marL="0" algn="l" defTabSz="3703057" rtl="0" eaLnBrk="1" latinLnBrk="0" hangingPunct="1">
        <a:defRPr sz="7272" kern="1200">
          <a:solidFill>
            <a:schemeClr val="tx1"/>
          </a:solidFill>
          <a:latin typeface="+mn-lt"/>
          <a:ea typeface="+mn-ea"/>
          <a:cs typeface="+mn-cs"/>
        </a:defRPr>
      </a:lvl1pPr>
      <a:lvl2pPr marL="1851526" algn="l" defTabSz="3703057" rtl="0" eaLnBrk="1" latinLnBrk="0" hangingPunct="1">
        <a:defRPr sz="7272" kern="1200">
          <a:solidFill>
            <a:schemeClr val="tx1"/>
          </a:solidFill>
          <a:latin typeface="+mn-lt"/>
          <a:ea typeface="+mn-ea"/>
          <a:cs typeface="+mn-cs"/>
        </a:defRPr>
      </a:lvl2pPr>
      <a:lvl3pPr marL="3703057" algn="l" defTabSz="3703057" rtl="0" eaLnBrk="1" latinLnBrk="0" hangingPunct="1">
        <a:defRPr sz="7272" kern="1200">
          <a:solidFill>
            <a:schemeClr val="tx1"/>
          </a:solidFill>
          <a:latin typeface="+mn-lt"/>
          <a:ea typeface="+mn-ea"/>
          <a:cs typeface="+mn-cs"/>
        </a:defRPr>
      </a:lvl3pPr>
      <a:lvl4pPr marL="5554583" algn="l" defTabSz="3703057" rtl="0" eaLnBrk="1" latinLnBrk="0" hangingPunct="1">
        <a:defRPr sz="7272" kern="1200">
          <a:solidFill>
            <a:schemeClr val="tx1"/>
          </a:solidFill>
          <a:latin typeface="+mn-lt"/>
          <a:ea typeface="+mn-ea"/>
          <a:cs typeface="+mn-cs"/>
        </a:defRPr>
      </a:lvl4pPr>
      <a:lvl5pPr marL="7406109" algn="l" defTabSz="3703057" rtl="0" eaLnBrk="1" latinLnBrk="0" hangingPunct="1">
        <a:defRPr sz="7272" kern="1200">
          <a:solidFill>
            <a:schemeClr val="tx1"/>
          </a:solidFill>
          <a:latin typeface="+mn-lt"/>
          <a:ea typeface="+mn-ea"/>
          <a:cs typeface="+mn-cs"/>
        </a:defRPr>
      </a:lvl5pPr>
      <a:lvl6pPr marL="9257638" algn="l" defTabSz="3703057" rtl="0" eaLnBrk="1" latinLnBrk="0" hangingPunct="1">
        <a:defRPr sz="7272" kern="1200">
          <a:solidFill>
            <a:schemeClr val="tx1"/>
          </a:solidFill>
          <a:latin typeface="+mn-lt"/>
          <a:ea typeface="+mn-ea"/>
          <a:cs typeface="+mn-cs"/>
        </a:defRPr>
      </a:lvl6pPr>
      <a:lvl7pPr marL="11109165" algn="l" defTabSz="3703057" rtl="0" eaLnBrk="1" latinLnBrk="0" hangingPunct="1">
        <a:defRPr sz="7272" kern="1200">
          <a:solidFill>
            <a:schemeClr val="tx1"/>
          </a:solidFill>
          <a:latin typeface="+mn-lt"/>
          <a:ea typeface="+mn-ea"/>
          <a:cs typeface="+mn-cs"/>
        </a:defRPr>
      </a:lvl7pPr>
      <a:lvl8pPr marL="12960691" algn="l" defTabSz="3703057" rtl="0" eaLnBrk="1" latinLnBrk="0" hangingPunct="1">
        <a:defRPr sz="7272" kern="1200">
          <a:solidFill>
            <a:schemeClr val="tx1"/>
          </a:solidFill>
          <a:latin typeface="+mn-lt"/>
          <a:ea typeface="+mn-ea"/>
          <a:cs typeface="+mn-cs"/>
        </a:defRPr>
      </a:lvl8pPr>
      <a:lvl9pPr marL="14812221" algn="l" defTabSz="3703057" rtl="0" eaLnBrk="1" latinLnBrk="0" hangingPunct="1">
        <a:defRPr sz="72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50.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Rectangle 4"/>
          <p:cNvSpPr/>
          <p:nvPr/>
        </p:nvSpPr>
        <p:spPr>
          <a:xfrm>
            <a:off x="10598195" y="16577506"/>
            <a:ext cx="7387730" cy="5529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241"/>
          </a:p>
        </p:txBody>
      </p:sp>
      <p:sp>
        <p:nvSpPr>
          <p:cNvPr id="2072" name="Text Box 67"/>
          <p:cNvSpPr txBox="1">
            <a:spLocks noChangeArrowheads="1"/>
          </p:cNvSpPr>
          <p:nvPr/>
        </p:nvSpPr>
        <p:spPr bwMode="auto">
          <a:xfrm>
            <a:off x="9340484" y="1317088"/>
            <a:ext cx="13994707" cy="9895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xtLst/>
        </p:spPr>
        <p:txBody>
          <a:bodyPr wrap="square" lIns="370339" tIns="185170" rIns="370339" bIns="185170">
            <a:spAutoFit/>
          </a:bodyPr>
          <a:lstStyle>
            <a:lvl1pPr defTabSz="4176713" eaLnBrk="0" hangingPunct="0">
              <a:spcBef>
                <a:spcPct val="20000"/>
              </a:spcBef>
              <a:buFont typeface="Arial" charset="0"/>
              <a:buChar char="•"/>
              <a:defRPr sz="14600">
                <a:solidFill>
                  <a:schemeClr val="tx1"/>
                </a:solidFill>
                <a:latin typeface="Calibri" charset="0"/>
              </a:defRPr>
            </a:lvl1pPr>
            <a:lvl2pPr marL="2087563" indent="-1303338" defTabSz="4176713" eaLnBrk="0" hangingPunct="0">
              <a:spcBef>
                <a:spcPct val="20000"/>
              </a:spcBef>
              <a:buFont typeface="Arial" charset="0"/>
              <a:buChar char="–"/>
              <a:defRPr sz="12800">
                <a:solidFill>
                  <a:schemeClr val="tx1"/>
                </a:solidFill>
                <a:latin typeface="Calibri" charset="0"/>
              </a:defRPr>
            </a:lvl2pPr>
            <a:lvl3pPr marL="4176713" indent="-1042988" defTabSz="4176713" eaLnBrk="0" hangingPunct="0">
              <a:spcBef>
                <a:spcPct val="20000"/>
              </a:spcBef>
              <a:buFont typeface="Arial" charset="0"/>
              <a:buChar char="•"/>
              <a:defRPr sz="11000">
                <a:solidFill>
                  <a:schemeClr val="tx1"/>
                </a:solidFill>
                <a:latin typeface="Calibri" charset="0"/>
              </a:defRPr>
            </a:lvl3pPr>
            <a:lvl4pPr marL="6264275" indent="-1042988" defTabSz="4176713" eaLnBrk="0" hangingPunct="0">
              <a:spcBef>
                <a:spcPct val="20000"/>
              </a:spcBef>
              <a:buFont typeface="Arial" charset="0"/>
              <a:buChar char="–"/>
              <a:defRPr sz="9100">
                <a:solidFill>
                  <a:schemeClr val="tx1"/>
                </a:solidFill>
                <a:latin typeface="Calibri" charset="0"/>
              </a:defRPr>
            </a:lvl4pPr>
            <a:lvl5pPr marL="8353425" indent="-1042988" defTabSz="4176713" eaLnBrk="0" hangingPunct="0">
              <a:spcBef>
                <a:spcPct val="20000"/>
              </a:spcBef>
              <a:buFont typeface="Arial" charset="0"/>
              <a:buChar char="»"/>
              <a:defRPr sz="9100">
                <a:solidFill>
                  <a:schemeClr val="tx1"/>
                </a:solidFill>
                <a:latin typeface="Calibri" charset="0"/>
              </a:defRPr>
            </a:lvl5pPr>
            <a:lvl6pPr marL="8810625" indent="-1042988" defTabSz="4176713" eaLnBrk="0" fontAlgn="base" hangingPunct="0">
              <a:spcBef>
                <a:spcPct val="20000"/>
              </a:spcBef>
              <a:spcAft>
                <a:spcPct val="0"/>
              </a:spcAft>
              <a:buFont typeface="Arial" charset="0"/>
              <a:buChar char="»"/>
              <a:defRPr sz="9100">
                <a:solidFill>
                  <a:schemeClr val="tx1"/>
                </a:solidFill>
                <a:latin typeface="Calibri" charset="0"/>
              </a:defRPr>
            </a:lvl6pPr>
            <a:lvl7pPr marL="9267825" indent="-1042988" defTabSz="4176713" eaLnBrk="0" fontAlgn="base" hangingPunct="0">
              <a:spcBef>
                <a:spcPct val="20000"/>
              </a:spcBef>
              <a:spcAft>
                <a:spcPct val="0"/>
              </a:spcAft>
              <a:buFont typeface="Arial" charset="0"/>
              <a:buChar char="»"/>
              <a:defRPr sz="9100">
                <a:solidFill>
                  <a:schemeClr val="tx1"/>
                </a:solidFill>
                <a:latin typeface="Calibri" charset="0"/>
              </a:defRPr>
            </a:lvl7pPr>
            <a:lvl8pPr marL="9725025" indent="-1042988" defTabSz="4176713" eaLnBrk="0" fontAlgn="base" hangingPunct="0">
              <a:spcBef>
                <a:spcPct val="20000"/>
              </a:spcBef>
              <a:spcAft>
                <a:spcPct val="0"/>
              </a:spcAft>
              <a:buFont typeface="Arial" charset="0"/>
              <a:buChar char="»"/>
              <a:defRPr sz="9100">
                <a:solidFill>
                  <a:schemeClr val="tx1"/>
                </a:solidFill>
                <a:latin typeface="Calibri" charset="0"/>
              </a:defRPr>
            </a:lvl8pPr>
            <a:lvl9pPr marL="10182225" indent="-1042988" defTabSz="4176713" eaLnBrk="0" fontAlgn="base" hangingPunct="0">
              <a:spcBef>
                <a:spcPct val="20000"/>
              </a:spcBef>
              <a:spcAft>
                <a:spcPct val="0"/>
              </a:spcAft>
              <a:buFont typeface="Arial" charset="0"/>
              <a:buChar char="»"/>
              <a:defRPr sz="9100">
                <a:solidFill>
                  <a:schemeClr val="tx1"/>
                </a:solidFill>
                <a:latin typeface="Calibri" charset="0"/>
              </a:defRPr>
            </a:lvl9pPr>
          </a:lstStyle>
          <a:p>
            <a:pPr eaLnBrk="1" hangingPunct="1">
              <a:spcBef>
                <a:spcPct val="50000"/>
              </a:spcBef>
              <a:buFontTx/>
              <a:buNone/>
            </a:pPr>
            <a:r>
              <a:rPr lang="en-US" altLang="en-US" sz="4000" b="1" dirty="0">
                <a:latin typeface="Arial" charset="0"/>
              </a:rPr>
              <a:t>Declan Mathews</a:t>
            </a:r>
          </a:p>
        </p:txBody>
      </p:sp>
      <mc:AlternateContent xmlns:mc="http://schemas.openxmlformats.org/markup-compatibility/2006">
        <mc:Choice xmlns:a14="http://schemas.microsoft.com/office/drawing/2010/main" Requires="a14">
          <p:sp>
            <p:nvSpPr>
              <p:cNvPr id="21" name="AutoShape 62"/>
              <p:cNvSpPr>
                <a:spLocks noChangeArrowheads="1"/>
              </p:cNvSpPr>
              <p:nvPr/>
            </p:nvSpPr>
            <p:spPr bwMode="auto">
              <a:xfrm>
                <a:off x="168462" y="2315436"/>
                <a:ext cx="11929315" cy="7971173"/>
              </a:xfrm>
              <a:prstGeom prst="roundRect">
                <a:avLst>
                  <a:gd name="adj" fmla="val 16667"/>
                </a:avLst>
              </a:prstGeom>
              <a:solidFill>
                <a:srgbClr val="FFFFFF"/>
              </a:solidFill>
              <a:ln w="9525">
                <a:solidFill>
                  <a:schemeClr val="tx1"/>
                </a:solidFill>
                <a:round/>
                <a:headEnd/>
                <a:tailEnd/>
              </a:ln>
            </p:spPr>
            <p:txBody>
              <a:bodyPr/>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ctr" eaLnBrk="1" hangingPunct="1"/>
                <a:r>
                  <a:rPr lang="en-GB" altLang="x-none" sz="4800" b="1" dirty="0"/>
                  <a:t>Introduction</a:t>
                </a:r>
              </a:p>
              <a:p>
                <a:pPr algn="ctr" eaLnBrk="1" hangingPunct="1"/>
                <a:r>
                  <a:rPr lang="en-GB" altLang="x-none" sz="3600" spc="-150" dirty="0"/>
                  <a:t>Brucite, Mg(OH)</a:t>
                </a:r>
                <a:r>
                  <a:rPr lang="en-GB" altLang="x-none" sz="3600" spc="-150" baseline="-25000" dirty="0"/>
                  <a:t>2</a:t>
                </a:r>
                <a:r>
                  <a:rPr lang="en-GB" altLang="x-none" sz="3600" spc="-150" dirty="0"/>
                  <a:t>, is a hydrous mineral with a role in the transportation of water in the Earth’s interior. It is has the</a:t>
                </a:r>
                <a:r>
                  <a:rPr lang="en-GB" sz="3600" spc="-150" dirty="0"/>
                  <a:t> P</a:t>
                </a:r>
                <a14:m>
                  <m:oMath xmlns:m="http://schemas.openxmlformats.org/officeDocument/2006/math">
                    <m:acc>
                      <m:accPr>
                        <m:chr m:val="̅"/>
                        <m:ctrlPr>
                          <a:rPr lang="en-GB" sz="3600" i="1" spc="-150">
                            <a:latin typeface="Cambria Math" panose="02040503050406030204" pitchFamily="18" charset="0"/>
                          </a:rPr>
                        </m:ctrlPr>
                      </m:accPr>
                      <m:e>
                        <m:r>
                          <a:rPr lang="en-IE" sz="3600" i="1" spc="-150">
                            <a:latin typeface="Cambria Math" panose="02040503050406030204" pitchFamily="18" charset="0"/>
                          </a:rPr>
                          <m:t>3</m:t>
                        </m:r>
                      </m:e>
                    </m:acc>
                  </m:oMath>
                </a14:m>
                <a:r>
                  <a:rPr lang="en-GB" sz="3600" spc="-150" dirty="0"/>
                  <a:t>m1 structure shown in Figure 1. Due to the layered structure of P</a:t>
                </a:r>
                <a14:m>
                  <m:oMath xmlns:m="http://schemas.openxmlformats.org/officeDocument/2006/math">
                    <m:acc>
                      <m:accPr>
                        <m:chr m:val="̅"/>
                        <m:ctrlPr>
                          <a:rPr lang="en-GB" sz="3600" i="1" spc="-150">
                            <a:latin typeface="Cambria Math" panose="02040503050406030204" pitchFamily="18" charset="0"/>
                          </a:rPr>
                        </m:ctrlPr>
                      </m:accPr>
                      <m:e>
                        <m:r>
                          <a:rPr lang="en-IE" sz="3600" i="1" spc="-150">
                            <a:latin typeface="Cambria Math" panose="02040503050406030204" pitchFamily="18" charset="0"/>
                          </a:rPr>
                          <m:t>3</m:t>
                        </m:r>
                      </m:e>
                    </m:acc>
                  </m:oMath>
                </a14:m>
                <a:r>
                  <a:rPr lang="en-GB" sz="3600" spc="-150" dirty="0"/>
                  <a:t>m1, it is expected to form a superionic state, where the hydrogen ions (protons) are free to move in the layer, before decomposing into magnesium oxide (</a:t>
                </a:r>
                <a:r>
                  <a:rPr lang="en-GB" sz="3600" spc="-150" dirty="0" err="1"/>
                  <a:t>MgO</a:t>
                </a:r>
                <a:r>
                  <a:rPr lang="en-GB" sz="3600" spc="-150" dirty="0"/>
                  <a:t>) and water. Recent studies have found a stable phase at higher pressure [1]. This is the </a:t>
                </a:r>
                <a:r>
                  <a:rPr lang="en-IE" sz="3600" spc="-150" dirty="0"/>
                  <a:t>P4</a:t>
                </a:r>
                <a:r>
                  <a:rPr lang="en-IE" sz="3600" spc="-150" baseline="-25000" dirty="0"/>
                  <a:t>3</a:t>
                </a:r>
                <a:r>
                  <a:rPr lang="en-IE" sz="3600" spc="-150" dirty="0"/>
                  <a:t>2</a:t>
                </a:r>
                <a:r>
                  <a:rPr lang="en-IE" sz="3600" spc="-150" baseline="-25000" dirty="0"/>
                  <a:t>1</a:t>
                </a:r>
                <a:r>
                  <a:rPr lang="en-IE" sz="3600" spc="-150" dirty="0"/>
                  <a:t>2</a:t>
                </a:r>
                <a:r>
                  <a:rPr lang="en-GB" sz="3600" spc="-150" dirty="0"/>
                  <a:t> structure shown in Figure 2. This should allow Brucite to be stable deeper in the Earth’s mantle and play a more important role in the transport of water. This project is a study into this phase transition and the stability of the both phases.</a:t>
                </a:r>
                <a:endParaRPr lang="en-GB" altLang="x-none" sz="3600" spc="-150" dirty="0"/>
              </a:p>
            </p:txBody>
          </p:sp>
        </mc:Choice>
        <mc:Fallback>
          <p:sp>
            <p:nvSpPr>
              <p:cNvPr id="21" name="AutoShape 62"/>
              <p:cNvSpPr>
                <a:spLocks noRot="1" noChangeAspect="1" noMove="1" noResize="1" noEditPoints="1" noAdjustHandles="1" noChangeArrowheads="1" noChangeShapeType="1" noTextEdit="1"/>
              </p:cNvSpPr>
              <p:nvPr/>
            </p:nvSpPr>
            <p:spPr bwMode="auto">
              <a:xfrm>
                <a:off x="168462" y="2315436"/>
                <a:ext cx="11929315" cy="7971173"/>
              </a:xfrm>
              <a:prstGeom prst="roundRect">
                <a:avLst>
                  <a:gd name="adj" fmla="val 16667"/>
                </a:avLst>
              </a:prstGeom>
              <a:blipFill>
                <a:blip r:embed="rId3"/>
                <a:stretch>
                  <a:fillRect b="-476"/>
                </a:stretch>
              </a:blipFill>
              <a:ln w="9525">
                <a:solidFill>
                  <a:schemeClr val="tx1"/>
                </a:solidFill>
                <a:round/>
                <a:headEnd/>
                <a:tailEnd/>
              </a:ln>
            </p:spPr>
            <p:txBody>
              <a:bodyPr/>
              <a:lstStyle/>
              <a:p>
                <a:r>
                  <a:rPr lang="en-IE">
                    <a:noFill/>
                  </a:rPr>
                  <a:t> </a:t>
                </a:r>
              </a:p>
            </p:txBody>
          </p:sp>
        </mc:Fallback>
      </mc:AlternateContent>
      <mc:AlternateContent xmlns:mc="http://schemas.openxmlformats.org/markup-compatibility/2006">
        <mc:Choice xmlns:a14="http://schemas.microsoft.com/office/drawing/2010/main" Requires="a14">
          <p:sp>
            <p:nvSpPr>
              <p:cNvPr id="22" name="AutoShape 62"/>
              <p:cNvSpPr>
                <a:spLocks noChangeArrowheads="1"/>
              </p:cNvSpPr>
              <p:nvPr/>
            </p:nvSpPr>
            <p:spPr bwMode="auto">
              <a:xfrm>
                <a:off x="12401237" y="9078807"/>
                <a:ext cx="16467677" cy="4903427"/>
              </a:xfrm>
              <a:prstGeom prst="roundRect">
                <a:avLst>
                  <a:gd name="adj" fmla="val 16667"/>
                </a:avLst>
              </a:prstGeom>
              <a:solidFill>
                <a:srgbClr val="FFFFFF"/>
              </a:solidFill>
              <a:ln w="9525">
                <a:solidFill>
                  <a:schemeClr val="tx1"/>
                </a:solidFill>
                <a:round/>
                <a:headEnd/>
                <a:tailEnd/>
              </a:ln>
            </p:spPr>
            <p:txBody>
              <a:bodyPr/>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ctr" eaLnBrk="1" hangingPunct="1"/>
                <a:r>
                  <a:rPr lang="en-GB" altLang="x-none" sz="4800" b="1" dirty="0"/>
                  <a:t>Results</a:t>
                </a:r>
              </a:p>
              <a:p>
                <a:pPr algn="ctr" eaLnBrk="1" hangingPunct="1"/>
                <a:r>
                  <a:rPr lang="en-GB" altLang="x-none" sz="3600" spc="-150" dirty="0"/>
                  <a:t>The phase transition is at roughly 12 </a:t>
                </a:r>
                <a:r>
                  <a:rPr lang="en-GB" altLang="x-none" sz="3600" spc="-150" dirty="0" err="1"/>
                  <a:t>GPa</a:t>
                </a:r>
                <a:r>
                  <a:rPr lang="en-GB" altLang="x-none" sz="3600" spc="-150" dirty="0"/>
                  <a:t> at 0 K based on the energy of the optimised states shown in Figure 3. The </a:t>
                </a:r>
                <a:r>
                  <a:rPr lang="en-GB" sz="3600" spc="-150" dirty="0"/>
                  <a:t>P</a:t>
                </a:r>
                <a14:m>
                  <m:oMath xmlns:m="http://schemas.openxmlformats.org/officeDocument/2006/math">
                    <m:acc>
                      <m:accPr>
                        <m:chr m:val="̅"/>
                        <m:ctrlPr>
                          <a:rPr lang="en-GB" sz="3600" i="1" spc="-150">
                            <a:latin typeface="Cambria Math" panose="02040503050406030204" pitchFamily="18" charset="0"/>
                          </a:rPr>
                        </m:ctrlPr>
                      </m:accPr>
                      <m:e>
                        <m:r>
                          <a:rPr lang="en-IE" sz="3600" i="1" spc="-150">
                            <a:latin typeface="Cambria Math" panose="02040503050406030204" pitchFamily="18" charset="0"/>
                          </a:rPr>
                          <m:t>3</m:t>
                        </m:r>
                      </m:e>
                    </m:acc>
                  </m:oMath>
                </a14:m>
                <a:r>
                  <a:rPr lang="en-GB" sz="3600" spc="-150" dirty="0"/>
                  <a:t>m1</a:t>
                </a:r>
                <a:r>
                  <a:rPr lang="en-GB" altLang="x-none" sz="3600" spc="-150" dirty="0"/>
                  <a:t> phase was found to be solid up to 10 </a:t>
                </a:r>
                <a:r>
                  <a:rPr lang="en-GB" altLang="x-none" sz="3600" spc="-150" dirty="0" err="1"/>
                  <a:t>GPa</a:t>
                </a:r>
                <a:r>
                  <a:rPr lang="en-GB" altLang="x-none" sz="3600" spc="-150" dirty="0"/>
                  <a:t> and 1800 K except for exactly at 10 </a:t>
                </a:r>
                <a:r>
                  <a:rPr lang="en-GB" altLang="x-none" sz="3600" spc="-150" dirty="0" err="1"/>
                  <a:t>GPa</a:t>
                </a:r>
                <a:r>
                  <a:rPr lang="en-GB" altLang="x-none" sz="3600" spc="-150" dirty="0"/>
                  <a:t> and 1800 K, where the protons become superionic. The proton diffusion constant of the superionic state is 0.230 Å</a:t>
                </a:r>
                <a:r>
                  <a:rPr lang="en-GB" altLang="x-none" sz="3600" spc="-150" baseline="30000" dirty="0"/>
                  <a:t>2</a:t>
                </a:r>
                <a:r>
                  <a:rPr lang="en-GB" altLang="x-none" sz="3600" spc="-150" dirty="0"/>
                  <a:t>ps</a:t>
                </a:r>
                <a:r>
                  <a:rPr lang="en-GB" altLang="x-none" sz="3600" spc="-150" baseline="30000" dirty="0"/>
                  <a:t>-1</a:t>
                </a:r>
                <a:r>
                  <a:rPr lang="en-GB" altLang="x-none" sz="3600" spc="-150" dirty="0"/>
                  <a:t>, which is proportional to the gradient of the MSD line in Figure 4. The liquid shape of the RDF in Figure 5 is also result of the free moving protons but more solid Mg and O ions. The      </a:t>
                </a:r>
                <a:r>
                  <a:rPr lang="en-IE" sz="3600" spc="-150" dirty="0"/>
                  <a:t>P4</a:t>
                </a:r>
                <a:r>
                  <a:rPr lang="en-IE" sz="3600" spc="-150" baseline="-25000" dirty="0"/>
                  <a:t>3</a:t>
                </a:r>
                <a:r>
                  <a:rPr lang="en-IE" sz="3600" spc="-150" dirty="0"/>
                  <a:t>2</a:t>
                </a:r>
                <a:r>
                  <a:rPr lang="en-IE" sz="3600" spc="-150" baseline="-25000" dirty="0"/>
                  <a:t>1</a:t>
                </a:r>
                <a:r>
                  <a:rPr lang="en-IE" sz="3600" spc="-150" dirty="0"/>
                  <a:t>2 phase was found to be solid between 20-40 </a:t>
                </a:r>
                <a:r>
                  <a:rPr lang="en-IE" sz="3600" spc="-150" dirty="0" err="1"/>
                  <a:t>GPa</a:t>
                </a:r>
                <a:r>
                  <a:rPr lang="en-IE" sz="3600" spc="-150" dirty="0"/>
                  <a:t> up to 1800 K.</a:t>
                </a:r>
                <a:endParaRPr lang="en-GB" altLang="x-none" sz="3600" spc="-150" dirty="0"/>
              </a:p>
            </p:txBody>
          </p:sp>
        </mc:Choice>
        <mc:Fallback>
          <p:sp>
            <p:nvSpPr>
              <p:cNvPr id="22" name="AutoShape 62"/>
              <p:cNvSpPr>
                <a:spLocks noRot="1" noChangeAspect="1" noMove="1" noResize="1" noEditPoints="1" noAdjustHandles="1" noChangeArrowheads="1" noChangeShapeType="1" noTextEdit="1"/>
              </p:cNvSpPr>
              <p:nvPr/>
            </p:nvSpPr>
            <p:spPr bwMode="auto">
              <a:xfrm>
                <a:off x="12401237" y="9078807"/>
                <a:ext cx="16467677" cy="4903427"/>
              </a:xfrm>
              <a:prstGeom prst="roundRect">
                <a:avLst>
                  <a:gd name="adj" fmla="val 16667"/>
                </a:avLst>
              </a:prstGeom>
              <a:blipFill>
                <a:blip r:embed="rId4"/>
                <a:stretch>
                  <a:fillRect r="-3233" b="-4124"/>
                </a:stretch>
              </a:blipFill>
              <a:ln w="9525">
                <a:solidFill>
                  <a:schemeClr val="tx1"/>
                </a:solidFill>
                <a:round/>
                <a:headEnd/>
                <a:tailEnd/>
              </a:ln>
            </p:spPr>
            <p:txBody>
              <a:bodyPr/>
              <a:lstStyle/>
              <a:p>
                <a:r>
                  <a:rPr lang="en-IE">
                    <a:noFill/>
                  </a:rPr>
                  <a:t> </a:t>
                </a:r>
              </a:p>
            </p:txBody>
          </p:sp>
        </mc:Fallback>
      </mc:AlternateContent>
      <mc:AlternateContent xmlns:mc="http://schemas.openxmlformats.org/markup-compatibility/2006">
        <mc:Choice xmlns:a14="http://schemas.microsoft.com/office/drawing/2010/main" Requires="a14">
          <p:sp>
            <p:nvSpPr>
              <p:cNvPr id="23" name="AutoShape 62"/>
              <p:cNvSpPr>
                <a:spLocks noChangeArrowheads="1"/>
              </p:cNvSpPr>
              <p:nvPr/>
            </p:nvSpPr>
            <p:spPr bwMode="auto">
              <a:xfrm>
                <a:off x="23327896" y="2397008"/>
                <a:ext cx="14519502" cy="6430209"/>
              </a:xfrm>
              <a:prstGeom prst="roundRect">
                <a:avLst>
                  <a:gd name="adj" fmla="val 16667"/>
                </a:avLst>
              </a:prstGeom>
              <a:solidFill>
                <a:srgbClr val="FFFFFF"/>
              </a:solidFill>
              <a:ln w="9525">
                <a:solidFill>
                  <a:schemeClr val="tx1"/>
                </a:solidFill>
                <a:round/>
                <a:headEnd/>
                <a:tailEnd/>
              </a:ln>
            </p:spPr>
            <p:txBody>
              <a:bodyPr/>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ctr" eaLnBrk="1" hangingPunct="1"/>
                <a:r>
                  <a:rPr lang="en-GB" altLang="x-none" sz="4800" b="1" dirty="0"/>
                  <a:t>Conclusions</a:t>
                </a:r>
              </a:p>
              <a:p>
                <a:pPr algn="ctr" eaLnBrk="1" hangingPunct="1"/>
                <a:r>
                  <a:rPr lang="en-GB" altLang="x-none" sz="3600" spc="-150" dirty="0"/>
                  <a:t>The estimated pressure temperature (PT) graph is shown in Figure 6. This shows a rough approximation of the phase transition from </a:t>
                </a:r>
                <a:r>
                  <a:rPr lang="en-GB" sz="3600" spc="-150" dirty="0"/>
                  <a:t>P</a:t>
                </a:r>
                <a14:m>
                  <m:oMath xmlns:m="http://schemas.openxmlformats.org/officeDocument/2006/math">
                    <m:acc>
                      <m:accPr>
                        <m:chr m:val="̅"/>
                        <m:ctrlPr>
                          <a:rPr lang="en-GB" sz="3600" i="1" spc="-150">
                            <a:latin typeface="Cambria Math" panose="02040503050406030204" pitchFamily="18" charset="0"/>
                          </a:rPr>
                        </m:ctrlPr>
                      </m:accPr>
                      <m:e>
                        <m:r>
                          <a:rPr lang="en-IE" sz="3600" i="1" spc="-150">
                            <a:latin typeface="Cambria Math" panose="02040503050406030204" pitchFamily="18" charset="0"/>
                          </a:rPr>
                          <m:t>3</m:t>
                        </m:r>
                      </m:e>
                    </m:acc>
                  </m:oMath>
                </a14:m>
                <a:r>
                  <a:rPr lang="en-GB" sz="3600" spc="-150" dirty="0"/>
                  <a:t>m1</a:t>
                </a:r>
                <a:r>
                  <a:rPr lang="en-GB" altLang="x-none" sz="3600" spc="-150" dirty="0"/>
                  <a:t> to </a:t>
                </a:r>
                <a:r>
                  <a:rPr lang="en-IE" sz="3600" spc="-150" dirty="0"/>
                  <a:t>P4</a:t>
                </a:r>
                <a:r>
                  <a:rPr lang="en-IE" sz="3600" spc="-150" baseline="-25000" dirty="0"/>
                  <a:t>3</a:t>
                </a:r>
                <a:r>
                  <a:rPr lang="en-IE" sz="3600" spc="-150" dirty="0"/>
                  <a:t>2</a:t>
                </a:r>
                <a:r>
                  <a:rPr lang="en-IE" sz="3600" spc="-150" baseline="-25000" dirty="0"/>
                  <a:t>1</a:t>
                </a:r>
                <a:r>
                  <a:rPr lang="en-IE" sz="3600" spc="-150" dirty="0"/>
                  <a:t>2. The initial phase did turn superionic as expected when the pressure and temperature were increased to 10 </a:t>
                </a:r>
                <a:r>
                  <a:rPr lang="en-IE" sz="3600" spc="-150" dirty="0" err="1"/>
                  <a:t>GPa</a:t>
                </a:r>
                <a:r>
                  <a:rPr lang="en-IE" sz="3600" spc="-150" dirty="0"/>
                  <a:t> and 1800 K. The protons in this state had diffusion constant of the order </a:t>
                </a:r>
                <a:r>
                  <a:rPr lang="en-GB" altLang="x-none" sz="3600" spc="-150" dirty="0"/>
                  <a:t>0.1 Å</a:t>
                </a:r>
                <a:r>
                  <a:rPr lang="en-GB" altLang="x-none" sz="3600" spc="-150" baseline="30000" dirty="0"/>
                  <a:t>2</a:t>
                </a:r>
                <a:r>
                  <a:rPr lang="en-GB" altLang="x-none" sz="3600" spc="-150" dirty="0"/>
                  <a:t>ps</a:t>
                </a:r>
                <a:r>
                  <a:rPr lang="en-GB" altLang="x-none" sz="3600" spc="-150" baseline="30000" dirty="0"/>
                  <a:t>-1</a:t>
                </a:r>
                <a:r>
                  <a:rPr lang="en-GB" altLang="x-none" sz="3600" spc="-150" dirty="0"/>
                  <a:t>. </a:t>
                </a:r>
                <a:r>
                  <a:rPr lang="en-IE" sz="3600" spc="-150" dirty="0"/>
                  <a:t>The second phase was more stable at higher pressures and temperatures and remained solid up to 40 </a:t>
                </a:r>
                <a:r>
                  <a:rPr lang="en-IE" sz="3600" spc="-150" dirty="0" err="1"/>
                  <a:t>GPa</a:t>
                </a:r>
                <a:r>
                  <a:rPr lang="en-IE" sz="3600" spc="-150" dirty="0"/>
                  <a:t>. This suggests Brucite is indeed stable deeper into the mantle of the Earth and therefore is likely much more prevalent in transportation of water than initially thought.</a:t>
                </a:r>
                <a:endParaRPr lang="en-GB" altLang="x-none" sz="3600" spc="-150" dirty="0"/>
              </a:p>
            </p:txBody>
          </p:sp>
        </mc:Choice>
        <mc:Fallback>
          <p:sp>
            <p:nvSpPr>
              <p:cNvPr id="23" name="AutoShape 62"/>
              <p:cNvSpPr>
                <a:spLocks noRot="1" noChangeAspect="1" noMove="1" noResize="1" noEditPoints="1" noAdjustHandles="1" noChangeArrowheads="1" noChangeShapeType="1" noTextEdit="1"/>
              </p:cNvSpPr>
              <p:nvPr/>
            </p:nvSpPr>
            <p:spPr bwMode="auto">
              <a:xfrm>
                <a:off x="23327896" y="2397008"/>
                <a:ext cx="14519502" cy="6430209"/>
              </a:xfrm>
              <a:prstGeom prst="roundRect">
                <a:avLst>
                  <a:gd name="adj" fmla="val 16667"/>
                </a:avLst>
              </a:prstGeom>
              <a:blipFill>
                <a:blip r:embed="rId5"/>
                <a:stretch>
                  <a:fillRect/>
                </a:stretch>
              </a:blipFill>
              <a:ln w="9525">
                <a:solidFill>
                  <a:schemeClr val="tx1"/>
                </a:solidFill>
                <a:round/>
                <a:headEnd/>
                <a:tailEnd/>
              </a:ln>
            </p:spPr>
            <p:txBody>
              <a:bodyPr/>
              <a:lstStyle/>
              <a:p>
                <a:r>
                  <a:rPr lang="en-IE">
                    <a:noFill/>
                  </a:rPr>
                  <a:t> </a:t>
                </a:r>
              </a:p>
            </p:txBody>
          </p:sp>
        </mc:Fallback>
      </mc:AlternateContent>
      <p:sp>
        <p:nvSpPr>
          <p:cNvPr id="30" name="AutoShape 62"/>
          <p:cNvSpPr>
            <a:spLocks noChangeArrowheads="1"/>
          </p:cNvSpPr>
          <p:nvPr/>
        </p:nvSpPr>
        <p:spPr bwMode="auto">
          <a:xfrm>
            <a:off x="168464" y="14991316"/>
            <a:ext cx="11929313" cy="6126382"/>
          </a:xfrm>
          <a:prstGeom prst="roundRect">
            <a:avLst>
              <a:gd name="adj" fmla="val 16667"/>
            </a:avLst>
          </a:prstGeom>
          <a:solidFill>
            <a:srgbClr val="FFFFFF"/>
          </a:solidFill>
          <a:ln w="9525">
            <a:solidFill>
              <a:schemeClr val="tx1"/>
            </a:solidFill>
            <a:round/>
            <a:headEnd/>
            <a:tailEnd/>
          </a:ln>
        </p:spPr>
        <p:txBody>
          <a:bodyPr/>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ctr" eaLnBrk="1" hangingPunct="1"/>
            <a:r>
              <a:rPr lang="en-GB" altLang="x-none" sz="4800" b="1" dirty="0"/>
              <a:t>Methods</a:t>
            </a:r>
          </a:p>
          <a:p>
            <a:pPr algn="ctr" eaLnBrk="1" hangingPunct="1"/>
            <a:r>
              <a:rPr lang="en-GB" altLang="x-none" sz="3600" spc="-150" dirty="0"/>
              <a:t>Structure optimisations at various pressures were carried out and their energies compared to find when the </a:t>
            </a:r>
            <a:r>
              <a:rPr lang="en-IE" sz="3600" spc="-150" dirty="0"/>
              <a:t>P4</a:t>
            </a:r>
            <a:r>
              <a:rPr lang="en-IE" sz="3600" spc="-150" baseline="-25000" dirty="0"/>
              <a:t>3</a:t>
            </a:r>
            <a:r>
              <a:rPr lang="en-IE" sz="3600" spc="-150" dirty="0"/>
              <a:t>2</a:t>
            </a:r>
            <a:r>
              <a:rPr lang="en-IE" sz="3600" spc="-150" baseline="-25000" dirty="0"/>
              <a:t>1</a:t>
            </a:r>
            <a:r>
              <a:rPr lang="en-IE" sz="3600" spc="-150" dirty="0"/>
              <a:t>2 phase becomes more favourable. Molecular dynamics simulations using density functional theory (DFT) were then carried out at various temperatures on these optimised structures. The mean square displacement (MSD), diffusion constants, radial/partial distribution functions (RDF/PDF), hydrogen distributions and simulations were studied to classify the states.</a:t>
            </a:r>
            <a:endParaRPr lang="en-GB" altLang="x-none" sz="3600" spc="-150" dirty="0"/>
          </a:p>
          <a:p>
            <a:pPr algn="just" eaLnBrk="1" hangingPunct="1"/>
            <a:endParaRPr lang="en-GB" altLang="x-none" sz="4018" dirty="0"/>
          </a:p>
        </p:txBody>
      </p:sp>
      <p:sp>
        <p:nvSpPr>
          <p:cNvPr id="32" name="AutoShape 62"/>
          <p:cNvSpPr>
            <a:spLocks noChangeArrowheads="1"/>
          </p:cNvSpPr>
          <p:nvPr/>
        </p:nvSpPr>
        <p:spPr bwMode="auto">
          <a:xfrm>
            <a:off x="29101564" y="9078806"/>
            <a:ext cx="8745835" cy="2237934"/>
          </a:xfrm>
          <a:prstGeom prst="roundRect">
            <a:avLst>
              <a:gd name="adj" fmla="val 16667"/>
            </a:avLst>
          </a:prstGeom>
          <a:solidFill>
            <a:srgbClr val="FFFFFF"/>
          </a:solidFill>
          <a:ln w="9525">
            <a:solidFill>
              <a:schemeClr val="tx1"/>
            </a:solidFill>
            <a:round/>
            <a:headEnd/>
            <a:tailEnd/>
          </a:ln>
        </p:spPr>
        <p:txBody>
          <a:bodyPr/>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ctr" eaLnBrk="1" hangingPunct="1"/>
            <a:r>
              <a:rPr lang="en-GB" altLang="x-none" sz="4000" b="1" dirty="0"/>
              <a:t>References</a:t>
            </a:r>
          </a:p>
          <a:p>
            <a:pPr algn="ctr" eaLnBrk="1" hangingPunct="1"/>
            <a:r>
              <a:rPr lang="en-GB" altLang="x-none" sz="2800" dirty="0"/>
              <a:t>[</a:t>
            </a:r>
            <a:r>
              <a:rPr lang="en-GB" altLang="x-none" sz="3000" dirty="0"/>
              <a:t>1] Hermann &amp; </a:t>
            </a:r>
            <a:r>
              <a:rPr lang="en-GB" altLang="x-none" sz="3000" dirty="0" err="1"/>
              <a:t>Mookherjee</a:t>
            </a:r>
            <a:r>
              <a:rPr lang="en-GB" altLang="x-none" sz="3000" dirty="0"/>
              <a:t>, High pressure phase of brucite stable at Earth’s mantle transition zone and lower mantle conditions (2016)</a:t>
            </a:r>
          </a:p>
        </p:txBody>
      </p:sp>
      <p:sp>
        <p:nvSpPr>
          <p:cNvPr id="16" name="Text Box 67"/>
          <p:cNvSpPr txBox="1">
            <a:spLocks noChangeArrowheads="1"/>
          </p:cNvSpPr>
          <p:nvPr/>
        </p:nvSpPr>
        <p:spPr bwMode="auto">
          <a:xfrm>
            <a:off x="23337514" y="1325926"/>
            <a:ext cx="14509883" cy="9895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xtLst/>
        </p:spPr>
        <p:txBody>
          <a:bodyPr wrap="square" lIns="370339" tIns="185170" rIns="370339" bIns="185170">
            <a:spAutoFit/>
          </a:bodyPr>
          <a:lstStyle>
            <a:lvl1pPr defTabSz="4176713" eaLnBrk="0" hangingPunct="0">
              <a:spcBef>
                <a:spcPct val="20000"/>
              </a:spcBef>
              <a:buFont typeface="Arial" charset="0"/>
              <a:buChar char="•"/>
              <a:defRPr sz="14600">
                <a:solidFill>
                  <a:schemeClr val="tx1"/>
                </a:solidFill>
                <a:latin typeface="Calibri" charset="0"/>
              </a:defRPr>
            </a:lvl1pPr>
            <a:lvl2pPr marL="2087563" indent="-1303338" defTabSz="4176713" eaLnBrk="0" hangingPunct="0">
              <a:spcBef>
                <a:spcPct val="20000"/>
              </a:spcBef>
              <a:buFont typeface="Arial" charset="0"/>
              <a:buChar char="–"/>
              <a:defRPr sz="12800">
                <a:solidFill>
                  <a:schemeClr val="tx1"/>
                </a:solidFill>
                <a:latin typeface="Calibri" charset="0"/>
              </a:defRPr>
            </a:lvl2pPr>
            <a:lvl3pPr marL="4176713" indent="-1042988" defTabSz="4176713" eaLnBrk="0" hangingPunct="0">
              <a:spcBef>
                <a:spcPct val="20000"/>
              </a:spcBef>
              <a:buFont typeface="Arial" charset="0"/>
              <a:buChar char="•"/>
              <a:defRPr sz="11000">
                <a:solidFill>
                  <a:schemeClr val="tx1"/>
                </a:solidFill>
                <a:latin typeface="Calibri" charset="0"/>
              </a:defRPr>
            </a:lvl3pPr>
            <a:lvl4pPr marL="6264275" indent="-1042988" defTabSz="4176713" eaLnBrk="0" hangingPunct="0">
              <a:spcBef>
                <a:spcPct val="20000"/>
              </a:spcBef>
              <a:buFont typeface="Arial" charset="0"/>
              <a:buChar char="–"/>
              <a:defRPr sz="9100">
                <a:solidFill>
                  <a:schemeClr val="tx1"/>
                </a:solidFill>
                <a:latin typeface="Calibri" charset="0"/>
              </a:defRPr>
            </a:lvl4pPr>
            <a:lvl5pPr marL="8353425" indent="-1042988" defTabSz="4176713" eaLnBrk="0" hangingPunct="0">
              <a:spcBef>
                <a:spcPct val="20000"/>
              </a:spcBef>
              <a:buFont typeface="Arial" charset="0"/>
              <a:buChar char="»"/>
              <a:defRPr sz="9100">
                <a:solidFill>
                  <a:schemeClr val="tx1"/>
                </a:solidFill>
                <a:latin typeface="Calibri" charset="0"/>
              </a:defRPr>
            </a:lvl5pPr>
            <a:lvl6pPr marL="8810625" indent="-1042988" defTabSz="4176713" eaLnBrk="0" fontAlgn="base" hangingPunct="0">
              <a:spcBef>
                <a:spcPct val="20000"/>
              </a:spcBef>
              <a:spcAft>
                <a:spcPct val="0"/>
              </a:spcAft>
              <a:buFont typeface="Arial" charset="0"/>
              <a:buChar char="»"/>
              <a:defRPr sz="9100">
                <a:solidFill>
                  <a:schemeClr val="tx1"/>
                </a:solidFill>
                <a:latin typeface="Calibri" charset="0"/>
              </a:defRPr>
            </a:lvl6pPr>
            <a:lvl7pPr marL="9267825" indent="-1042988" defTabSz="4176713" eaLnBrk="0" fontAlgn="base" hangingPunct="0">
              <a:spcBef>
                <a:spcPct val="20000"/>
              </a:spcBef>
              <a:spcAft>
                <a:spcPct val="0"/>
              </a:spcAft>
              <a:buFont typeface="Arial" charset="0"/>
              <a:buChar char="»"/>
              <a:defRPr sz="9100">
                <a:solidFill>
                  <a:schemeClr val="tx1"/>
                </a:solidFill>
                <a:latin typeface="Calibri" charset="0"/>
              </a:defRPr>
            </a:lvl7pPr>
            <a:lvl8pPr marL="9725025" indent="-1042988" defTabSz="4176713" eaLnBrk="0" fontAlgn="base" hangingPunct="0">
              <a:spcBef>
                <a:spcPct val="20000"/>
              </a:spcBef>
              <a:spcAft>
                <a:spcPct val="0"/>
              </a:spcAft>
              <a:buFont typeface="Arial" charset="0"/>
              <a:buChar char="»"/>
              <a:defRPr sz="9100">
                <a:solidFill>
                  <a:schemeClr val="tx1"/>
                </a:solidFill>
                <a:latin typeface="Calibri" charset="0"/>
              </a:defRPr>
            </a:lvl8pPr>
            <a:lvl9pPr marL="10182225" indent="-1042988" defTabSz="4176713" eaLnBrk="0" fontAlgn="base" hangingPunct="0">
              <a:spcBef>
                <a:spcPct val="20000"/>
              </a:spcBef>
              <a:spcAft>
                <a:spcPct val="0"/>
              </a:spcAft>
              <a:buFont typeface="Arial" charset="0"/>
              <a:buChar char="»"/>
              <a:defRPr sz="9100">
                <a:solidFill>
                  <a:schemeClr val="tx1"/>
                </a:solidFill>
                <a:latin typeface="Calibri" charset="0"/>
              </a:defRPr>
            </a:lvl9pPr>
          </a:lstStyle>
          <a:p>
            <a:pPr algn="r" eaLnBrk="1" hangingPunct="1">
              <a:spcBef>
                <a:spcPct val="50000"/>
              </a:spcBef>
              <a:buFontTx/>
              <a:buNone/>
            </a:pPr>
            <a:r>
              <a:rPr lang="en-US" altLang="en-US" sz="4000" b="1" dirty="0">
                <a:latin typeface="Arial" charset="0"/>
              </a:rPr>
              <a:t>Supervisor: Dr. A. Hermann</a:t>
            </a:r>
          </a:p>
        </p:txBody>
      </p:sp>
      <p:sp>
        <p:nvSpPr>
          <p:cNvPr id="2" name="Footer Placeholder 1"/>
          <p:cNvSpPr>
            <a:spLocks noGrp="1"/>
          </p:cNvSpPr>
          <p:nvPr>
            <p:ph type="ftr" sz="quarter" idx="11"/>
          </p:nvPr>
        </p:nvSpPr>
        <p:spPr>
          <a:xfrm>
            <a:off x="26944679" y="20788980"/>
            <a:ext cx="11929313" cy="862013"/>
          </a:xfrm>
        </p:spPr>
        <p:txBody>
          <a:bodyPr/>
          <a:lstStyle/>
          <a:p>
            <a:pPr>
              <a:defRPr/>
            </a:pPr>
            <a:r>
              <a:rPr lang="en-GB" sz="2800" dirty="0"/>
              <a:t>School of Physics &amp; Astronomy Senior Honours Project 2019/20</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462" y="87709"/>
            <a:ext cx="9072514" cy="2152303"/>
          </a:xfrm>
          <a:prstGeom prst="rect">
            <a:avLst/>
          </a:prstGeom>
        </p:spPr>
      </p:pic>
      <p:pic>
        <p:nvPicPr>
          <p:cNvPr id="7" name="Picture 6" descr="A picture containing sky&#10;&#10;Description automatically generated">
            <a:extLst>
              <a:ext uri="{FF2B5EF4-FFF2-40B4-BE49-F238E27FC236}">
                <a16:creationId xmlns:a16="http://schemas.microsoft.com/office/drawing/2014/main" id="{070F3A8D-BC5C-4F4B-BABA-221C04F2A894}"/>
              </a:ext>
            </a:extLst>
          </p:cNvPr>
          <p:cNvPicPr>
            <a:picLocks noChangeAspect="1"/>
          </p:cNvPicPr>
          <p:nvPr/>
        </p:nvPicPr>
        <p:blipFill rotWithShape="1">
          <a:blip r:embed="rId7"/>
          <a:srcRect l="2146" t="10596" r="8548"/>
          <a:stretch/>
        </p:blipFill>
        <p:spPr>
          <a:xfrm>
            <a:off x="12423493" y="2306598"/>
            <a:ext cx="10578687" cy="6081625"/>
          </a:xfrm>
          <a:prstGeom prst="rect">
            <a:avLst/>
          </a:prstGeom>
          <a:ln>
            <a:solidFill>
              <a:schemeClr val="tx1"/>
            </a:solidFill>
          </a:ln>
        </p:spPr>
      </p:pic>
      <p:pic>
        <p:nvPicPr>
          <p:cNvPr id="9" name="Picture 8" descr="A wooden table&#10;&#10;Description automatically generated">
            <a:extLst>
              <a:ext uri="{FF2B5EF4-FFF2-40B4-BE49-F238E27FC236}">
                <a16:creationId xmlns:a16="http://schemas.microsoft.com/office/drawing/2014/main" id="{C2D694B1-95A4-6E48-B079-DF0266961AE7}"/>
              </a:ext>
            </a:extLst>
          </p:cNvPr>
          <p:cNvPicPr>
            <a:picLocks noChangeAspect="1"/>
          </p:cNvPicPr>
          <p:nvPr/>
        </p:nvPicPr>
        <p:blipFill>
          <a:blip r:embed="rId8"/>
          <a:stretch>
            <a:fillRect/>
          </a:stretch>
        </p:blipFill>
        <p:spPr>
          <a:xfrm>
            <a:off x="334644" y="10449754"/>
            <a:ext cx="5818044" cy="3940430"/>
          </a:xfrm>
          <a:prstGeom prst="rect">
            <a:avLst/>
          </a:prstGeom>
          <a:ln>
            <a:solidFill>
              <a:schemeClr val="tx1"/>
            </a:solidFill>
          </a:ln>
          <a:effectLst>
            <a:softEdge rad="0"/>
          </a:effectLst>
        </p:spPr>
      </p:pic>
      <p:pic>
        <p:nvPicPr>
          <p:cNvPr id="11" name="Picture 10" descr="A picture containing table, sky, indoor, showing&#10;&#10;Description automatically generated">
            <a:extLst>
              <a:ext uri="{FF2B5EF4-FFF2-40B4-BE49-F238E27FC236}">
                <a16:creationId xmlns:a16="http://schemas.microsoft.com/office/drawing/2014/main" id="{C370279C-403A-B446-89AC-B20815D8D47E}"/>
              </a:ext>
            </a:extLst>
          </p:cNvPr>
          <p:cNvPicPr>
            <a:picLocks noChangeAspect="1"/>
          </p:cNvPicPr>
          <p:nvPr/>
        </p:nvPicPr>
        <p:blipFill>
          <a:blip r:embed="rId9"/>
          <a:stretch>
            <a:fillRect/>
          </a:stretch>
        </p:blipFill>
        <p:spPr>
          <a:xfrm>
            <a:off x="6529615" y="10449753"/>
            <a:ext cx="5568161" cy="3875215"/>
          </a:xfrm>
          <a:prstGeom prst="rect">
            <a:avLst/>
          </a:prstGeom>
          <a:ln>
            <a:solidFill>
              <a:schemeClr val="tx1"/>
            </a:solidFill>
          </a:ln>
          <a:effectLst>
            <a:softEdge rad="0"/>
          </a:effectLst>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C6B82E7-E724-9949-B28E-80AD4E6313D8}"/>
                  </a:ext>
                </a:extLst>
              </p:cNvPr>
              <p:cNvSpPr txBox="1"/>
              <p:nvPr/>
            </p:nvSpPr>
            <p:spPr>
              <a:xfrm>
                <a:off x="503406" y="14406541"/>
                <a:ext cx="5431148" cy="890500"/>
              </a:xfrm>
              <a:prstGeom prst="rect">
                <a:avLst/>
              </a:prstGeom>
              <a:noFill/>
            </p:spPr>
            <p:txBody>
              <a:bodyPr wrap="square" rtlCol="0">
                <a:spAutoFit/>
              </a:bodyPr>
              <a:lstStyle/>
              <a:p>
                <a:pPr algn="ctr"/>
                <a:r>
                  <a:rPr lang="en-IE" sz="3200" dirty="0"/>
                  <a:t>Figure 1: </a:t>
                </a:r>
                <a:r>
                  <a:rPr lang="en-GB" sz="3200" dirty="0"/>
                  <a:t>P</a:t>
                </a:r>
                <a14:m>
                  <m:oMath xmlns:m="http://schemas.openxmlformats.org/officeDocument/2006/math">
                    <m:acc>
                      <m:accPr>
                        <m:chr m:val="̅"/>
                        <m:ctrlPr>
                          <a:rPr lang="en-GB" sz="3200" i="1" smtClean="0">
                            <a:latin typeface="Cambria Math" panose="02040503050406030204" pitchFamily="18" charset="0"/>
                          </a:rPr>
                        </m:ctrlPr>
                      </m:accPr>
                      <m:e>
                        <m:r>
                          <a:rPr lang="en-IE" sz="3200" b="0" i="1" smtClean="0">
                            <a:latin typeface="Cambria Math" panose="02040503050406030204" pitchFamily="18" charset="0"/>
                          </a:rPr>
                          <m:t>3</m:t>
                        </m:r>
                      </m:e>
                    </m:acc>
                  </m:oMath>
                </a14:m>
                <a:r>
                  <a:rPr lang="en-GB" sz="3200" dirty="0"/>
                  <a:t>m1 structure</a:t>
                </a:r>
              </a:p>
              <a:p>
                <a:pPr algn="ctr"/>
                <a:endParaRPr lang="en-IE" dirty="0"/>
              </a:p>
            </p:txBody>
          </p:sp>
        </mc:Choice>
        <mc:Fallback xmlns="">
          <p:sp>
            <p:nvSpPr>
              <p:cNvPr id="12" name="TextBox 11">
                <a:extLst>
                  <a:ext uri="{FF2B5EF4-FFF2-40B4-BE49-F238E27FC236}">
                    <a16:creationId xmlns:a16="http://schemas.microsoft.com/office/drawing/2014/main" id="{7C6B82E7-E724-9949-B28E-80AD4E6313D8}"/>
                  </a:ext>
                </a:extLst>
              </p:cNvPr>
              <p:cNvSpPr txBox="1">
                <a:spLocks noRot="1" noChangeAspect="1" noMove="1" noResize="1" noEditPoints="1" noAdjustHandles="1" noChangeArrowheads="1" noChangeShapeType="1" noTextEdit="1"/>
              </p:cNvSpPr>
              <p:nvPr/>
            </p:nvSpPr>
            <p:spPr>
              <a:xfrm>
                <a:off x="503406" y="14406541"/>
                <a:ext cx="5431148" cy="890500"/>
              </a:xfrm>
              <a:prstGeom prst="rect">
                <a:avLst/>
              </a:prstGeom>
              <a:blipFill>
                <a:blip r:embed="rId10"/>
                <a:stretch>
                  <a:fillRect t="-7042"/>
                </a:stretch>
              </a:blipFill>
            </p:spPr>
            <p:txBody>
              <a:bodyPr/>
              <a:lstStyle/>
              <a:p>
                <a:r>
                  <a:rPr lang="en-IE">
                    <a:noFill/>
                  </a:rPr>
                  <a:t> </a:t>
                </a:r>
              </a:p>
            </p:txBody>
          </p:sp>
        </mc:Fallback>
      </mc:AlternateContent>
      <p:sp>
        <p:nvSpPr>
          <p:cNvPr id="27" name="TextBox 26">
            <a:extLst>
              <a:ext uri="{FF2B5EF4-FFF2-40B4-BE49-F238E27FC236}">
                <a16:creationId xmlns:a16="http://schemas.microsoft.com/office/drawing/2014/main" id="{89D5C4CE-C1B5-BC45-9F19-0ACF6955B6E1}"/>
              </a:ext>
            </a:extLst>
          </p:cNvPr>
          <p:cNvSpPr txBox="1"/>
          <p:nvPr/>
        </p:nvSpPr>
        <p:spPr>
          <a:xfrm>
            <a:off x="6624912" y="14406541"/>
            <a:ext cx="5431148" cy="584775"/>
          </a:xfrm>
          <a:prstGeom prst="rect">
            <a:avLst/>
          </a:prstGeom>
          <a:noFill/>
        </p:spPr>
        <p:txBody>
          <a:bodyPr wrap="square" rtlCol="0">
            <a:spAutoFit/>
          </a:bodyPr>
          <a:lstStyle/>
          <a:p>
            <a:pPr algn="ctr"/>
            <a:r>
              <a:rPr lang="en-IE" sz="3200" dirty="0"/>
              <a:t>Figure 2: P4</a:t>
            </a:r>
            <a:r>
              <a:rPr lang="en-IE" sz="3200" baseline="-25000" dirty="0"/>
              <a:t>3</a:t>
            </a:r>
            <a:r>
              <a:rPr lang="en-IE" sz="3200" dirty="0"/>
              <a:t>2</a:t>
            </a:r>
            <a:r>
              <a:rPr lang="en-IE" sz="3200" baseline="-25000" dirty="0"/>
              <a:t>1</a:t>
            </a:r>
            <a:r>
              <a:rPr lang="en-IE" sz="3200" dirty="0"/>
              <a:t>2 structure</a:t>
            </a:r>
            <a:endParaRPr lang="en-IE" dirty="0"/>
          </a:p>
        </p:txBody>
      </p:sp>
      <p:sp>
        <p:nvSpPr>
          <p:cNvPr id="13" name="TextBox 12">
            <a:extLst>
              <a:ext uri="{FF2B5EF4-FFF2-40B4-BE49-F238E27FC236}">
                <a16:creationId xmlns:a16="http://schemas.microsoft.com/office/drawing/2014/main" id="{A18CC9F9-7FC6-2A43-A504-7B8590474FA6}"/>
              </a:ext>
            </a:extLst>
          </p:cNvPr>
          <p:cNvSpPr txBox="1"/>
          <p:nvPr/>
        </p:nvSpPr>
        <p:spPr>
          <a:xfrm>
            <a:off x="12201710" y="8449337"/>
            <a:ext cx="11313002" cy="584775"/>
          </a:xfrm>
          <a:prstGeom prst="rect">
            <a:avLst/>
          </a:prstGeom>
          <a:noFill/>
        </p:spPr>
        <p:txBody>
          <a:bodyPr wrap="square" rtlCol="0">
            <a:spAutoFit/>
          </a:bodyPr>
          <a:lstStyle/>
          <a:p>
            <a:pPr algn="ctr"/>
            <a:r>
              <a:rPr lang="en-IE" sz="3200" dirty="0"/>
              <a:t>Figure 6: PT diagram approximation for Brucite</a:t>
            </a:r>
          </a:p>
        </p:txBody>
      </p:sp>
      <p:pic>
        <p:nvPicPr>
          <p:cNvPr id="18" name="Picture 17" descr="A screenshot of a cell phone&#10;&#10;Description automatically generated">
            <a:extLst>
              <a:ext uri="{FF2B5EF4-FFF2-40B4-BE49-F238E27FC236}">
                <a16:creationId xmlns:a16="http://schemas.microsoft.com/office/drawing/2014/main" id="{8353B942-94F5-6F48-8493-C1FCD10AD67E}"/>
              </a:ext>
            </a:extLst>
          </p:cNvPr>
          <p:cNvPicPr>
            <a:picLocks noChangeAspect="1"/>
          </p:cNvPicPr>
          <p:nvPr/>
        </p:nvPicPr>
        <p:blipFill rotWithShape="1">
          <a:blip r:embed="rId11"/>
          <a:srcRect l="2617" t="4836" r="2753"/>
          <a:stretch/>
        </p:blipFill>
        <p:spPr>
          <a:xfrm>
            <a:off x="21201795" y="14233823"/>
            <a:ext cx="8247212" cy="6148877"/>
          </a:xfrm>
          <a:prstGeom prst="rect">
            <a:avLst/>
          </a:prstGeom>
          <a:solidFill>
            <a:schemeClr val="tx2">
              <a:lumMod val="20000"/>
              <a:lumOff val="80000"/>
            </a:schemeClr>
          </a:solidFill>
          <a:ln>
            <a:solidFill>
              <a:schemeClr val="tx1"/>
            </a:solidFill>
          </a:ln>
        </p:spPr>
      </p:pic>
      <p:pic>
        <p:nvPicPr>
          <p:cNvPr id="20" name="Picture 19">
            <a:extLst>
              <a:ext uri="{FF2B5EF4-FFF2-40B4-BE49-F238E27FC236}">
                <a16:creationId xmlns:a16="http://schemas.microsoft.com/office/drawing/2014/main" id="{E56BFA86-76BC-4144-A557-855C81918638}"/>
              </a:ext>
            </a:extLst>
          </p:cNvPr>
          <p:cNvPicPr>
            <a:picLocks noChangeAspect="1"/>
          </p:cNvPicPr>
          <p:nvPr/>
        </p:nvPicPr>
        <p:blipFill rotWithShape="1">
          <a:blip r:embed="rId12"/>
          <a:srcRect l="1301" t="5265" r="3401"/>
          <a:stretch/>
        </p:blipFill>
        <p:spPr>
          <a:xfrm>
            <a:off x="12401238" y="14233823"/>
            <a:ext cx="8247212" cy="6148877"/>
          </a:xfrm>
          <a:prstGeom prst="rect">
            <a:avLst/>
          </a:prstGeom>
          <a:ln>
            <a:solidFill>
              <a:schemeClr val="tx1"/>
            </a:solidFill>
          </a:ln>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0A5E79E-12FC-C042-8750-15B31C62E303}"/>
                  </a:ext>
                </a:extLst>
              </p:cNvPr>
              <p:cNvSpPr txBox="1"/>
              <p:nvPr/>
            </p:nvSpPr>
            <p:spPr>
              <a:xfrm>
                <a:off x="12541099" y="20358739"/>
                <a:ext cx="7846192" cy="1016689"/>
              </a:xfrm>
              <a:prstGeom prst="rect">
                <a:avLst/>
              </a:prstGeom>
              <a:noFill/>
            </p:spPr>
            <p:txBody>
              <a:bodyPr wrap="square" rtlCol="0">
                <a:spAutoFit/>
              </a:bodyPr>
              <a:lstStyle/>
              <a:p>
                <a:pPr algn="ctr"/>
                <a:r>
                  <a:rPr lang="en-IE" sz="3000" dirty="0"/>
                  <a:t>Figure 3: Energy difference of </a:t>
                </a:r>
                <a:r>
                  <a:rPr lang="en-GB" sz="3000" dirty="0"/>
                  <a:t>P</a:t>
                </a:r>
                <a14:m>
                  <m:oMath xmlns:m="http://schemas.openxmlformats.org/officeDocument/2006/math">
                    <m:acc>
                      <m:accPr>
                        <m:chr m:val="̅"/>
                        <m:ctrlPr>
                          <a:rPr lang="en-GB" sz="3000" i="1">
                            <a:latin typeface="Cambria Math" panose="02040503050406030204" pitchFamily="18" charset="0"/>
                          </a:rPr>
                        </m:ctrlPr>
                      </m:accPr>
                      <m:e>
                        <m:r>
                          <a:rPr lang="en-IE" sz="3000" i="1">
                            <a:latin typeface="Cambria Math" panose="02040503050406030204" pitchFamily="18" charset="0"/>
                          </a:rPr>
                          <m:t>3</m:t>
                        </m:r>
                      </m:e>
                    </m:acc>
                  </m:oMath>
                </a14:m>
                <a:r>
                  <a:rPr lang="en-GB" sz="3000" dirty="0"/>
                  <a:t>m1 minus </a:t>
                </a:r>
                <a:r>
                  <a:rPr lang="en-IE" sz="3000" dirty="0"/>
                  <a:t>P4</a:t>
                </a:r>
                <a:r>
                  <a:rPr lang="en-IE" sz="3000" baseline="-25000" dirty="0"/>
                  <a:t>3</a:t>
                </a:r>
                <a:r>
                  <a:rPr lang="en-IE" sz="3000" dirty="0"/>
                  <a:t>2</a:t>
                </a:r>
                <a:r>
                  <a:rPr lang="en-IE" sz="3000" baseline="-25000" dirty="0"/>
                  <a:t>1</a:t>
                </a:r>
                <a:r>
                  <a:rPr lang="en-IE" sz="3000" dirty="0"/>
                  <a:t>2</a:t>
                </a:r>
                <a:r>
                  <a:rPr lang="en-IE" sz="3000" baseline="-25000" dirty="0"/>
                  <a:t>1</a:t>
                </a:r>
                <a:r>
                  <a:rPr lang="en-IE" sz="3000" dirty="0"/>
                  <a:t> for ground states</a:t>
                </a:r>
              </a:p>
            </p:txBody>
          </p:sp>
        </mc:Choice>
        <mc:Fallback xmlns="">
          <p:sp>
            <p:nvSpPr>
              <p:cNvPr id="26" name="TextBox 25">
                <a:extLst>
                  <a:ext uri="{FF2B5EF4-FFF2-40B4-BE49-F238E27FC236}">
                    <a16:creationId xmlns:a16="http://schemas.microsoft.com/office/drawing/2014/main" id="{60A5E79E-12FC-C042-8750-15B31C62E303}"/>
                  </a:ext>
                </a:extLst>
              </p:cNvPr>
              <p:cNvSpPr txBox="1">
                <a:spLocks noRot="1" noChangeAspect="1" noMove="1" noResize="1" noEditPoints="1" noAdjustHandles="1" noChangeArrowheads="1" noChangeShapeType="1" noTextEdit="1"/>
              </p:cNvSpPr>
              <p:nvPr/>
            </p:nvSpPr>
            <p:spPr>
              <a:xfrm>
                <a:off x="12541099" y="20358739"/>
                <a:ext cx="7846192" cy="1016689"/>
              </a:xfrm>
              <a:prstGeom prst="rect">
                <a:avLst/>
              </a:prstGeom>
              <a:blipFill>
                <a:blip r:embed="rId13"/>
                <a:stretch>
                  <a:fillRect t="-6173" r="-323" b="-16049"/>
                </a:stretch>
              </a:blipFill>
            </p:spPr>
            <p:txBody>
              <a:bodyPr/>
              <a:lstStyle/>
              <a:p>
                <a:r>
                  <a:rPr lang="en-IE">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A7C77F42-FE6B-9C46-B3B3-799BB23189B4}"/>
                  </a:ext>
                </a:extLst>
              </p:cNvPr>
              <p:cNvSpPr txBox="1"/>
              <p:nvPr/>
            </p:nvSpPr>
            <p:spPr>
              <a:xfrm>
                <a:off x="21402305" y="20428620"/>
                <a:ext cx="7846192" cy="955005"/>
              </a:xfrm>
              <a:prstGeom prst="rect">
                <a:avLst/>
              </a:prstGeom>
              <a:noFill/>
            </p:spPr>
            <p:txBody>
              <a:bodyPr wrap="square" rtlCol="0">
                <a:spAutoFit/>
              </a:bodyPr>
              <a:lstStyle/>
              <a:p>
                <a:pPr algn="ctr"/>
                <a:r>
                  <a:rPr lang="en-IE" sz="2800" dirty="0"/>
                  <a:t>Figure 4: MSD for </a:t>
                </a:r>
                <a:r>
                  <a:rPr lang="en-GB" sz="2800" dirty="0"/>
                  <a:t>P</a:t>
                </a:r>
                <a14:m>
                  <m:oMath xmlns:m="http://schemas.openxmlformats.org/officeDocument/2006/math">
                    <m:acc>
                      <m:accPr>
                        <m:chr m:val="̅"/>
                        <m:ctrlPr>
                          <a:rPr lang="en-GB" sz="2800" i="1">
                            <a:latin typeface="Cambria Math" panose="02040503050406030204" pitchFamily="18" charset="0"/>
                          </a:rPr>
                        </m:ctrlPr>
                      </m:accPr>
                      <m:e>
                        <m:r>
                          <a:rPr lang="en-IE" sz="2800" i="1">
                            <a:latin typeface="Cambria Math" panose="02040503050406030204" pitchFamily="18" charset="0"/>
                          </a:rPr>
                          <m:t>3</m:t>
                        </m:r>
                      </m:e>
                    </m:acc>
                  </m:oMath>
                </a14:m>
                <a:r>
                  <a:rPr lang="en-GB" sz="2800" dirty="0"/>
                  <a:t>m1 at 10 </a:t>
                </a:r>
                <a:r>
                  <a:rPr lang="en-GB" sz="2800" dirty="0" err="1"/>
                  <a:t>GPa</a:t>
                </a:r>
                <a:r>
                  <a:rPr lang="en-GB" sz="2800" dirty="0"/>
                  <a:t> for varying temperatures</a:t>
                </a:r>
                <a:endParaRPr lang="en-IE" sz="2800" dirty="0"/>
              </a:p>
            </p:txBody>
          </p:sp>
        </mc:Choice>
        <mc:Fallback>
          <p:sp>
            <p:nvSpPr>
              <p:cNvPr id="34" name="TextBox 33">
                <a:extLst>
                  <a:ext uri="{FF2B5EF4-FFF2-40B4-BE49-F238E27FC236}">
                    <a16:creationId xmlns:a16="http://schemas.microsoft.com/office/drawing/2014/main" id="{A7C77F42-FE6B-9C46-B3B3-799BB23189B4}"/>
                  </a:ext>
                </a:extLst>
              </p:cNvPr>
              <p:cNvSpPr txBox="1">
                <a:spLocks noRot="1" noChangeAspect="1" noMove="1" noResize="1" noEditPoints="1" noAdjustHandles="1" noChangeArrowheads="1" noChangeShapeType="1" noTextEdit="1"/>
              </p:cNvSpPr>
              <p:nvPr/>
            </p:nvSpPr>
            <p:spPr>
              <a:xfrm>
                <a:off x="21402305" y="20428620"/>
                <a:ext cx="7846192" cy="955005"/>
              </a:xfrm>
              <a:prstGeom prst="rect">
                <a:avLst/>
              </a:prstGeom>
              <a:blipFill>
                <a:blip r:embed="rId14"/>
                <a:stretch>
                  <a:fillRect t="-6579" r="-485" b="-17105"/>
                </a:stretch>
              </a:blipFill>
            </p:spPr>
            <p:txBody>
              <a:bodyPr/>
              <a:lstStyle/>
              <a:p>
                <a:r>
                  <a:rPr lang="en-IE">
                    <a:noFill/>
                  </a:rPr>
                  <a:t> </a:t>
                </a:r>
              </a:p>
            </p:txBody>
          </p:sp>
        </mc:Fallback>
      </mc:AlternateContent>
      <p:sp>
        <p:nvSpPr>
          <p:cNvPr id="2056" name="Rectangle 180"/>
          <p:cNvSpPr>
            <a:spLocks noChangeArrowheads="1"/>
          </p:cNvSpPr>
          <p:nvPr/>
        </p:nvSpPr>
        <p:spPr bwMode="auto">
          <a:xfrm>
            <a:off x="9340484" y="22088"/>
            <a:ext cx="28506914" cy="142644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noFill/>
          </a:ln>
          <a:extLst/>
        </p:spPr>
        <p:txBody>
          <a:bodyPr wrap="square" lIns="71533" tIns="35767" rIns="71533" bIns="35767" anchor="ctr">
            <a:spAutoFit/>
          </a:bodyPr>
          <a:lstStyle>
            <a:lvl1pPr eaLnBrk="0" hangingPunct="0">
              <a:spcBef>
                <a:spcPct val="20000"/>
              </a:spcBef>
              <a:buFont typeface="Arial" charset="0"/>
              <a:buChar char="•"/>
              <a:defRPr sz="14600">
                <a:solidFill>
                  <a:schemeClr val="tx1"/>
                </a:solidFill>
                <a:latin typeface="Calibri" charset="0"/>
              </a:defRPr>
            </a:lvl1pPr>
            <a:lvl2pPr marL="742950" indent="-285750" eaLnBrk="0" hangingPunct="0">
              <a:spcBef>
                <a:spcPct val="20000"/>
              </a:spcBef>
              <a:buFont typeface="Arial" charset="0"/>
              <a:buChar char="–"/>
              <a:defRPr sz="12800">
                <a:solidFill>
                  <a:schemeClr val="tx1"/>
                </a:solidFill>
                <a:latin typeface="Calibri" charset="0"/>
              </a:defRPr>
            </a:lvl2pPr>
            <a:lvl3pPr marL="1143000" indent="-228600" eaLnBrk="0" hangingPunct="0">
              <a:spcBef>
                <a:spcPct val="20000"/>
              </a:spcBef>
              <a:buFont typeface="Arial" charset="0"/>
              <a:buChar char="•"/>
              <a:defRPr sz="11000">
                <a:solidFill>
                  <a:schemeClr val="tx1"/>
                </a:solidFill>
                <a:latin typeface="Calibri" charset="0"/>
              </a:defRPr>
            </a:lvl3pPr>
            <a:lvl4pPr marL="1600200" indent="-228600" eaLnBrk="0" hangingPunct="0">
              <a:spcBef>
                <a:spcPct val="20000"/>
              </a:spcBef>
              <a:buFont typeface="Arial" charset="0"/>
              <a:buChar char="–"/>
              <a:defRPr sz="9100">
                <a:solidFill>
                  <a:schemeClr val="tx1"/>
                </a:solidFill>
                <a:latin typeface="Calibri" charset="0"/>
              </a:defRPr>
            </a:lvl4pPr>
            <a:lvl5pPr marL="2057400" indent="-228600" eaLnBrk="0" hangingPunct="0">
              <a:spcBef>
                <a:spcPct val="20000"/>
              </a:spcBef>
              <a:buFont typeface="Arial" charset="0"/>
              <a:buChar char="»"/>
              <a:defRPr sz="9100">
                <a:solidFill>
                  <a:schemeClr val="tx1"/>
                </a:solidFill>
                <a:latin typeface="Calibri" charset="0"/>
              </a:defRPr>
            </a:lvl5pPr>
            <a:lvl6pPr marL="2514600" indent="-228600" eaLnBrk="0" fontAlgn="base" hangingPunct="0">
              <a:spcBef>
                <a:spcPct val="20000"/>
              </a:spcBef>
              <a:spcAft>
                <a:spcPct val="0"/>
              </a:spcAft>
              <a:buFont typeface="Arial" charset="0"/>
              <a:buChar char="»"/>
              <a:defRPr sz="9100">
                <a:solidFill>
                  <a:schemeClr val="tx1"/>
                </a:solidFill>
                <a:latin typeface="Calibri" charset="0"/>
              </a:defRPr>
            </a:lvl6pPr>
            <a:lvl7pPr marL="2971800" indent="-228600" eaLnBrk="0" fontAlgn="base" hangingPunct="0">
              <a:spcBef>
                <a:spcPct val="20000"/>
              </a:spcBef>
              <a:spcAft>
                <a:spcPct val="0"/>
              </a:spcAft>
              <a:buFont typeface="Arial" charset="0"/>
              <a:buChar char="»"/>
              <a:defRPr sz="9100">
                <a:solidFill>
                  <a:schemeClr val="tx1"/>
                </a:solidFill>
                <a:latin typeface="Calibri" charset="0"/>
              </a:defRPr>
            </a:lvl7pPr>
            <a:lvl8pPr marL="3429000" indent="-228600" eaLnBrk="0" fontAlgn="base" hangingPunct="0">
              <a:spcBef>
                <a:spcPct val="20000"/>
              </a:spcBef>
              <a:spcAft>
                <a:spcPct val="0"/>
              </a:spcAft>
              <a:buFont typeface="Arial" charset="0"/>
              <a:buChar char="»"/>
              <a:defRPr sz="9100">
                <a:solidFill>
                  <a:schemeClr val="tx1"/>
                </a:solidFill>
                <a:latin typeface="Calibri" charset="0"/>
              </a:defRPr>
            </a:lvl8pPr>
            <a:lvl9pPr marL="3886200" indent="-228600" eaLnBrk="0" fontAlgn="base" hangingPunct="0">
              <a:spcBef>
                <a:spcPct val="20000"/>
              </a:spcBef>
              <a:spcAft>
                <a:spcPct val="0"/>
              </a:spcAft>
              <a:buFont typeface="Arial" charset="0"/>
              <a:buChar char="»"/>
              <a:defRPr sz="9100">
                <a:solidFill>
                  <a:schemeClr val="tx1"/>
                </a:solidFill>
                <a:latin typeface="Calibri" charset="0"/>
              </a:defRPr>
            </a:lvl9pPr>
          </a:lstStyle>
          <a:p>
            <a:pPr algn="ctr" eaLnBrk="1" hangingPunct="1">
              <a:spcBef>
                <a:spcPct val="0"/>
              </a:spcBef>
              <a:buFontTx/>
              <a:buNone/>
            </a:pPr>
            <a:r>
              <a:rPr lang="en-IE" altLang="en-US" sz="8800" b="1" dirty="0"/>
              <a:t>Planetary Interiors: Brucite Phase Transition</a:t>
            </a:r>
            <a:endParaRPr lang="en-US" altLang="en-US" sz="8800" b="1" dirty="0"/>
          </a:p>
        </p:txBody>
      </p:sp>
      <p:pic>
        <p:nvPicPr>
          <p:cNvPr id="6" name="Picture 5">
            <a:extLst>
              <a:ext uri="{FF2B5EF4-FFF2-40B4-BE49-F238E27FC236}">
                <a16:creationId xmlns:a16="http://schemas.microsoft.com/office/drawing/2014/main" id="{0438E78D-B5C3-CC41-8771-C1D063A05A02}"/>
              </a:ext>
            </a:extLst>
          </p:cNvPr>
          <p:cNvPicPr>
            <a:picLocks noChangeAspect="1"/>
          </p:cNvPicPr>
          <p:nvPr/>
        </p:nvPicPr>
        <p:blipFill rotWithShape="1">
          <a:blip r:embed="rId15"/>
          <a:srcRect l="5299" t="4256" r="5852"/>
          <a:stretch/>
        </p:blipFill>
        <p:spPr>
          <a:xfrm>
            <a:off x="30002352" y="14291308"/>
            <a:ext cx="7895675" cy="6091392"/>
          </a:xfrm>
          <a:prstGeom prst="rect">
            <a:avLst/>
          </a:prstGeom>
          <a:ln>
            <a:solidFill>
              <a:schemeClr val="tx1"/>
            </a:solidFill>
          </a:ln>
        </p:spPr>
      </p:pic>
      <p:sp>
        <p:nvSpPr>
          <p:cNvPr id="25" name="AutoShape 62">
            <a:extLst>
              <a:ext uri="{FF2B5EF4-FFF2-40B4-BE49-F238E27FC236}">
                <a16:creationId xmlns:a16="http://schemas.microsoft.com/office/drawing/2014/main" id="{461A189B-57DB-6246-8861-C00663C61C71}"/>
              </a:ext>
            </a:extLst>
          </p:cNvPr>
          <p:cNvSpPr>
            <a:spLocks noChangeArrowheads="1"/>
          </p:cNvSpPr>
          <p:nvPr/>
        </p:nvSpPr>
        <p:spPr bwMode="auto">
          <a:xfrm>
            <a:off x="29172374" y="11549889"/>
            <a:ext cx="8675024" cy="2335139"/>
          </a:xfrm>
          <a:prstGeom prst="roundRect">
            <a:avLst>
              <a:gd name="adj" fmla="val 16667"/>
            </a:avLst>
          </a:prstGeom>
          <a:solidFill>
            <a:srgbClr val="FFFFFF"/>
          </a:solidFill>
          <a:ln w="9525">
            <a:solidFill>
              <a:schemeClr val="tx1"/>
            </a:solidFill>
            <a:round/>
            <a:headEnd/>
            <a:tailEnd/>
          </a:ln>
        </p:spPr>
        <p:txBody>
          <a:bodyPr/>
          <a:lstStyle>
            <a:lvl1pPr eaLnBrk="0" hangingPunct="0">
              <a:defRPr sz="7800">
                <a:solidFill>
                  <a:schemeClr val="tx1"/>
                </a:solidFill>
                <a:latin typeface="Arial" charset="0"/>
                <a:ea typeface="ＭＳ Ｐゴシック" charset="-128"/>
              </a:defRPr>
            </a:lvl1pPr>
            <a:lvl2pPr marL="742950" indent="-285750" eaLnBrk="0" hangingPunct="0">
              <a:defRPr sz="7800">
                <a:solidFill>
                  <a:schemeClr val="tx1"/>
                </a:solidFill>
                <a:latin typeface="Arial" charset="0"/>
                <a:ea typeface="ＭＳ Ｐゴシック" charset="-128"/>
              </a:defRPr>
            </a:lvl2pPr>
            <a:lvl3pPr marL="1143000" indent="-228600" eaLnBrk="0" hangingPunct="0">
              <a:defRPr sz="7800">
                <a:solidFill>
                  <a:schemeClr val="tx1"/>
                </a:solidFill>
                <a:latin typeface="Arial" charset="0"/>
                <a:ea typeface="ＭＳ Ｐゴシック" charset="-128"/>
              </a:defRPr>
            </a:lvl3pPr>
            <a:lvl4pPr marL="1600200" indent="-228600" eaLnBrk="0" hangingPunct="0">
              <a:defRPr sz="7800">
                <a:solidFill>
                  <a:schemeClr val="tx1"/>
                </a:solidFill>
                <a:latin typeface="Arial" charset="0"/>
                <a:ea typeface="ＭＳ Ｐゴシック" charset="-128"/>
              </a:defRPr>
            </a:lvl4pPr>
            <a:lvl5pPr marL="2057400" indent="-228600" eaLnBrk="0" hangingPunct="0">
              <a:defRPr sz="78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78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78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78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7800">
                <a:solidFill>
                  <a:schemeClr val="tx1"/>
                </a:solidFill>
                <a:latin typeface="Arial" charset="0"/>
                <a:ea typeface="ＭＳ Ｐゴシック" charset="-128"/>
              </a:defRPr>
            </a:lvl9pPr>
          </a:lstStyle>
          <a:p>
            <a:pPr algn="ctr" eaLnBrk="1" hangingPunct="1"/>
            <a:r>
              <a:rPr lang="en-GB" altLang="x-none" sz="4000" b="1" dirty="0"/>
              <a:t>Acknowledgements</a:t>
            </a:r>
          </a:p>
          <a:p>
            <a:pPr algn="ctr" eaLnBrk="1" hangingPunct="1"/>
            <a:r>
              <a:rPr lang="en-GB" altLang="x-none" sz="3600" dirty="0"/>
              <a:t>Many thanks to </a:t>
            </a:r>
            <a:r>
              <a:rPr lang="en-GB" altLang="x-none" sz="3600" dirty="0" err="1"/>
              <a:t>Dr.</a:t>
            </a:r>
            <a:r>
              <a:rPr lang="en-GB" altLang="x-none" sz="3600" dirty="0"/>
              <a:t> Hermann for his exceptional insight and guidance.</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35234F3B-087C-B544-93D4-1A4C96F69FDE}"/>
                  </a:ext>
                </a:extLst>
              </p:cNvPr>
              <p:cNvSpPr txBox="1"/>
              <p:nvPr/>
            </p:nvSpPr>
            <p:spPr>
              <a:xfrm>
                <a:off x="29838106" y="20469620"/>
                <a:ext cx="7846192" cy="524118"/>
              </a:xfrm>
              <a:prstGeom prst="rect">
                <a:avLst/>
              </a:prstGeom>
              <a:noFill/>
            </p:spPr>
            <p:txBody>
              <a:bodyPr wrap="square" rtlCol="0">
                <a:spAutoFit/>
              </a:bodyPr>
              <a:lstStyle/>
              <a:p>
                <a:pPr algn="ctr"/>
                <a:r>
                  <a:rPr lang="en-IE" sz="2800" dirty="0"/>
                  <a:t>Figure 5: RDF for </a:t>
                </a:r>
                <a:r>
                  <a:rPr lang="en-GB" sz="2800" dirty="0"/>
                  <a:t>P</a:t>
                </a:r>
                <a14:m>
                  <m:oMath xmlns:m="http://schemas.openxmlformats.org/officeDocument/2006/math">
                    <m:acc>
                      <m:accPr>
                        <m:chr m:val="̅"/>
                        <m:ctrlPr>
                          <a:rPr lang="en-GB" sz="2800" i="1">
                            <a:latin typeface="Cambria Math" panose="02040503050406030204" pitchFamily="18" charset="0"/>
                          </a:rPr>
                        </m:ctrlPr>
                      </m:accPr>
                      <m:e>
                        <m:r>
                          <a:rPr lang="en-IE" sz="2800" i="1">
                            <a:latin typeface="Cambria Math" panose="02040503050406030204" pitchFamily="18" charset="0"/>
                          </a:rPr>
                          <m:t>3</m:t>
                        </m:r>
                      </m:e>
                    </m:acc>
                  </m:oMath>
                </a14:m>
                <a:r>
                  <a:rPr lang="en-GB" sz="2800" dirty="0"/>
                  <a:t>m1 at 10 </a:t>
                </a:r>
                <a:r>
                  <a:rPr lang="en-GB" sz="2800" dirty="0" err="1"/>
                  <a:t>GPa</a:t>
                </a:r>
                <a:r>
                  <a:rPr lang="en-GB" sz="2800" dirty="0"/>
                  <a:t> 1800 K</a:t>
                </a:r>
                <a:endParaRPr lang="en-IE" sz="2800" dirty="0"/>
              </a:p>
            </p:txBody>
          </p:sp>
        </mc:Choice>
        <mc:Fallback>
          <p:sp>
            <p:nvSpPr>
              <p:cNvPr id="28" name="TextBox 27">
                <a:extLst>
                  <a:ext uri="{FF2B5EF4-FFF2-40B4-BE49-F238E27FC236}">
                    <a16:creationId xmlns:a16="http://schemas.microsoft.com/office/drawing/2014/main" id="{35234F3B-087C-B544-93D4-1A4C96F69FDE}"/>
                  </a:ext>
                </a:extLst>
              </p:cNvPr>
              <p:cNvSpPr txBox="1">
                <a:spLocks noRot="1" noChangeAspect="1" noMove="1" noResize="1" noEditPoints="1" noAdjustHandles="1" noChangeArrowheads="1" noChangeShapeType="1" noTextEdit="1"/>
              </p:cNvSpPr>
              <p:nvPr/>
            </p:nvSpPr>
            <p:spPr>
              <a:xfrm>
                <a:off x="29838106" y="20469620"/>
                <a:ext cx="7846192" cy="524118"/>
              </a:xfrm>
              <a:prstGeom prst="rect">
                <a:avLst/>
              </a:prstGeom>
              <a:blipFill>
                <a:blip r:embed="rId16"/>
                <a:stretch>
                  <a:fillRect t="-11905" b="-30952"/>
                </a:stretch>
              </a:blipFill>
            </p:spPr>
            <p:txBody>
              <a:bodyPr/>
              <a:lstStyle/>
              <a:p>
                <a:r>
                  <a:rPr lang="en-IE">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8924</TotalTime>
  <Words>605</Words>
  <Application>Microsoft Macintosh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Helvetica</vt:lpstr>
      <vt:lpstr>Times New Roman</vt:lpstr>
      <vt:lpstr>Office Theme</vt:lpstr>
      <vt:lpstr>PowerPoint Presentation</vt:lpstr>
    </vt:vector>
  </TitlesOfParts>
  <LinksUpToDate>false</LinksUpToDate>
  <SharedDoc>false</SharedDoc>
  <HyperlinkBase>http://colinpurrington.com/tips/academic/posterdesign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MATHEWS Declan</cp:lastModifiedBy>
  <cp:revision>677</cp:revision>
  <cp:lastPrinted>2017-07-06T11:25:38Z</cp:lastPrinted>
  <dcterms:created xsi:type="dcterms:W3CDTF">2012-06-12T14:08:55Z</dcterms:created>
  <dcterms:modified xsi:type="dcterms:W3CDTF">2019-11-28T16:00:39Z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