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6477ecb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6477ecb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6477ec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b6477ec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6477ecb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6477ecb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b6477ecb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b6477ecb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b6477ecb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b6477ecb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b6477ecb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b6477ecb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b6477ecb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b6477ecb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6477ecb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b6477ecb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b6477ecb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b6477ecb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b6477ecb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b6477ecb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b6477ecb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b6477ec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b6477ecb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b6477ecb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b6477ecb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b6477ecb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6477ecb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b6477ecb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6477ecb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6477ecb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b6477ecb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b6477ecb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6477ecb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b6477ecb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b6477ecb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b6477ecb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6477ecb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b6477ecb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ompetitions/house-prices-advanced-regression-techniques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494 Final Project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Team:</a:t>
            </a:r>
            <a:r>
              <a:rPr lang="en" sz="2600"/>
              <a:t> Daniel Matlock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Date:</a:t>
            </a:r>
            <a:r>
              <a:rPr lang="en" sz="2600"/>
              <a:t> 4/28/2022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Importing and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692575" y="1937550"/>
            <a:ext cx="545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Normalized target variable (Sale Price) to reduce skew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300" y="2421200"/>
            <a:ext cx="3552125" cy="26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075" y="2633050"/>
            <a:ext cx="3407775" cy="245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Visualization</a:t>
            </a:r>
            <a:endParaRPr/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875" y="1560700"/>
            <a:ext cx="3926075" cy="345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Visualization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418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Looked at correlation matrix to determine if there were andy highly correlated </a:t>
            </a:r>
            <a:r>
              <a:rPr lang="en"/>
              <a:t>variables with our target variable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see there are quite a few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525" y="1882225"/>
            <a:ext cx="5261474" cy="316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71350" y="1882225"/>
            <a:ext cx="3228000" cy="28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 Skew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Removed 61 features with a skew greater than 0.75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Engineering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Created “Total Square Footage” Feature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Total Square Footage</a:t>
            </a:r>
            <a:r>
              <a:rPr lang="en"/>
              <a:t> = Basement Square Footage + 1st Floor Square Footage + 2nd Floor Square Footage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2078875"/>
            <a:ext cx="76887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a 5 fold cross validation (80% train, 20% test split)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5 different algorithms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 Regression (No Intercept)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K-Nearest Neighbors Regressor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Decision 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Gradient</a:t>
            </a:r>
            <a:r>
              <a:rPr lang="en"/>
              <a:t> Boosted Machines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XGBoost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LightGBM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Root Mean Square Error was used as evaluation metric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was selected as the root attempts to minimize the impact of incorrect predictions on outliers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725" y="1755825"/>
            <a:ext cx="6152550" cy="32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see that the Gradient Boosted Machine models perform the best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notice that although the Linear Model with no intercept performed slightly better </a:t>
            </a:r>
            <a:r>
              <a:rPr lang="en"/>
              <a:t>than the Random Forest, it had a higher standard deviation between folds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4" name="Google Shape;194;p3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00" name="Google Shape;200;p3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Description and Problem Definition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Importing and </a:t>
            </a:r>
            <a:r>
              <a:rPr lang="en" sz="2000"/>
              <a:t>Processing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Analysis and Visualization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Analytics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400" y="1774303"/>
            <a:ext cx="6655201" cy="33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and Problem Definition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and Problem Definition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972600"/>
            <a:ext cx="76887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escribes (almost) every aspect of residential homes in Ames, Iowa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79 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explanatory 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b="1" lang="en" sz="19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Goal: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predict the final price of each home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u="sng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Location: </a:t>
            </a: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https://www.kaggle.com/competitions/house-prices-advanced-regression-techniques/data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Importing and Processing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Importing and Processing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●"/>
            </a:pPr>
            <a:r>
              <a:rPr b="1" lang="en" sz="1502"/>
              <a:t>Target Variable:</a:t>
            </a:r>
            <a:r>
              <a:rPr lang="en" sz="1502"/>
              <a:t> Sale Price</a:t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●"/>
            </a:pPr>
            <a:r>
              <a:rPr lang="en" sz="1502"/>
              <a:t>1460 Total Records</a:t>
            </a:r>
            <a:endParaRPr sz="150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3"/>
              <a:buChar char="●"/>
            </a:pPr>
            <a:r>
              <a:rPr lang="en" sz="1502"/>
              <a:t>43 Categorical Variables</a:t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●"/>
            </a:pPr>
            <a:r>
              <a:rPr lang="en" sz="1502"/>
              <a:t>37 </a:t>
            </a:r>
            <a:r>
              <a:rPr lang="en" sz="1502"/>
              <a:t>Continuous</a:t>
            </a:r>
            <a:r>
              <a:rPr lang="en" sz="1502"/>
              <a:t> Variables (including Sale Price)</a:t>
            </a:r>
            <a:endParaRPr sz="150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3"/>
              <a:buChar char="●"/>
            </a:pPr>
            <a:r>
              <a:rPr b="1" lang="en" sz="1502"/>
              <a:t>Variables: </a:t>
            </a:r>
            <a:r>
              <a:rPr lang="en" sz="1502"/>
              <a:t>Lot area, house style, year built, overall quality, 1st &amp; 2nd floor square footage, # of bedrooms, # of bathrooms, kitchen quality, neighborhood name, zip code, etc.</a:t>
            </a:r>
            <a:endParaRPr sz="150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Importing and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175" y="1853850"/>
            <a:ext cx="6361240" cy="3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Importing and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18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Imputed PoolQC missing data as “None”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Imputed other columns missing data as “None” (Alley, Fence, Garage Type,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Imputed some </a:t>
            </a:r>
            <a:r>
              <a:rPr lang="en"/>
              <a:t>contentious</a:t>
            </a:r>
            <a:r>
              <a:rPr lang="en"/>
              <a:t> variables with the Median (Lot footage by neighborhood)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Imputed Sale Type and Kitchen </a:t>
            </a:r>
            <a:r>
              <a:rPr lang="en"/>
              <a:t>variables</a:t>
            </a:r>
            <a:r>
              <a:rPr lang="en"/>
              <a:t> quality with the 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Dropped the Utilities column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doing all this there were no missing values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Importing and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04850" y="2072725"/>
            <a:ext cx="413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</a:t>
            </a:r>
            <a:r>
              <a:rPr lang="en"/>
              <a:t> outliers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outliers where Living Area &gt; 4000 and Sale Price is  less than 300,000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238" y="2322413"/>
            <a:ext cx="39147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