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63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9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9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853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50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85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2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2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88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77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4AE4-5E46-41D3-8C3E-E654AAD42604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0286-FC9D-47D0-94B4-DA50A4A2A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tent.ceipa.edu.co/nucleos/pregrado/prospectiva_2/nucleo/contenidos/OA2/presentacion/psme_oa2_presentac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83622" y="3827417"/>
            <a:ext cx="10014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685109" y="3953689"/>
            <a:ext cx="354873" cy="8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005148" y="3793958"/>
            <a:ext cx="126056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aprendizaje</a:t>
            </a:r>
            <a:endParaRPr lang="es-CO" sz="1400" dirty="0"/>
          </a:p>
        </p:txBody>
      </p:sp>
      <p:sp>
        <p:nvSpPr>
          <p:cNvPr id="19" name="Rectángulo 18"/>
          <p:cNvSpPr/>
          <p:nvPr/>
        </p:nvSpPr>
        <p:spPr>
          <a:xfrm>
            <a:off x="1005840" y="4101736"/>
            <a:ext cx="679269" cy="310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1685109" y="4379027"/>
            <a:ext cx="354873" cy="8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005148" y="4219296"/>
            <a:ext cx="126056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modelos</a:t>
            </a:r>
            <a:endParaRPr lang="es-CO" sz="1400" dirty="0"/>
          </a:p>
        </p:txBody>
      </p:sp>
      <p:sp>
        <p:nvSpPr>
          <p:cNvPr id="22" name="Rectángulo 21"/>
          <p:cNvSpPr/>
          <p:nvPr/>
        </p:nvSpPr>
        <p:spPr>
          <a:xfrm>
            <a:off x="683622" y="4478587"/>
            <a:ext cx="10014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1685109" y="4604859"/>
            <a:ext cx="354873" cy="8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005148" y="4445128"/>
            <a:ext cx="126056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aprendizaje</a:t>
            </a:r>
            <a:endParaRPr lang="es-CO" sz="1400" dirty="0"/>
          </a:p>
        </p:txBody>
      </p:sp>
      <p:sp>
        <p:nvSpPr>
          <p:cNvPr id="25" name="Rectángulo 24"/>
          <p:cNvSpPr/>
          <p:nvPr/>
        </p:nvSpPr>
        <p:spPr>
          <a:xfrm>
            <a:off x="554083" y="4773299"/>
            <a:ext cx="10014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1555570" y="4899571"/>
            <a:ext cx="354873" cy="8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875609" y="4739840"/>
            <a:ext cx="126056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riesgos</a:t>
            </a:r>
            <a:endParaRPr lang="es-CO" sz="1400" dirty="0"/>
          </a:p>
        </p:txBody>
      </p:sp>
      <p:sp>
        <p:nvSpPr>
          <p:cNvPr id="28" name="Rectángulo 27"/>
          <p:cNvSpPr/>
          <p:nvPr/>
        </p:nvSpPr>
        <p:spPr>
          <a:xfrm>
            <a:off x="718456" y="5148836"/>
            <a:ext cx="10014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1719943" y="5275108"/>
            <a:ext cx="354873" cy="8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039982" y="5115377"/>
            <a:ext cx="126056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aprendizaje</a:t>
            </a:r>
            <a:endParaRPr lang="es-CO" sz="1400" dirty="0"/>
          </a:p>
        </p:txBody>
      </p:sp>
      <p:sp>
        <p:nvSpPr>
          <p:cNvPr id="31" name="Rectángulo 30"/>
          <p:cNvSpPr/>
          <p:nvPr/>
        </p:nvSpPr>
        <p:spPr>
          <a:xfrm>
            <a:off x="683622" y="5428996"/>
            <a:ext cx="10014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1685109" y="5555268"/>
            <a:ext cx="354873" cy="8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05148" y="5395537"/>
            <a:ext cx="126056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modelación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45354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489" y="-261257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2560320"/>
            <a:ext cx="836023" cy="26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836023" y="2686594"/>
            <a:ext cx="354873" cy="8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197428" y="2522509"/>
            <a:ext cx="9492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existir</a:t>
            </a:r>
            <a:endParaRPr lang="es-CO" sz="1400" dirty="0"/>
          </a:p>
        </p:txBody>
      </p:sp>
      <p:sp>
        <p:nvSpPr>
          <p:cNvPr id="15" name="Rectángulo 14"/>
          <p:cNvSpPr/>
          <p:nvPr/>
        </p:nvSpPr>
        <p:spPr>
          <a:xfrm>
            <a:off x="4293327" y="3679371"/>
            <a:ext cx="370114" cy="26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478384" y="3391989"/>
            <a:ext cx="11974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293327" y="3084211"/>
            <a:ext cx="57150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han</a:t>
            </a:r>
            <a:endParaRPr lang="es-CO" sz="1400" dirty="0"/>
          </a:p>
        </p:txBody>
      </p:sp>
      <p:sp>
        <p:nvSpPr>
          <p:cNvPr id="21" name="Rectángulo 20"/>
          <p:cNvSpPr/>
          <p:nvPr/>
        </p:nvSpPr>
        <p:spPr>
          <a:xfrm>
            <a:off x="5242561" y="3727268"/>
            <a:ext cx="687975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5427619" y="3439886"/>
            <a:ext cx="11974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190308" y="3132109"/>
            <a:ext cx="91004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seguirán</a:t>
            </a:r>
            <a:endParaRPr lang="es-CO" sz="1400" dirty="0"/>
          </a:p>
        </p:txBody>
      </p:sp>
      <p:sp>
        <p:nvSpPr>
          <p:cNvPr id="24" name="Rectángulo 23"/>
          <p:cNvSpPr/>
          <p:nvPr/>
        </p:nvSpPr>
        <p:spPr>
          <a:xfrm>
            <a:off x="6494420" y="3727268"/>
            <a:ext cx="1238791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037614" y="3439886"/>
            <a:ext cx="11974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25834" y="3132109"/>
            <a:ext cx="1307377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indispensables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40734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1791792" y="3317965"/>
            <a:ext cx="624837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2114007" y="3030583"/>
            <a:ext cx="11974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799136" y="2712609"/>
            <a:ext cx="653689" cy="3179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estos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54008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704445" y="3030581"/>
            <a:ext cx="1307235" cy="574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1245804" y="2712609"/>
            <a:ext cx="11974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6753" y="2404832"/>
            <a:ext cx="190261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Este link no sirve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09371" y="2904085"/>
            <a:ext cx="60960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s-ES" u="sng" dirty="0">
                <a:solidFill>
                  <a:schemeClr val="dk1"/>
                </a:solidFill>
                <a:ea typeface="Calibri"/>
                <a:cs typeface="Calibri"/>
                <a:sym typeface="Arial"/>
                <a:hlinkClick r:id="rId3"/>
              </a:rPr>
              <a:t>https://icontent.ceipa.edu.co/nucleos/pregrado/prospectiva_2/nucleo/contenidos/OA2/presentacion/psme_oa2_presentacion.html</a:t>
            </a:r>
            <a:endParaRPr lang="es-CO" sz="1600" dirty="0">
              <a:solidFill>
                <a:srgbClr val="FF0000"/>
              </a:solidFill>
              <a:ea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7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1358537" y="3187336"/>
            <a:ext cx="653142" cy="31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1673134" y="2899954"/>
            <a:ext cx="11974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345474" y="2592177"/>
            <a:ext cx="9393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podrás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80784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10450286" y="2432556"/>
            <a:ext cx="391885" cy="31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10608128" y="2145174"/>
            <a:ext cx="11974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0138460" y="1837397"/>
            <a:ext cx="9393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Quitar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608218" y="2586444"/>
            <a:ext cx="1584959" cy="31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254581" y="2299062"/>
            <a:ext cx="11974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296392" y="1798207"/>
            <a:ext cx="1896785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y</a:t>
            </a:r>
            <a:r>
              <a:rPr lang="es-CO" sz="1400" dirty="0" smtClean="0"/>
              <a:t> que de materializarse,</a:t>
            </a:r>
            <a:endParaRPr lang="es-CO" sz="1400" dirty="0"/>
          </a:p>
        </p:txBody>
      </p:sp>
      <p:sp>
        <p:nvSpPr>
          <p:cNvPr id="11" name="Rectángulo 10"/>
          <p:cNvSpPr/>
          <p:nvPr/>
        </p:nvSpPr>
        <p:spPr>
          <a:xfrm>
            <a:off x="3962402" y="3115491"/>
            <a:ext cx="230776" cy="31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193177" y="2822282"/>
            <a:ext cx="1084217" cy="32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151366" y="2514504"/>
            <a:ext cx="42147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v</a:t>
            </a:r>
            <a:r>
              <a:rPr lang="es-CO" sz="1400" dirty="0" smtClean="0"/>
              <a:t>s.</a:t>
            </a:r>
            <a:endParaRPr lang="es-CO" sz="1400" dirty="0"/>
          </a:p>
        </p:txBody>
      </p:sp>
      <p:sp>
        <p:nvSpPr>
          <p:cNvPr id="15" name="Rectángulo 14"/>
          <p:cNvSpPr/>
          <p:nvPr/>
        </p:nvSpPr>
        <p:spPr>
          <a:xfrm>
            <a:off x="1959429" y="3115490"/>
            <a:ext cx="648789" cy="31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de flecha 15"/>
          <p:cNvCxnSpPr/>
          <p:nvPr/>
        </p:nvCxnSpPr>
        <p:spPr>
          <a:xfrm flipH="1" flipV="1">
            <a:off x="1508732" y="2671801"/>
            <a:ext cx="804040" cy="443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224890" y="2339731"/>
            <a:ext cx="73453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general</a:t>
            </a:r>
            <a:endParaRPr lang="es-CO" sz="1400" dirty="0"/>
          </a:p>
        </p:txBody>
      </p:sp>
      <p:sp>
        <p:nvSpPr>
          <p:cNvPr id="20" name="Rectángulo 19"/>
          <p:cNvSpPr/>
          <p:nvPr/>
        </p:nvSpPr>
        <p:spPr>
          <a:xfrm>
            <a:off x="10214662" y="3048110"/>
            <a:ext cx="627509" cy="31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de flecha 20"/>
          <p:cNvCxnSpPr/>
          <p:nvPr/>
        </p:nvCxnSpPr>
        <p:spPr>
          <a:xfrm flipH="1" flipV="1">
            <a:off x="9862457" y="2883447"/>
            <a:ext cx="510047" cy="164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9215505" y="2575670"/>
            <a:ext cx="9393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riesgo</a:t>
            </a:r>
            <a:endParaRPr lang="es-CO" sz="1400" dirty="0"/>
          </a:p>
        </p:txBody>
      </p:sp>
      <p:sp>
        <p:nvSpPr>
          <p:cNvPr id="27" name="Rectángulo 26"/>
          <p:cNvSpPr/>
          <p:nvPr/>
        </p:nvSpPr>
        <p:spPr>
          <a:xfrm>
            <a:off x="3861606" y="3556760"/>
            <a:ext cx="971651" cy="31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4347431" y="3870269"/>
            <a:ext cx="11974" cy="28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695377" y="4163383"/>
            <a:ext cx="132805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consciencia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954516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Bedoya</dc:creator>
  <cp:lastModifiedBy>Karen Bedoya</cp:lastModifiedBy>
  <cp:revision>11</cp:revision>
  <dcterms:created xsi:type="dcterms:W3CDTF">2021-04-09T16:19:28Z</dcterms:created>
  <dcterms:modified xsi:type="dcterms:W3CDTF">2021-07-27T03:24:32Z</dcterms:modified>
</cp:coreProperties>
</file>