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4"/>
  </p:notesMasterIdLst>
  <p:sldIdLst>
    <p:sldId id="256" r:id="rId2"/>
    <p:sldId id="260" r:id="rId3"/>
    <p:sldId id="289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0" r:id="rId13"/>
  </p:sldIdLst>
  <p:sldSz cx="12192000" cy="6858000"/>
  <p:notesSz cx="6858000" cy="9144000"/>
  <p:embeddedFontLst>
    <p:embeddedFont>
      <p:font typeface="Abril Fatface" panose="02000503000000020003" pitchFamily="2" charset="77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exend Light" pitchFamily="2" charset="77"/>
      <p:regular r:id="rId20"/>
      <p:bold r:id="rId21"/>
    </p:embeddedFont>
    <p:embeddedFont>
      <p:font typeface="Roboto Slab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8D2"/>
    <a:srgbClr val="F9C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11"/>
  </p:normalViewPr>
  <p:slideViewPr>
    <p:cSldViewPr snapToGrid="0">
      <p:cViewPr>
        <p:scale>
          <a:sx n="97" d="100"/>
          <a:sy n="97" d="100"/>
        </p:scale>
        <p:origin x="1160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8367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3551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24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004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91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119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4703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896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4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789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634750" y="480150"/>
            <a:ext cx="9972900" cy="589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634750" y="480150"/>
            <a:ext cx="9972900" cy="33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15" name="Google Shape;15;p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1" name="Google Shape;21;p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052650" y="5377600"/>
            <a:ext cx="91632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2052650" y="1778900"/>
            <a:ext cx="9163200" cy="360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9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25" name="Google Shape;25;p2"/>
          <p:cNvGrpSpPr/>
          <p:nvPr/>
        </p:nvGrpSpPr>
        <p:grpSpPr>
          <a:xfrm>
            <a:off x="404893" y="5364314"/>
            <a:ext cx="792208" cy="710851"/>
            <a:chOff x="304016" y="596485"/>
            <a:chExt cx="1168621" cy="1048607"/>
          </a:xfrm>
        </p:grpSpPr>
        <p:sp>
          <p:nvSpPr>
            <p:cNvPr id="26" name="Google Shape;26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04893" y="4492306"/>
            <a:ext cx="792208" cy="710851"/>
            <a:chOff x="304016" y="596485"/>
            <a:chExt cx="1168621" cy="1048607"/>
          </a:xfrm>
        </p:grpSpPr>
        <p:sp>
          <p:nvSpPr>
            <p:cNvPr id="31" name="Google Shape;31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404893" y="3620298"/>
            <a:ext cx="792208" cy="710851"/>
            <a:chOff x="304016" y="596485"/>
            <a:chExt cx="1168621" cy="1048607"/>
          </a:xfrm>
        </p:grpSpPr>
        <p:sp>
          <p:nvSpPr>
            <p:cNvPr id="36" name="Google Shape;36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04893" y="2748289"/>
            <a:ext cx="792208" cy="710851"/>
            <a:chOff x="304016" y="596485"/>
            <a:chExt cx="1168621" cy="1048607"/>
          </a:xfrm>
        </p:grpSpPr>
        <p:sp>
          <p:nvSpPr>
            <p:cNvPr id="41" name="Google Shape;41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537575" y="480150"/>
            <a:ext cx="11116800" cy="58977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537575" y="480150"/>
            <a:ext cx="11116800" cy="336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5"/>
          <p:cNvGrpSpPr/>
          <p:nvPr/>
        </p:nvGrpSpPr>
        <p:grpSpPr>
          <a:xfrm flipH="1">
            <a:off x="10802891" y="536725"/>
            <a:ext cx="792253" cy="230688"/>
            <a:chOff x="745813" y="1290313"/>
            <a:chExt cx="1236350" cy="360000"/>
          </a:xfrm>
        </p:grpSpPr>
        <p:sp>
          <p:nvSpPr>
            <p:cNvPr id="126" name="Google Shape;126;p5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131" name="Google Shape;131;p5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32" name="Google Shape;132;p5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537575" y="816450"/>
            <a:ext cx="3325800" cy="5561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4106925" y="24816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2"/>
          </p:nvPr>
        </p:nvSpPr>
        <p:spPr>
          <a:xfrm>
            <a:off x="8064850" y="24816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3"/>
          </p:nvPr>
        </p:nvSpPr>
        <p:spPr>
          <a:xfrm>
            <a:off x="8064850" y="443720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title" idx="4"/>
          </p:nvPr>
        </p:nvSpPr>
        <p:spPr>
          <a:xfrm>
            <a:off x="5126875" y="1785925"/>
            <a:ext cx="227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 idx="5"/>
          </p:nvPr>
        </p:nvSpPr>
        <p:spPr>
          <a:xfrm>
            <a:off x="9084850" y="1785925"/>
            <a:ext cx="227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 idx="6"/>
          </p:nvPr>
        </p:nvSpPr>
        <p:spPr>
          <a:xfrm>
            <a:off x="9084850" y="3741428"/>
            <a:ext cx="227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7"/>
          </p:nvPr>
        </p:nvSpPr>
        <p:spPr>
          <a:xfrm>
            <a:off x="4106925" y="44371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title" idx="8"/>
          </p:nvPr>
        </p:nvSpPr>
        <p:spPr>
          <a:xfrm>
            <a:off x="5126875" y="3741425"/>
            <a:ext cx="227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1494150" y="1256400"/>
            <a:ext cx="9203700" cy="4345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2401350" y="21835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1"/>
          </p:nvPr>
        </p:nvSpPr>
        <p:spPr>
          <a:xfrm>
            <a:off x="2401350" y="426715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"/>
          <p:cNvSpPr txBox="1">
            <a:spLocks noGrp="1"/>
          </p:cNvSpPr>
          <p:nvPr>
            <p:ph type="subTitle" idx="1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94" name="Google Shape;194;p10"/>
          <p:cNvSpPr txBox="1">
            <a:spLocks noGrp="1"/>
          </p:cNvSpPr>
          <p:nvPr>
            <p:ph type="subTitle" idx="2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95" name="Google Shape;195;p10"/>
          <p:cNvSpPr txBox="1">
            <a:spLocks noGrp="1"/>
          </p:cNvSpPr>
          <p:nvPr>
            <p:ph type="subTitle" idx="3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96" name="Google Shape;196;p10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7" name="Google Shape;197;p10"/>
          <p:cNvSpPr txBox="1">
            <a:spLocks noGrp="1"/>
          </p:cNvSpPr>
          <p:nvPr>
            <p:ph type="body" idx="4"/>
          </p:nvPr>
        </p:nvSpPr>
        <p:spPr>
          <a:xfrm>
            <a:off x="1189050" y="4129182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98" name="Google Shape;198;p10"/>
          <p:cNvSpPr txBox="1">
            <a:spLocks noGrp="1"/>
          </p:cNvSpPr>
          <p:nvPr>
            <p:ph type="body" idx="5"/>
          </p:nvPr>
        </p:nvSpPr>
        <p:spPr>
          <a:xfrm>
            <a:off x="4713300" y="4129182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99" name="Google Shape;199;p10"/>
          <p:cNvSpPr txBox="1">
            <a:spLocks noGrp="1"/>
          </p:cNvSpPr>
          <p:nvPr>
            <p:ph type="body" idx="6"/>
          </p:nvPr>
        </p:nvSpPr>
        <p:spPr>
          <a:xfrm>
            <a:off x="8237550" y="4129182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00" name="Google Shape;200;p10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0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02" name="Google Shape;202;p10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207" name="Google Shape;207;p10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08" name="Google Shape;208;p10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209" name="Google Shape;209;p10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-5400000">
            <a:off x="2688684" y="-2690838"/>
            <a:ext cx="6817129" cy="12194497"/>
          </a:xfrm>
          <a:custGeom>
            <a:avLst/>
            <a:gdLst/>
            <a:ahLst/>
            <a:cxnLst/>
            <a:rect l="l" t="t" r="r" b="b"/>
            <a:pathLst>
              <a:path w="7119717" h="12539329" extrusionOk="0">
                <a:moveTo>
                  <a:pt x="583070" y="12004282"/>
                </a:moveTo>
                <a:lnTo>
                  <a:pt x="246697" y="12004282"/>
                </a:lnTo>
                <a:lnTo>
                  <a:pt x="246697" y="12354830"/>
                </a:lnTo>
                <a:lnTo>
                  <a:pt x="583070" y="12354830"/>
                </a:lnTo>
                <a:close/>
                <a:moveTo>
                  <a:pt x="583070" y="11639155"/>
                </a:moveTo>
                <a:lnTo>
                  <a:pt x="246697" y="11639155"/>
                </a:lnTo>
                <a:lnTo>
                  <a:pt x="246697" y="11989703"/>
                </a:lnTo>
                <a:lnTo>
                  <a:pt x="583070" y="11989703"/>
                </a:lnTo>
                <a:close/>
                <a:moveTo>
                  <a:pt x="583070" y="11274028"/>
                </a:moveTo>
                <a:lnTo>
                  <a:pt x="246697" y="11274028"/>
                </a:lnTo>
                <a:lnTo>
                  <a:pt x="246697" y="11624575"/>
                </a:lnTo>
                <a:lnTo>
                  <a:pt x="583070" y="11624575"/>
                </a:lnTo>
                <a:close/>
                <a:moveTo>
                  <a:pt x="583070" y="10908900"/>
                </a:moveTo>
                <a:lnTo>
                  <a:pt x="246697" y="10908900"/>
                </a:lnTo>
                <a:lnTo>
                  <a:pt x="246697" y="11259448"/>
                </a:lnTo>
                <a:lnTo>
                  <a:pt x="583070" y="11259448"/>
                </a:lnTo>
                <a:close/>
                <a:moveTo>
                  <a:pt x="583070" y="10543772"/>
                </a:moveTo>
                <a:lnTo>
                  <a:pt x="246697" y="10543772"/>
                </a:lnTo>
                <a:lnTo>
                  <a:pt x="246697" y="10894320"/>
                </a:lnTo>
                <a:lnTo>
                  <a:pt x="583070" y="10894320"/>
                </a:lnTo>
                <a:close/>
                <a:moveTo>
                  <a:pt x="583070" y="10178645"/>
                </a:moveTo>
                <a:lnTo>
                  <a:pt x="246697" y="10178645"/>
                </a:lnTo>
                <a:lnTo>
                  <a:pt x="246697" y="10529192"/>
                </a:lnTo>
                <a:lnTo>
                  <a:pt x="583070" y="10529192"/>
                </a:lnTo>
                <a:close/>
                <a:moveTo>
                  <a:pt x="583070" y="9813518"/>
                </a:moveTo>
                <a:lnTo>
                  <a:pt x="246697" y="9813518"/>
                </a:lnTo>
                <a:lnTo>
                  <a:pt x="246697" y="10164065"/>
                </a:lnTo>
                <a:lnTo>
                  <a:pt x="583070" y="10164065"/>
                </a:lnTo>
                <a:close/>
                <a:moveTo>
                  <a:pt x="583070" y="9448390"/>
                </a:moveTo>
                <a:lnTo>
                  <a:pt x="246697" y="9448390"/>
                </a:lnTo>
                <a:lnTo>
                  <a:pt x="246697" y="9798938"/>
                </a:lnTo>
                <a:lnTo>
                  <a:pt x="583070" y="9798938"/>
                </a:lnTo>
                <a:close/>
                <a:moveTo>
                  <a:pt x="583070" y="9083262"/>
                </a:moveTo>
                <a:lnTo>
                  <a:pt x="246697" y="9083262"/>
                </a:lnTo>
                <a:lnTo>
                  <a:pt x="246697" y="9433810"/>
                </a:lnTo>
                <a:lnTo>
                  <a:pt x="583070" y="9433810"/>
                </a:lnTo>
                <a:close/>
                <a:moveTo>
                  <a:pt x="583070" y="8718135"/>
                </a:moveTo>
                <a:lnTo>
                  <a:pt x="246697" y="8718135"/>
                </a:lnTo>
                <a:lnTo>
                  <a:pt x="246697" y="9068682"/>
                </a:lnTo>
                <a:lnTo>
                  <a:pt x="583070" y="9068682"/>
                </a:lnTo>
                <a:close/>
                <a:moveTo>
                  <a:pt x="583070" y="8353008"/>
                </a:moveTo>
                <a:lnTo>
                  <a:pt x="246697" y="8353008"/>
                </a:lnTo>
                <a:lnTo>
                  <a:pt x="246697" y="8703555"/>
                </a:lnTo>
                <a:lnTo>
                  <a:pt x="583070" y="8703555"/>
                </a:lnTo>
                <a:close/>
                <a:moveTo>
                  <a:pt x="583070" y="7987881"/>
                </a:moveTo>
                <a:lnTo>
                  <a:pt x="246697" y="7987881"/>
                </a:lnTo>
                <a:lnTo>
                  <a:pt x="246697" y="8338428"/>
                </a:lnTo>
                <a:lnTo>
                  <a:pt x="583070" y="8338428"/>
                </a:lnTo>
                <a:close/>
                <a:moveTo>
                  <a:pt x="583070" y="7622754"/>
                </a:moveTo>
                <a:lnTo>
                  <a:pt x="246697" y="7622754"/>
                </a:lnTo>
                <a:lnTo>
                  <a:pt x="246697" y="7973301"/>
                </a:lnTo>
                <a:lnTo>
                  <a:pt x="583070" y="7973301"/>
                </a:lnTo>
                <a:close/>
                <a:moveTo>
                  <a:pt x="583070" y="7257625"/>
                </a:moveTo>
                <a:lnTo>
                  <a:pt x="246697" y="7257625"/>
                </a:lnTo>
                <a:lnTo>
                  <a:pt x="246697" y="7608174"/>
                </a:lnTo>
                <a:lnTo>
                  <a:pt x="583070" y="7608174"/>
                </a:lnTo>
                <a:close/>
                <a:moveTo>
                  <a:pt x="583070" y="6892501"/>
                </a:moveTo>
                <a:lnTo>
                  <a:pt x="246697" y="6892501"/>
                </a:lnTo>
                <a:lnTo>
                  <a:pt x="246697" y="7243044"/>
                </a:lnTo>
                <a:lnTo>
                  <a:pt x="583070" y="7243044"/>
                </a:lnTo>
                <a:close/>
                <a:moveTo>
                  <a:pt x="583070" y="6527374"/>
                </a:moveTo>
                <a:lnTo>
                  <a:pt x="246697" y="6527374"/>
                </a:lnTo>
                <a:lnTo>
                  <a:pt x="246697" y="6877920"/>
                </a:lnTo>
                <a:lnTo>
                  <a:pt x="583070" y="6877920"/>
                </a:lnTo>
                <a:close/>
                <a:moveTo>
                  <a:pt x="583070" y="6187383"/>
                </a:moveTo>
                <a:lnTo>
                  <a:pt x="246698" y="6187383"/>
                </a:lnTo>
                <a:lnTo>
                  <a:pt x="246698" y="6357302"/>
                </a:lnTo>
                <a:lnTo>
                  <a:pt x="246697" y="6357302"/>
                </a:lnTo>
                <a:lnTo>
                  <a:pt x="246697" y="6512794"/>
                </a:lnTo>
                <a:lnTo>
                  <a:pt x="583070" y="6512794"/>
                </a:lnTo>
                <a:close/>
                <a:moveTo>
                  <a:pt x="583071" y="5822255"/>
                </a:moveTo>
                <a:lnTo>
                  <a:pt x="246698" y="5822255"/>
                </a:lnTo>
                <a:lnTo>
                  <a:pt x="246698" y="6172803"/>
                </a:lnTo>
                <a:lnTo>
                  <a:pt x="583071" y="6172803"/>
                </a:lnTo>
                <a:close/>
                <a:moveTo>
                  <a:pt x="583071" y="5457129"/>
                </a:moveTo>
                <a:lnTo>
                  <a:pt x="246698" y="5457129"/>
                </a:lnTo>
                <a:lnTo>
                  <a:pt x="246698" y="5807676"/>
                </a:lnTo>
                <a:lnTo>
                  <a:pt x="583071" y="5807676"/>
                </a:lnTo>
                <a:close/>
                <a:moveTo>
                  <a:pt x="583071" y="5092001"/>
                </a:moveTo>
                <a:lnTo>
                  <a:pt x="246698" y="5092001"/>
                </a:lnTo>
                <a:lnTo>
                  <a:pt x="246698" y="5442548"/>
                </a:lnTo>
                <a:lnTo>
                  <a:pt x="583071" y="5442548"/>
                </a:lnTo>
                <a:close/>
                <a:moveTo>
                  <a:pt x="583071" y="4726873"/>
                </a:moveTo>
                <a:lnTo>
                  <a:pt x="246698" y="4726873"/>
                </a:lnTo>
                <a:lnTo>
                  <a:pt x="246698" y="5077421"/>
                </a:lnTo>
                <a:lnTo>
                  <a:pt x="583071" y="5077421"/>
                </a:lnTo>
                <a:close/>
                <a:moveTo>
                  <a:pt x="583071" y="4361745"/>
                </a:moveTo>
                <a:lnTo>
                  <a:pt x="246698" y="4361745"/>
                </a:lnTo>
                <a:lnTo>
                  <a:pt x="246698" y="4712293"/>
                </a:lnTo>
                <a:lnTo>
                  <a:pt x="583071" y="4712293"/>
                </a:lnTo>
                <a:close/>
                <a:moveTo>
                  <a:pt x="583071" y="3996618"/>
                </a:moveTo>
                <a:lnTo>
                  <a:pt x="246698" y="3996618"/>
                </a:lnTo>
                <a:lnTo>
                  <a:pt x="246698" y="4347165"/>
                </a:lnTo>
                <a:lnTo>
                  <a:pt x="583071" y="4347165"/>
                </a:lnTo>
                <a:close/>
                <a:moveTo>
                  <a:pt x="583071" y="3631491"/>
                </a:moveTo>
                <a:lnTo>
                  <a:pt x="246698" y="3631491"/>
                </a:lnTo>
                <a:lnTo>
                  <a:pt x="246698" y="3982038"/>
                </a:lnTo>
                <a:lnTo>
                  <a:pt x="583071" y="3982038"/>
                </a:lnTo>
                <a:close/>
                <a:moveTo>
                  <a:pt x="583071" y="3266363"/>
                </a:moveTo>
                <a:lnTo>
                  <a:pt x="246698" y="3266363"/>
                </a:lnTo>
                <a:lnTo>
                  <a:pt x="246698" y="3616911"/>
                </a:lnTo>
                <a:lnTo>
                  <a:pt x="583071" y="3616911"/>
                </a:lnTo>
                <a:close/>
                <a:moveTo>
                  <a:pt x="583071" y="2901235"/>
                </a:moveTo>
                <a:lnTo>
                  <a:pt x="246698" y="2901235"/>
                </a:lnTo>
                <a:lnTo>
                  <a:pt x="246698" y="3251783"/>
                </a:lnTo>
                <a:lnTo>
                  <a:pt x="583071" y="3251783"/>
                </a:lnTo>
                <a:close/>
                <a:moveTo>
                  <a:pt x="583071" y="2536108"/>
                </a:moveTo>
                <a:lnTo>
                  <a:pt x="246698" y="2536108"/>
                </a:lnTo>
                <a:lnTo>
                  <a:pt x="246698" y="2886655"/>
                </a:lnTo>
                <a:lnTo>
                  <a:pt x="583071" y="2886655"/>
                </a:lnTo>
                <a:close/>
                <a:moveTo>
                  <a:pt x="583071" y="2170981"/>
                </a:moveTo>
                <a:lnTo>
                  <a:pt x="246698" y="2170981"/>
                </a:lnTo>
                <a:lnTo>
                  <a:pt x="246698" y="2521528"/>
                </a:lnTo>
                <a:lnTo>
                  <a:pt x="583071" y="2521528"/>
                </a:lnTo>
                <a:close/>
                <a:moveTo>
                  <a:pt x="583071" y="1805854"/>
                </a:moveTo>
                <a:lnTo>
                  <a:pt x="246698" y="1805854"/>
                </a:lnTo>
                <a:lnTo>
                  <a:pt x="246698" y="2156401"/>
                </a:lnTo>
                <a:lnTo>
                  <a:pt x="583071" y="2156401"/>
                </a:lnTo>
                <a:close/>
                <a:moveTo>
                  <a:pt x="583071" y="1440727"/>
                </a:moveTo>
                <a:lnTo>
                  <a:pt x="246698" y="1440727"/>
                </a:lnTo>
                <a:lnTo>
                  <a:pt x="246698" y="1791274"/>
                </a:lnTo>
                <a:lnTo>
                  <a:pt x="583071" y="1791274"/>
                </a:lnTo>
                <a:close/>
                <a:moveTo>
                  <a:pt x="583071" y="1075598"/>
                </a:moveTo>
                <a:lnTo>
                  <a:pt x="246698" y="1075598"/>
                </a:lnTo>
                <a:lnTo>
                  <a:pt x="246698" y="1426147"/>
                </a:lnTo>
                <a:lnTo>
                  <a:pt x="583071" y="1426147"/>
                </a:lnTo>
                <a:close/>
                <a:moveTo>
                  <a:pt x="583071" y="710474"/>
                </a:moveTo>
                <a:lnTo>
                  <a:pt x="246698" y="710474"/>
                </a:lnTo>
                <a:lnTo>
                  <a:pt x="246698" y="1061017"/>
                </a:lnTo>
                <a:lnTo>
                  <a:pt x="583071" y="1061017"/>
                </a:lnTo>
                <a:close/>
                <a:moveTo>
                  <a:pt x="583071" y="345347"/>
                </a:moveTo>
                <a:lnTo>
                  <a:pt x="246698" y="345347"/>
                </a:lnTo>
                <a:lnTo>
                  <a:pt x="246698" y="695893"/>
                </a:lnTo>
                <a:lnTo>
                  <a:pt x="583071" y="695893"/>
                </a:lnTo>
                <a:close/>
                <a:moveTo>
                  <a:pt x="934659" y="12004282"/>
                </a:moveTo>
                <a:lnTo>
                  <a:pt x="598290" y="12004282"/>
                </a:lnTo>
                <a:lnTo>
                  <a:pt x="598290" y="12354830"/>
                </a:lnTo>
                <a:lnTo>
                  <a:pt x="934659" y="12354830"/>
                </a:lnTo>
                <a:close/>
                <a:moveTo>
                  <a:pt x="934659" y="11639155"/>
                </a:moveTo>
                <a:lnTo>
                  <a:pt x="598290" y="11639155"/>
                </a:lnTo>
                <a:lnTo>
                  <a:pt x="598290" y="11989703"/>
                </a:lnTo>
                <a:lnTo>
                  <a:pt x="934659" y="11989703"/>
                </a:lnTo>
                <a:close/>
                <a:moveTo>
                  <a:pt x="934659" y="11274028"/>
                </a:moveTo>
                <a:lnTo>
                  <a:pt x="598290" y="11274028"/>
                </a:lnTo>
                <a:lnTo>
                  <a:pt x="598290" y="11624575"/>
                </a:lnTo>
                <a:lnTo>
                  <a:pt x="934659" y="11624575"/>
                </a:lnTo>
                <a:close/>
                <a:moveTo>
                  <a:pt x="934659" y="10908900"/>
                </a:moveTo>
                <a:lnTo>
                  <a:pt x="598290" y="10908900"/>
                </a:lnTo>
                <a:lnTo>
                  <a:pt x="598290" y="11259448"/>
                </a:lnTo>
                <a:lnTo>
                  <a:pt x="934659" y="11259448"/>
                </a:lnTo>
                <a:close/>
                <a:moveTo>
                  <a:pt x="934659" y="10543772"/>
                </a:moveTo>
                <a:lnTo>
                  <a:pt x="598290" y="10543772"/>
                </a:lnTo>
                <a:lnTo>
                  <a:pt x="598290" y="10894320"/>
                </a:lnTo>
                <a:lnTo>
                  <a:pt x="934659" y="10894320"/>
                </a:lnTo>
                <a:close/>
                <a:moveTo>
                  <a:pt x="934659" y="10178645"/>
                </a:moveTo>
                <a:lnTo>
                  <a:pt x="598290" y="10178645"/>
                </a:lnTo>
                <a:lnTo>
                  <a:pt x="598290" y="10529192"/>
                </a:lnTo>
                <a:lnTo>
                  <a:pt x="934659" y="10529192"/>
                </a:lnTo>
                <a:close/>
                <a:moveTo>
                  <a:pt x="934659" y="9813518"/>
                </a:moveTo>
                <a:lnTo>
                  <a:pt x="598290" y="9813518"/>
                </a:lnTo>
                <a:lnTo>
                  <a:pt x="598290" y="10164065"/>
                </a:lnTo>
                <a:lnTo>
                  <a:pt x="934659" y="10164065"/>
                </a:lnTo>
                <a:close/>
                <a:moveTo>
                  <a:pt x="934659" y="9448390"/>
                </a:moveTo>
                <a:lnTo>
                  <a:pt x="598290" y="9448390"/>
                </a:lnTo>
                <a:lnTo>
                  <a:pt x="598290" y="9798938"/>
                </a:lnTo>
                <a:lnTo>
                  <a:pt x="934659" y="9798938"/>
                </a:lnTo>
                <a:close/>
                <a:moveTo>
                  <a:pt x="934659" y="9083262"/>
                </a:moveTo>
                <a:lnTo>
                  <a:pt x="598290" y="9083262"/>
                </a:lnTo>
                <a:lnTo>
                  <a:pt x="598290" y="9433810"/>
                </a:lnTo>
                <a:lnTo>
                  <a:pt x="934659" y="9433810"/>
                </a:lnTo>
                <a:close/>
                <a:moveTo>
                  <a:pt x="934659" y="8718135"/>
                </a:moveTo>
                <a:lnTo>
                  <a:pt x="598290" y="8718135"/>
                </a:lnTo>
                <a:lnTo>
                  <a:pt x="598290" y="9068682"/>
                </a:lnTo>
                <a:lnTo>
                  <a:pt x="934659" y="9068682"/>
                </a:lnTo>
                <a:close/>
                <a:moveTo>
                  <a:pt x="934659" y="8353008"/>
                </a:moveTo>
                <a:lnTo>
                  <a:pt x="598290" y="8353008"/>
                </a:lnTo>
                <a:lnTo>
                  <a:pt x="598290" y="8703555"/>
                </a:lnTo>
                <a:lnTo>
                  <a:pt x="934659" y="8703555"/>
                </a:lnTo>
                <a:close/>
                <a:moveTo>
                  <a:pt x="934659" y="7987881"/>
                </a:moveTo>
                <a:lnTo>
                  <a:pt x="598290" y="7987881"/>
                </a:lnTo>
                <a:lnTo>
                  <a:pt x="598290" y="8338428"/>
                </a:lnTo>
                <a:lnTo>
                  <a:pt x="934659" y="8338428"/>
                </a:lnTo>
                <a:close/>
                <a:moveTo>
                  <a:pt x="934659" y="7622754"/>
                </a:moveTo>
                <a:lnTo>
                  <a:pt x="598290" y="7622754"/>
                </a:lnTo>
                <a:lnTo>
                  <a:pt x="598290" y="7973301"/>
                </a:lnTo>
                <a:lnTo>
                  <a:pt x="934659" y="7973301"/>
                </a:lnTo>
                <a:close/>
                <a:moveTo>
                  <a:pt x="934659" y="7257625"/>
                </a:moveTo>
                <a:lnTo>
                  <a:pt x="598290" y="7257625"/>
                </a:lnTo>
                <a:lnTo>
                  <a:pt x="598290" y="7608174"/>
                </a:lnTo>
                <a:lnTo>
                  <a:pt x="934659" y="7608174"/>
                </a:lnTo>
                <a:close/>
                <a:moveTo>
                  <a:pt x="934659" y="6892501"/>
                </a:moveTo>
                <a:lnTo>
                  <a:pt x="598290" y="6892501"/>
                </a:lnTo>
                <a:lnTo>
                  <a:pt x="598290" y="7243044"/>
                </a:lnTo>
                <a:lnTo>
                  <a:pt x="934659" y="7243044"/>
                </a:lnTo>
                <a:close/>
                <a:moveTo>
                  <a:pt x="934659" y="6527374"/>
                </a:moveTo>
                <a:lnTo>
                  <a:pt x="598290" y="6527374"/>
                </a:lnTo>
                <a:lnTo>
                  <a:pt x="598290" y="6877920"/>
                </a:lnTo>
                <a:lnTo>
                  <a:pt x="934659" y="6877920"/>
                </a:lnTo>
                <a:close/>
                <a:moveTo>
                  <a:pt x="934659" y="6187383"/>
                </a:moveTo>
                <a:lnTo>
                  <a:pt x="598291" y="6187383"/>
                </a:lnTo>
                <a:lnTo>
                  <a:pt x="598291" y="6357302"/>
                </a:lnTo>
                <a:lnTo>
                  <a:pt x="598290" y="6357302"/>
                </a:lnTo>
                <a:lnTo>
                  <a:pt x="598290" y="6512794"/>
                </a:lnTo>
                <a:lnTo>
                  <a:pt x="934659" y="6512794"/>
                </a:lnTo>
                <a:close/>
                <a:moveTo>
                  <a:pt x="934660" y="5822255"/>
                </a:moveTo>
                <a:lnTo>
                  <a:pt x="598291" y="5822255"/>
                </a:lnTo>
                <a:lnTo>
                  <a:pt x="598291" y="6172803"/>
                </a:lnTo>
                <a:lnTo>
                  <a:pt x="934660" y="6172803"/>
                </a:lnTo>
                <a:close/>
                <a:moveTo>
                  <a:pt x="934660" y="5457129"/>
                </a:moveTo>
                <a:lnTo>
                  <a:pt x="598291" y="5457129"/>
                </a:lnTo>
                <a:lnTo>
                  <a:pt x="598291" y="5807676"/>
                </a:lnTo>
                <a:lnTo>
                  <a:pt x="934660" y="5807676"/>
                </a:lnTo>
                <a:close/>
                <a:moveTo>
                  <a:pt x="934660" y="5092001"/>
                </a:moveTo>
                <a:lnTo>
                  <a:pt x="598291" y="5092001"/>
                </a:lnTo>
                <a:lnTo>
                  <a:pt x="598291" y="5442548"/>
                </a:lnTo>
                <a:lnTo>
                  <a:pt x="934660" y="5442548"/>
                </a:lnTo>
                <a:close/>
                <a:moveTo>
                  <a:pt x="934660" y="4726873"/>
                </a:moveTo>
                <a:lnTo>
                  <a:pt x="598291" y="4726873"/>
                </a:lnTo>
                <a:lnTo>
                  <a:pt x="598291" y="5077421"/>
                </a:lnTo>
                <a:lnTo>
                  <a:pt x="934660" y="5077421"/>
                </a:lnTo>
                <a:close/>
                <a:moveTo>
                  <a:pt x="934660" y="4361745"/>
                </a:moveTo>
                <a:lnTo>
                  <a:pt x="598291" y="4361745"/>
                </a:lnTo>
                <a:lnTo>
                  <a:pt x="598291" y="4712293"/>
                </a:lnTo>
                <a:lnTo>
                  <a:pt x="934660" y="4712293"/>
                </a:lnTo>
                <a:close/>
                <a:moveTo>
                  <a:pt x="934660" y="3996618"/>
                </a:moveTo>
                <a:lnTo>
                  <a:pt x="598291" y="3996618"/>
                </a:lnTo>
                <a:lnTo>
                  <a:pt x="598291" y="4347165"/>
                </a:lnTo>
                <a:lnTo>
                  <a:pt x="934660" y="4347165"/>
                </a:lnTo>
                <a:close/>
                <a:moveTo>
                  <a:pt x="934660" y="3631491"/>
                </a:moveTo>
                <a:lnTo>
                  <a:pt x="598291" y="3631491"/>
                </a:lnTo>
                <a:lnTo>
                  <a:pt x="598291" y="3982038"/>
                </a:lnTo>
                <a:lnTo>
                  <a:pt x="934660" y="3982038"/>
                </a:lnTo>
                <a:close/>
                <a:moveTo>
                  <a:pt x="934660" y="3266363"/>
                </a:moveTo>
                <a:lnTo>
                  <a:pt x="598291" y="3266363"/>
                </a:lnTo>
                <a:lnTo>
                  <a:pt x="598291" y="3616911"/>
                </a:lnTo>
                <a:lnTo>
                  <a:pt x="934660" y="3616911"/>
                </a:lnTo>
                <a:close/>
                <a:moveTo>
                  <a:pt x="934660" y="2901235"/>
                </a:moveTo>
                <a:lnTo>
                  <a:pt x="598291" y="2901235"/>
                </a:lnTo>
                <a:lnTo>
                  <a:pt x="598291" y="3251783"/>
                </a:lnTo>
                <a:lnTo>
                  <a:pt x="934660" y="3251783"/>
                </a:lnTo>
                <a:close/>
                <a:moveTo>
                  <a:pt x="934660" y="2536108"/>
                </a:moveTo>
                <a:lnTo>
                  <a:pt x="598291" y="2536108"/>
                </a:lnTo>
                <a:lnTo>
                  <a:pt x="598291" y="2886655"/>
                </a:lnTo>
                <a:lnTo>
                  <a:pt x="934660" y="2886655"/>
                </a:lnTo>
                <a:close/>
                <a:moveTo>
                  <a:pt x="934660" y="2170981"/>
                </a:moveTo>
                <a:lnTo>
                  <a:pt x="598291" y="2170981"/>
                </a:lnTo>
                <a:lnTo>
                  <a:pt x="598291" y="2521528"/>
                </a:lnTo>
                <a:lnTo>
                  <a:pt x="934660" y="2521528"/>
                </a:lnTo>
                <a:close/>
                <a:moveTo>
                  <a:pt x="934660" y="1805854"/>
                </a:moveTo>
                <a:lnTo>
                  <a:pt x="598291" y="1805854"/>
                </a:lnTo>
                <a:lnTo>
                  <a:pt x="598291" y="2156401"/>
                </a:lnTo>
                <a:lnTo>
                  <a:pt x="934660" y="2156401"/>
                </a:lnTo>
                <a:close/>
                <a:moveTo>
                  <a:pt x="934660" y="1440727"/>
                </a:moveTo>
                <a:lnTo>
                  <a:pt x="598291" y="1440727"/>
                </a:lnTo>
                <a:lnTo>
                  <a:pt x="598291" y="1791274"/>
                </a:lnTo>
                <a:lnTo>
                  <a:pt x="934660" y="1791274"/>
                </a:lnTo>
                <a:close/>
                <a:moveTo>
                  <a:pt x="934660" y="1075598"/>
                </a:moveTo>
                <a:lnTo>
                  <a:pt x="598291" y="1075598"/>
                </a:lnTo>
                <a:lnTo>
                  <a:pt x="598291" y="1426147"/>
                </a:lnTo>
                <a:lnTo>
                  <a:pt x="934660" y="1426147"/>
                </a:lnTo>
                <a:close/>
                <a:moveTo>
                  <a:pt x="934660" y="710474"/>
                </a:moveTo>
                <a:lnTo>
                  <a:pt x="598291" y="710474"/>
                </a:lnTo>
                <a:lnTo>
                  <a:pt x="598291" y="1061017"/>
                </a:lnTo>
                <a:lnTo>
                  <a:pt x="934660" y="1061017"/>
                </a:lnTo>
                <a:close/>
                <a:moveTo>
                  <a:pt x="934660" y="345347"/>
                </a:moveTo>
                <a:lnTo>
                  <a:pt x="598291" y="345347"/>
                </a:lnTo>
                <a:lnTo>
                  <a:pt x="598291" y="695893"/>
                </a:lnTo>
                <a:lnTo>
                  <a:pt x="934660" y="695893"/>
                </a:lnTo>
                <a:close/>
                <a:moveTo>
                  <a:pt x="1286249" y="12004282"/>
                </a:moveTo>
                <a:lnTo>
                  <a:pt x="949879" y="12004282"/>
                </a:lnTo>
                <a:lnTo>
                  <a:pt x="949879" y="12354830"/>
                </a:lnTo>
                <a:lnTo>
                  <a:pt x="1286249" y="12354830"/>
                </a:lnTo>
                <a:close/>
                <a:moveTo>
                  <a:pt x="1286249" y="11639155"/>
                </a:moveTo>
                <a:lnTo>
                  <a:pt x="949879" y="11639155"/>
                </a:lnTo>
                <a:lnTo>
                  <a:pt x="949879" y="11989703"/>
                </a:lnTo>
                <a:lnTo>
                  <a:pt x="1286249" y="11989703"/>
                </a:lnTo>
                <a:close/>
                <a:moveTo>
                  <a:pt x="1286249" y="11274028"/>
                </a:moveTo>
                <a:lnTo>
                  <a:pt x="949879" y="11274028"/>
                </a:lnTo>
                <a:lnTo>
                  <a:pt x="949879" y="11624575"/>
                </a:lnTo>
                <a:lnTo>
                  <a:pt x="1286249" y="11624575"/>
                </a:lnTo>
                <a:close/>
                <a:moveTo>
                  <a:pt x="1286249" y="10908900"/>
                </a:moveTo>
                <a:lnTo>
                  <a:pt x="949879" y="10908900"/>
                </a:lnTo>
                <a:lnTo>
                  <a:pt x="949879" y="11259448"/>
                </a:lnTo>
                <a:lnTo>
                  <a:pt x="1286249" y="11259448"/>
                </a:lnTo>
                <a:close/>
                <a:moveTo>
                  <a:pt x="1286249" y="10543772"/>
                </a:moveTo>
                <a:lnTo>
                  <a:pt x="949879" y="10543772"/>
                </a:lnTo>
                <a:lnTo>
                  <a:pt x="949879" y="10894320"/>
                </a:lnTo>
                <a:lnTo>
                  <a:pt x="1286249" y="10894320"/>
                </a:lnTo>
                <a:close/>
                <a:moveTo>
                  <a:pt x="1286249" y="10178645"/>
                </a:moveTo>
                <a:lnTo>
                  <a:pt x="949879" y="10178645"/>
                </a:lnTo>
                <a:lnTo>
                  <a:pt x="949879" y="10529192"/>
                </a:lnTo>
                <a:lnTo>
                  <a:pt x="1286249" y="10529192"/>
                </a:lnTo>
                <a:close/>
                <a:moveTo>
                  <a:pt x="1286249" y="9813518"/>
                </a:moveTo>
                <a:lnTo>
                  <a:pt x="949880" y="9813518"/>
                </a:lnTo>
                <a:lnTo>
                  <a:pt x="949879" y="10164065"/>
                </a:lnTo>
                <a:lnTo>
                  <a:pt x="1286249" y="10164065"/>
                </a:lnTo>
                <a:close/>
                <a:moveTo>
                  <a:pt x="1286249" y="9448390"/>
                </a:moveTo>
                <a:lnTo>
                  <a:pt x="949880" y="9448390"/>
                </a:lnTo>
                <a:lnTo>
                  <a:pt x="949880" y="9798938"/>
                </a:lnTo>
                <a:lnTo>
                  <a:pt x="1286249" y="9798938"/>
                </a:lnTo>
                <a:close/>
                <a:moveTo>
                  <a:pt x="1286249" y="9083262"/>
                </a:moveTo>
                <a:lnTo>
                  <a:pt x="949880" y="9083262"/>
                </a:lnTo>
                <a:lnTo>
                  <a:pt x="949880" y="9433810"/>
                </a:lnTo>
                <a:lnTo>
                  <a:pt x="1286249" y="9433810"/>
                </a:lnTo>
                <a:close/>
                <a:moveTo>
                  <a:pt x="1286249" y="8718135"/>
                </a:moveTo>
                <a:lnTo>
                  <a:pt x="949880" y="8718135"/>
                </a:lnTo>
                <a:lnTo>
                  <a:pt x="949880" y="9068682"/>
                </a:lnTo>
                <a:lnTo>
                  <a:pt x="1286249" y="9068682"/>
                </a:lnTo>
                <a:close/>
                <a:moveTo>
                  <a:pt x="1286249" y="8353008"/>
                </a:moveTo>
                <a:lnTo>
                  <a:pt x="949880" y="8353008"/>
                </a:lnTo>
                <a:lnTo>
                  <a:pt x="949880" y="8703555"/>
                </a:lnTo>
                <a:lnTo>
                  <a:pt x="1286249" y="8703555"/>
                </a:lnTo>
                <a:close/>
                <a:moveTo>
                  <a:pt x="1286249" y="7987881"/>
                </a:moveTo>
                <a:lnTo>
                  <a:pt x="949880" y="7987881"/>
                </a:lnTo>
                <a:lnTo>
                  <a:pt x="949880" y="8338428"/>
                </a:lnTo>
                <a:lnTo>
                  <a:pt x="1286249" y="8338428"/>
                </a:lnTo>
                <a:close/>
                <a:moveTo>
                  <a:pt x="1286249" y="7622754"/>
                </a:moveTo>
                <a:lnTo>
                  <a:pt x="949880" y="7622754"/>
                </a:lnTo>
                <a:lnTo>
                  <a:pt x="949880" y="7973301"/>
                </a:lnTo>
                <a:lnTo>
                  <a:pt x="1286249" y="7973301"/>
                </a:lnTo>
                <a:close/>
                <a:moveTo>
                  <a:pt x="1286249" y="7257625"/>
                </a:moveTo>
                <a:lnTo>
                  <a:pt x="949879" y="7257625"/>
                </a:lnTo>
                <a:lnTo>
                  <a:pt x="949880" y="7608174"/>
                </a:lnTo>
                <a:lnTo>
                  <a:pt x="1286249" y="7608174"/>
                </a:lnTo>
                <a:close/>
                <a:moveTo>
                  <a:pt x="1286249" y="6892501"/>
                </a:moveTo>
                <a:lnTo>
                  <a:pt x="949879" y="6892501"/>
                </a:lnTo>
                <a:lnTo>
                  <a:pt x="949879" y="7243044"/>
                </a:lnTo>
                <a:lnTo>
                  <a:pt x="1286249" y="7243044"/>
                </a:lnTo>
                <a:close/>
                <a:moveTo>
                  <a:pt x="1286249" y="6527374"/>
                </a:moveTo>
                <a:lnTo>
                  <a:pt x="949879" y="6527374"/>
                </a:lnTo>
                <a:lnTo>
                  <a:pt x="949879" y="6877920"/>
                </a:lnTo>
                <a:lnTo>
                  <a:pt x="1286249" y="6877920"/>
                </a:lnTo>
                <a:close/>
                <a:moveTo>
                  <a:pt x="1286249" y="6187383"/>
                </a:moveTo>
                <a:lnTo>
                  <a:pt x="949880" y="6187383"/>
                </a:lnTo>
                <a:lnTo>
                  <a:pt x="949880" y="6357302"/>
                </a:lnTo>
                <a:lnTo>
                  <a:pt x="949879" y="6357302"/>
                </a:lnTo>
                <a:lnTo>
                  <a:pt x="949879" y="6512794"/>
                </a:lnTo>
                <a:lnTo>
                  <a:pt x="1286249" y="6512794"/>
                </a:lnTo>
                <a:close/>
                <a:moveTo>
                  <a:pt x="1286250" y="5822255"/>
                </a:moveTo>
                <a:lnTo>
                  <a:pt x="949880" y="5822255"/>
                </a:lnTo>
                <a:lnTo>
                  <a:pt x="949880" y="6172803"/>
                </a:lnTo>
                <a:lnTo>
                  <a:pt x="1286250" y="6172803"/>
                </a:lnTo>
                <a:close/>
                <a:moveTo>
                  <a:pt x="1286250" y="5457129"/>
                </a:moveTo>
                <a:lnTo>
                  <a:pt x="949880" y="5457129"/>
                </a:lnTo>
                <a:lnTo>
                  <a:pt x="949880" y="5807676"/>
                </a:lnTo>
                <a:lnTo>
                  <a:pt x="1286250" y="5807676"/>
                </a:lnTo>
                <a:close/>
                <a:moveTo>
                  <a:pt x="1286250" y="5092001"/>
                </a:moveTo>
                <a:lnTo>
                  <a:pt x="949880" y="5092001"/>
                </a:lnTo>
                <a:lnTo>
                  <a:pt x="949880" y="5442548"/>
                </a:lnTo>
                <a:lnTo>
                  <a:pt x="1286250" y="5442548"/>
                </a:lnTo>
                <a:close/>
                <a:moveTo>
                  <a:pt x="1286250" y="4726873"/>
                </a:moveTo>
                <a:lnTo>
                  <a:pt x="949880" y="4726873"/>
                </a:lnTo>
                <a:lnTo>
                  <a:pt x="949880" y="5077421"/>
                </a:lnTo>
                <a:lnTo>
                  <a:pt x="1286250" y="5077421"/>
                </a:lnTo>
                <a:close/>
                <a:moveTo>
                  <a:pt x="1286250" y="4361745"/>
                </a:moveTo>
                <a:lnTo>
                  <a:pt x="949880" y="4361745"/>
                </a:lnTo>
                <a:lnTo>
                  <a:pt x="949880" y="4712293"/>
                </a:lnTo>
                <a:lnTo>
                  <a:pt x="1286250" y="4712293"/>
                </a:lnTo>
                <a:close/>
                <a:moveTo>
                  <a:pt x="1286250" y="3996618"/>
                </a:moveTo>
                <a:lnTo>
                  <a:pt x="949880" y="3996618"/>
                </a:lnTo>
                <a:lnTo>
                  <a:pt x="949880" y="4347165"/>
                </a:lnTo>
                <a:lnTo>
                  <a:pt x="1286250" y="4347165"/>
                </a:lnTo>
                <a:close/>
                <a:moveTo>
                  <a:pt x="1286250" y="3631491"/>
                </a:moveTo>
                <a:lnTo>
                  <a:pt x="949881" y="3631491"/>
                </a:lnTo>
                <a:lnTo>
                  <a:pt x="949880" y="3982038"/>
                </a:lnTo>
                <a:lnTo>
                  <a:pt x="1286250" y="3982038"/>
                </a:lnTo>
                <a:close/>
                <a:moveTo>
                  <a:pt x="1286250" y="3266363"/>
                </a:moveTo>
                <a:lnTo>
                  <a:pt x="949881" y="3266363"/>
                </a:lnTo>
                <a:lnTo>
                  <a:pt x="949881" y="3616911"/>
                </a:lnTo>
                <a:lnTo>
                  <a:pt x="1286250" y="3616911"/>
                </a:lnTo>
                <a:close/>
                <a:moveTo>
                  <a:pt x="1286250" y="2901235"/>
                </a:moveTo>
                <a:lnTo>
                  <a:pt x="949881" y="2901235"/>
                </a:lnTo>
                <a:lnTo>
                  <a:pt x="949881" y="3251783"/>
                </a:lnTo>
                <a:lnTo>
                  <a:pt x="1286250" y="3251783"/>
                </a:lnTo>
                <a:close/>
                <a:moveTo>
                  <a:pt x="1286250" y="2536108"/>
                </a:moveTo>
                <a:lnTo>
                  <a:pt x="949881" y="2536108"/>
                </a:lnTo>
                <a:lnTo>
                  <a:pt x="949881" y="2886655"/>
                </a:lnTo>
                <a:lnTo>
                  <a:pt x="1286250" y="2886655"/>
                </a:lnTo>
                <a:close/>
                <a:moveTo>
                  <a:pt x="1286250" y="2170981"/>
                </a:moveTo>
                <a:lnTo>
                  <a:pt x="949881" y="2170981"/>
                </a:lnTo>
                <a:lnTo>
                  <a:pt x="949881" y="2521528"/>
                </a:lnTo>
                <a:lnTo>
                  <a:pt x="1286250" y="2521528"/>
                </a:lnTo>
                <a:close/>
                <a:moveTo>
                  <a:pt x="1286250" y="1805854"/>
                </a:moveTo>
                <a:lnTo>
                  <a:pt x="949881" y="1805854"/>
                </a:lnTo>
                <a:lnTo>
                  <a:pt x="949881" y="2156401"/>
                </a:lnTo>
                <a:lnTo>
                  <a:pt x="1286250" y="2156401"/>
                </a:lnTo>
                <a:close/>
                <a:moveTo>
                  <a:pt x="1286250" y="1440727"/>
                </a:moveTo>
                <a:lnTo>
                  <a:pt x="949881" y="1440727"/>
                </a:lnTo>
                <a:lnTo>
                  <a:pt x="949881" y="1791274"/>
                </a:lnTo>
                <a:lnTo>
                  <a:pt x="1286250" y="1791274"/>
                </a:lnTo>
                <a:close/>
                <a:moveTo>
                  <a:pt x="1286250" y="1075598"/>
                </a:moveTo>
                <a:lnTo>
                  <a:pt x="949880" y="1075598"/>
                </a:lnTo>
                <a:lnTo>
                  <a:pt x="949881" y="1426147"/>
                </a:lnTo>
                <a:lnTo>
                  <a:pt x="1286250" y="1426147"/>
                </a:lnTo>
                <a:close/>
                <a:moveTo>
                  <a:pt x="1286250" y="710474"/>
                </a:moveTo>
                <a:lnTo>
                  <a:pt x="949880" y="710474"/>
                </a:lnTo>
                <a:lnTo>
                  <a:pt x="949880" y="1061017"/>
                </a:lnTo>
                <a:lnTo>
                  <a:pt x="1286250" y="1061017"/>
                </a:lnTo>
                <a:close/>
                <a:moveTo>
                  <a:pt x="1286250" y="345347"/>
                </a:moveTo>
                <a:lnTo>
                  <a:pt x="949880" y="345347"/>
                </a:lnTo>
                <a:lnTo>
                  <a:pt x="949880" y="695893"/>
                </a:lnTo>
                <a:lnTo>
                  <a:pt x="1286250" y="695893"/>
                </a:lnTo>
                <a:close/>
                <a:moveTo>
                  <a:pt x="1637839" y="12004284"/>
                </a:moveTo>
                <a:lnTo>
                  <a:pt x="1301469" y="12004282"/>
                </a:lnTo>
                <a:lnTo>
                  <a:pt x="1301469" y="12354830"/>
                </a:lnTo>
                <a:lnTo>
                  <a:pt x="1637839" y="12354830"/>
                </a:lnTo>
                <a:close/>
                <a:moveTo>
                  <a:pt x="1637839" y="11639156"/>
                </a:moveTo>
                <a:lnTo>
                  <a:pt x="1301469" y="11639155"/>
                </a:lnTo>
                <a:lnTo>
                  <a:pt x="1301469" y="11989703"/>
                </a:lnTo>
                <a:lnTo>
                  <a:pt x="1637839" y="11989703"/>
                </a:lnTo>
                <a:close/>
                <a:moveTo>
                  <a:pt x="1637839" y="11274028"/>
                </a:moveTo>
                <a:lnTo>
                  <a:pt x="1301469" y="11274028"/>
                </a:lnTo>
                <a:lnTo>
                  <a:pt x="1301469" y="11624575"/>
                </a:lnTo>
                <a:lnTo>
                  <a:pt x="1637839" y="11624575"/>
                </a:lnTo>
                <a:close/>
                <a:moveTo>
                  <a:pt x="1637839" y="10908901"/>
                </a:moveTo>
                <a:lnTo>
                  <a:pt x="1301469" y="10908900"/>
                </a:lnTo>
                <a:lnTo>
                  <a:pt x="1301469" y="11259448"/>
                </a:lnTo>
                <a:lnTo>
                  <a:pt x="1637839" y="11259448"/>
                </a:lnTo>
                <a:close/>
                <a:moveTo>
                  <a:pt x="1637839" y="10543773"/>
                </a:moveTo>
                <a:lnTo>
                  <a:pt x="1301469" y="10543772"/>
                </a:lnTo>
                <a:lnTo>
                  <a:pt x="1301469" y="10894320"/>
                </a:lnTo>
                <a:lnTo>
                  <a:pt x="1637839" y="10894320"/>
                </a:lnTo>
                <a:close/>
                <a:moveTo>
                  <a:pt x="1637839" y="10178645"/>
                </a:moveTo>
                <a:lnTo>
                  <a:pt x="1301469" y="10178645"/>
                </a:lnTo>
                <a:lnTo>
                  <a:pt x="1301469" y="10529192"/>
                </a:lnTo>
                <a:lnTo>
                  <a:pt x="1637839" y="10529192"/>
                </a:lnTo>
                <a:close/>
                <a:moveTo>
                  <a:pt x="1637839" y="9813518"/>
                </a:moveTo>
                <a:lnTo>
                  <a:pt x="1301470" y="9813518"/>
                </a:lnTo>
                <a:lnTo>
                  <a:pt x="1301469" y="10164065"/>
                </a:lnTo>
                <a:lnTo>
                  <a:pt x="1637839" y="10164065"/>
                </a:lnTo>
                <a:close/>
                <a:moveTo>
                  <a:pt x="1637839" y="9448390"/>
                </a:moveTo>
                <a:lnTo>
                  <a:pt x="1301470" y="9448390"/>
                </a:lnTo>
                <a:lnTo>
                  <a:pt x="1301470" y="9798938"/>
                </a:lnTo>
                <a:lnTo>
                  <a:pt x="1637839" y="9798938"/>
                </a:lnTo>
                <a:close/>
                <a:moveTo>
                  <a:pt x="1637839" y="9083262"/>
                </a:moveTo>
                <a:lnTo>
                  <a:pt x="1301470" y="9083262"/>
                </a:lnTo>
                <a:lnTo>
                  <a:pt x="1301470" y="9433810"/>
                </a:lnTo>
                <a:lnTo>
                  <a:pt x="1637839" y="9433810"/>
                </a:lnTo>
                <a:close/>
                <a:moveTo>
                  <a:pt x="1637839" y="8718135"/>
                </a:moveTo>
                <a:lnTo>
                  <a:pt x="1301470" y="8718135"/>
                </a:lnTo>
                <a:lnTo>
                  <a:pt x="1301470" y="9068682"/>
                </a:lnTo>
                <a:lnTo>
                  <a:pt x="1637839" y="9068682"/>
                </a:lnTo>
                <a:close/>
                <a:moveTo>
                  <a:pt x="1637839" y="8353008"/>
                </a:moveTo>
                <a:lnTo>
                  <a:pt x="1301470" y="8353008"/>
                </a:lnTo>
                <a:lnTo>
                  <a:pt x="1301470" y="8703555"/>
                </a:lnTo>
                <a:lnTo>
                  <a:pt x="1637839" y="8703555"/>
                </a:lnTo>
                <a:close/>
                <a:moveTo>
                  <a:pt x="1637839" y="7987881"/>
                </a:moveTo>
                <a:lnTo>
                  <a:pt x="1301470" y="7987881"/>
                </a:lnTo>
                <a:lnTo>
                  <a:pt x="1301470" y="8338428"/>
                </a:lnTo>
                <a:lnTo>
                  <a:pt x="1637839" y="8338428"/>
                </a:lnTo>
                <a:close/>
                <a:moveTo>
                  <a:pt x="1637839" y="7622754"/>
                </a:moveTo>
                <a:lnTo>
                  <a:pt x="1301470" y="7622754"/>
                </a:lnTo>
                <a:lnTo>
                  <a:pt x="1301470" y="7973301"/>
                </a:lnTo>
                <a:lnTo>
                  <a:pt x="1637839" y="7973301"/>
                </a:lnTo>
                <a:close/>
                <a:moveTo>
                  <a:pt x="1637839" y="7257625"/>
                </a:moveTo>
                <a:lnTo>
                  <a:pt x="1301470" y="7257625"/>
                </a:lnTo>
                <a:lnTo>
                  <a:pt x="1301470" y="7608174"/>
                </a:lnTo>
                <a:lnTo>
                  <a:pt x="1637839" y="7608174"/>
                </a:lnTo>
                <a:close/>
                <a:moveTo>
                  <a:pt x="1637839" y="6892501"/>
                </a:moveTo>
                <a:lnTo>
                  <a:pt x="1301469" y="6892501"/>
                </a:lnTo>
                <a:lnTo>
                  <a:pt x="1301470" y="7243044"/>
                </a:lnTo>
                <a:lnTo>
                  <a:pt x="1637839" y="7243044"/>
                </a:lnTo>
                <a:close/>
                <a:moveTo>
                  <a:pt x="1637839" y="6527374"/>
                </a:moveTo>
                <a:lnTo>
                  <a:pt x="1301469" y="6527374"/>
                </a:lnTo>
                <a:lnTo>
                  <a:pt x="1301469" y="6877920"/>
                </a:lnTo>
                <a:lnTo>
                  <a:pt x="1637839" y="6877920"/>
                </a:lnTo>
                <a:close/>
                <a:moveTo>
                  <a:pt x="1637839" y="6187385"/>
                </a:moveTo>
                <a:lnTo>
                  <a:pt x="1301470" y="6187383"/>
                </a:lnTo>
                <a:lnTo>
                  <a:pt x="1301470" y="6357302"/>
                </a:lnTo>
                <a:lnTo>
                  <a:pt x="1301469" y="6357302"/>
                </a:lnTo>
                <a:lnTo>
                  <a:pt x="1301469" y="6512794"/>
                </a:lnTo>
                <a:lnTo>
                  <a:pt x="1637839" y="6512794"/>
                </a:lnTo>
                <a:close/>
                <a:moveTo>
                  <a:pt x="1637840" y="5822257"/>
                </a:moveTo>
                <a:lnTo>
                  <a:pt x="1301470" y="5822255"/>
                </a:lnTo>
                <a:lnTo>
                  <a:pt x="1301470" y="6172803"/>
                </a:lnTo>
                <a:lnTo>
                  <a:pt x="1637840" y="6172803"/>
                </a:lnTo>
                <a:close/>
                <a:moveTo>
                  <a:pt x="1637840" y="5457129"/>
                </a:moveTo>
                <a:lnTo>
                  <a:pt x="1301470" y="5457129"/>
                </a:lnTo>
                <a:lnTo>
                  <a:pt x="1301470" y="5807676"/>
                </a:lnTo>
                <a:lnTo>
                  <a:pt x="1637840" y="5807676"/>
                </a:lnTo>
                <a:close/>
                <a:moveTo>
                  <a:pt x="1637840" y="5092001"/>
                </a:moveTo>
                <a:lnTo>
                  <a:pt x="1301470" y="5092001"/>
                </a:lnTo>
                <a:lnTo>
                  <a:pt x="1301470" y="5442548"/>
                </a:lnTo>
                <a:lnTo>
                  <a:pt x="1637840" y="5442548"/>
                </a:lnTo>
                <a:close/>
                <a:moveTo>
                  <a:pt x="1637840" y="4726874"/>
                </a:moveTo>
                <a:lnTo>
                  <a:pt x="1301470" y="4726873"/>
                </a:lnTo>
                <a:lnTo>
                  <a:pt x="1301470" y="5077421"/>
                </a:lnTo>
                <a:lnTo>
                  <a:pt x="1637840" y="5077421"/>
                </a:lnTo>
                <a:close/>
                <a:moveTo>
                  <a:pt x="1637840" y="4361746"/>
                </a:moveTo>
                <a:lnTo>
                  <a:pt x="1301470" y="4361745"/>
                </a:lnTo>
                <a:lnTo>
                  <a:pt x="1301470" y="4712293"/>
                </a:lnTo>
                <a:lnTo>
                  <a:pt x="1637840" y="4712293"/>
                </a:lnTo>
                <a:close/>
                <a:moveTo>
                  <a:pt x="1637840" y="3996618"/>
                </a:moveTo>
                <a:lnTo>
                  <a:pt x="1301470" y="3996618"/>
                </a:lnTo>
                <a:lnTo>
                  <a:pt x="1301470" y="4347165"/>
                </a:lnTo>
                <a:lnTo>
                  <a:pt x="1637840" y="4347165"/>
                </a:lnTo>
                <a:close/>
                <a:moveTo>
                  <a:pt x="1637840" y="3631491"/>
                </a:moveTo>
                <a:lnTo>
                  <a:pt x="1301471" y="3631491"/>
                </a:lnTo>
                <a:lnTo>
                  <a:pt x="1301470" y="3982038"/>
                </a:lnTo>
                <a:lnTo>
                  <a:pt x="1637840" y="3982038"/>
                </a:lnTo>
                <a:close/>
                <a:moveTo>
                  <a:pt x="1637840" y="3266363"/>
                </a:moveTo>
                <a:lnTo>
                  <a:pt x="1301471" y="3266363"/>
                </a:lnTo>
                <a:lnTo>
                  <a:pt x="1301471" y="3616911"/>
                </a:lnTo>
                <a:lnTo>
                  <a:pt x="1637840" y="3616911"/>
                </a:lnTo>
                <a:close/>
                <a:moveTo>
                  <a:pt x="1637840" y="2901235"/>
                </a:moveTo>
                <a:lnTo>
                  <a:pt x="1301471" y="2901235"/>
                </a:lnTo>
                <a:lnTo>
                  <a:pt x="1301471" y="3251783"/>
                </a:lnTo>
                <a:lnTo>
                  <a:pt x="1637840" y="3251783"/>
                </a:lnTo>
                <a:close/>
                <a:moveTo>
                  <a:pt x="1637840" y="2536108"/>
                </a:moveTo>
                <a:lnTo>
                  <a:pt x="1301471" y="2536108"/>
                </a:lnTo>
                <a:lnTo>
                  <a:pt x="1301471" y="2886655"/>
                </a:lnTo>
                <a:lnTo>
                  <a:pt x="1637840" y="2886655"/>
                </a:lnTo>
                <a:close/>
                <a:moveTo>
                  <a:pt x="1637840" y="2170981"/>
                </a:moveTo>
                <a:lnTo>
                  <a:pt x="1301471" y="2170981"/>
                </a:lnTo>
                <a:lnTo>
                  <a:pt x="1301471" y="2521528"/>
                </a:lnTo>
                <a:lnTo>
                  <a:pt x="1637840" y="2521528"/>
                </a:lnTo>
                <a:close/>
                <a:moveTo>
                  <a:pt x="1637840" y="1805854"/>
                </a:moveTo>
                <a:lnTo>
                  <a:pt x="1301471" y="1805854"/>
                </a:lnTo>
                <a:lnTo>
                  <a:pt x="1301471" y="2156401"/>
                </a:lnTo>
                <a:lnTo>
                  <a:pt x="1637840" y="2156401"/>
                </a:lnTo>
                <a:close/>
                <a:moveTo>
                  <a:pt x="1637840" y="1440727"/>
                </a:moveTo>
                <a:lnTo>
                  <a:pt x="1301471" y="1440727"/>
                </a:lnTo>
                <a:lnTo>
                  <a:pt x="1301471" y="1791274"/>
                </a:lnTo>
                <a:lnTo>
                  <a:pt x="1637840" y="1791274"/>
                </a:lnTo>
                <a:close/>
                <a:moveTo>
                  <a:pt x="1637840" y="1075598"/>
                </a:moveTo>
                <a:lnTo>
                  <a:pt x="1301471" y="1075598"/>
                </a:lnTo>
                <a:lnTo>
                  <a:pt x="1301471" y="1426147"/>
                </a:lnTo>
                <a:lnTo>
                  <a:pt x="1637840" y="1426147"/>
                </a:lnTo>
                <a:close/>
                <a:moveTo>
                  <a:pt x="1637840" y="710474"/>
                </a:moveTo>
                <a:lnTo>
                  <a:pt x="1301470" y="710474"/>
                </a:lnTo>
                <a:lnTo>
                  <a:pt x="1301471" y="1061017"/>
                </a:lnTo>
                <a:lnTo>
                  <a:pt x="1637840" y="1061017"/>
                </a:lnTo>
                <a:close/>
                <a:moveTo>
                  <a:pt x="1637840" y="345347"/>
                </a:moveTo>
                <a:lnTo>
                  <a:pt x="1301470" y="345347"/>
                </a:lnTo>
                <a:lnTo>
                  <a:pt x="1301470" y="695893"/>
                </a:lnTo>
                <a:lnTo>
                  <a:pt x="1637840" y="695893"/>
                </a:lnTo>
                <a:close/>
                <a:moveTo>
                  <a:pt x="1989429" y="12004284"/>
                </a:moveTo>
                <a:lnTo>
                  <a:pt x="1653059" y="12004284"/>
                </a:lnTo>
                <a:lnTo>
                  <a:pt x="1653059" y="12354830"/>
                </a:lnTo>
                <a:lnTo>
                  <a:pt x="1989429" y="12354830"/>
                </a:lnTo>
                <a:close/>
                <a:moveTo>
                  <a:pt x="1989429" y="11639156"/>
                </a:moveTo>
                <a:lnTo>
                  <a:pt x="1653059" y="11639156"/>
                </a:lnTo>
                <a:lnTo>
                  <a:pt x="1653059" y="11989703"/>
                </a:lnTo>
                <a:lnTo>
                  <a:pt x="1989429" y="11989703"/>
                </a:lnTo>
                <a:close/>
                <a:moveTo>
                  <a:pt x="1989429" y="11274028"/>
                </a:moveTo>
                <a:lnTo>
                  <a:pt x="1653059" y="11274028"/>
                </a:lnTo>
                <a:lnTo>
                  <a:pt x="1653059" y="11624575"/>
                </a:lnTo>
                <a:lnTo>
                  <a:pt x="1989429" y="11624575"/>
                </a:lnTo>
                <a:close/>
                <a:moveTo>
                  <a:pt x="1989429" y="10908901"/>
                </a:moveTo>
                <a:lnTo>
                  <a:pt x="1653059" y="10908901"/>
                </a:lnTo>
                <a:lnTo>
                  <a:pt x="1653059" y="11259448"/>
                </a:lnTo>
                <a:lnTo>
                  <a:pt x="1989429" y="11259448"/>
                </a:lnTo>
                <a:close/>
                <a:moveTo>
                  <a:pt x="1989429" y="10543773"/>
                </a:moveTo>
                <a:lnTo>
                  <a:pt x="1653059" y="10543773"/>
                </a:lnTo>
                <a:lnTo>
                  <a:pt x="1653059" y="10894320"/>
                </a:lnTo>
                <a:lnTo>
                  <a:pt x="1989429" y="10894320"/>
                </a:lnTo>
                <a:close/>
                <a:moveTo>
                  <a:pt x="1989429" y="10178645"/>
                </a:moveTo>
                <a:lnTo>
                  <a:pt x="1653059" y="10178645"/>
                </a:lnTo>
                <a:lnTo>
                  <a:pt x="1653059" y="10529192"/>
                </a:lnTo>
                <a:lnTo>
                  <a:pt x="1989429" y="10529192"/>
                </a:lnTo>
                <a:close/>
                <a:moveTo>
                  <a:pt x="1989429" y="9813518"/>
                </a:moveTo>
                <a:lnTo>
                  <a:pt x="1653059" y="9813518"/>
                </a:lnTo>
                <a:lnTo>
                  <a:pt x="1653059" y="10164065"/>
                </a:lnTo>
                <a:lnTo>
                  <a:pt x="1989429" y="10164065"/>
                </a:lnTo>
                <a:close/>
                <a:moveTo>
                  <a:pt x="1989429" y="9448390"/>
                </a:moveTo>
                <a:lnTo>
                  <a:pt x="1653059" y="9448390"/>
                </a:lnTo>
                <a:lnTo>
                  <a:pt x="1653059" y="9798938"/>
                </a:lnTo>
                <a:lnTo>
                  <a:pt x="1989429" y="9798938"/>
                </a:lnTo>
                <a:close/>
                <a:moveTo>
                  <a:pt x="1989429" y="9083262"/>
                </a:moveTo>
                <a:lnTo>
                  <a:pt x="1653059" y="9083262"/>
                </a:lnTo>
                <a:lnTo>
                  <a:pt x="1653059" y="9433810"/>
                </a:lnTo>
                <a:lnTo>
                  <a:pt x="1989429" y="9433810"/>
                </a:lnTo>
                <a:close/>
                <a:moveTo>
                  <a:pt x="1989429" y="8718135"/>
                </a:moveTo>
                <a:lnTo>
                  <a:pt x="1653059" y="8718135"/>
                </a:lnTo>
                <a:lnTo>
                  <a:pt x="1653059" y="9068682"/>
                </a:lnTo>
                <a:lnTo>
                  <a:pt x="1989429" y="9068682"/>
                </a:lnTo>
                <a:close/>
                <a:moveTo>
                  <a:pt x="1989429" y="8353008"/>
                </a:moveTo>
                <a:lnTo>
                  <a:pt x="1653059" y="8353008"/>
                </a:lnTo>
                <a:lnTo>
                  <a:pt x="1653059" y="8703555"/>
                </a:lnTo>
                <a:lnTo>
                  <a:pt x="1989429" y="8703555"/>
                </a:lnTo>
                <a:close/>
                <a:moveTo>
                  <a:pt x="1989429" y="7987881"/>
                </a:moveTo>
                <a:lnTo>
                  <a:pt x="1653059" y="7987881"/>
                </a:lnTo>
                <a:lnTo>
                  <a:pt x="1653059" y="8338428"/>
                </a:lnTo>
                <a:lnTo>
                  <a:pt x="1989429" y="8338428"/>
                </a:lnTo>
                <a:close/>
                <a:moveTo>
                  <a:pt x="1989429" y="7622754"/>
                </a:moveTo>
                <a:lnTo>
                  <a:pt x="1653059" y="7622754"/>
                </a:lnTo>
                <a:lnTo>
                  <a:pt x="1653059" y="7973301"/>
                </a:lnTo>
                <a:lnTo>
                  <a:pt x="1989429" y="7973301"/>
                </a:lnTo>
                <a:close/>
                <a:moveTo>
                  <a:pt x="1989429" y="7257625"/>
                </a:moveTo>
                <a:lnTo>
                  <a:pt x="1653059" y="7257625"/>
                </a:lnTo>
                <a:lnTo>
                  <a:pt x="1653059" y="7608174"/>
                </a:lnTo>
                <a:lnTo>
                  <a:pt x="1989429" y="7608174"/>
                </a:lnTo>
                <a:close/>
                <a:moveTo>
                  <a:pt x="1989429" y="6892501"/>
                </a:moveTo>
                <a:lnTo>
                  <a:pt x="1653059" y="6892501"/>
                </a:lnTo>
                <a:lnTo>
                  <a:pt x="1653059" y="7243044"/>
                </a:lnTo>
                <a:lnTo>
                  <a:pt x="1989429" y="7243044"/>
                </a:lnTo>
                <a:close/>
                <a:moveTo>
                  <a:pt x="1989429" y="6527374"/>
                </a:moveTo>
                <a:lnTo>
                  <a:pt x="1653059" y="6527374"/>
                </a:lnTo>
                <a:lnTo>
                  <a:pt x="1653059" y="6877920"/>
                </a:lnTo>
                <a:lnTo>
                  <a:pt x="1989429" y="6877920"/>
                </a:lnTo>
                <a:close/>
                <a:moveTo>
                  <a:pt x="1989429" y="6187385"/>
                </a:moveTo>
                <a:lnTo>
                  <a:pt x="1653060" y="6187385"/>
                </a:lnTo>
                <a:lnTo>
                  <a:pt x="1653060" y="6357302"/>
                </a:lnTo>
                <a:lnTo>
                  <a:pt x="1653059" y="6357302"/>
                </a:lnTo>
                <a:lnTo>
                  <a:pt x="1653059" y="6512794"/>
                </a:lnTo>
                <a:lnTo>
                  <a:pt x="1989429" y="6512794"/>
                </a:lnTo>
                <a:close/>
                <a:moveTo>
                  <a:pt x="1989430" y="5822257"/>
                </a:moveTo>
                <a:lnTo>
                  <a:pt x="1653060" y="5822257"/>
                </a:lnTo>
                <a:lnTo>
                  <a:pt x="1653060" y="6172803"/>
                </a:lnTo>
                <a:lnTo>
                  <a:pt x="1989430" y="6172803"/>
                </a:lnTo>
                <a:close/>
                <a:moveTo>
                  <a:pt x="1989430" y="5457129"/>
                </a:moveTo>
                <a:lnTo>
                  <a:pt x="1653060" y="5457129"/>
                </a:lnTo>
                <a:lnTo>
                  <a:pt x="1653060" y="5807676"/>
                </a:lnTo>
                <a:lnTo>
                  <a:pt x="1989430" y="5807676"/>
                </a:lnTo>
                <a:close/>
                <a:moveTo>
                  <a:pt x="1989430" y="5092001"/>
                </a:moveTo>
                <a:lnTo>
                  <a:pt x="1653060" y="5092001"/>
                </a:lnTo>
                <a:lnTo>
                  <a:pt x="1653060" y="5442548"/>
                </a:lnTo>
                <a:lnTo>
                  <a:pt x="1989430" y="5442548"/>
                </a:lnTo>
                <a:close/>
                <a:moveTo>
                  <a:pt x="1989430" y="4726874"/>
                </a:moveTo>
                <a:lnTo>
                  <a:pt x="1653060" y="4726874"/>
                </a:lnTo>
                <a:lnTo>
                  <a:pt x="1653060" y="5077421"/>
                </a:lnTo>
                <a:lnTo>
                  <a:pt x="1989430" y="5077421"/>
                </a:lnTo>
                <a:close/>
                <a:moveTo>
                  <a:pt x="1989430" y="4361746"/>
                </a:moveTo>
                <a:lnTo>
                  <a:pt x="1653060" y="4361746"/>
                </a:lnTo>
                <a:lnTo>
                  <a:pt x="1653060" y="4712293"/>
                </a:lnTo>
                <a:lnTo>
                  <a:pt x="1989430" y="4712293"/>
                </a:lnTo>
                <a:close/>
                <a:moveTo>
                  <a:pt x="1989430" y="3996618"/>
                </a:moveTo>
                <a:lnTo>
                  <a:pt x="1653060" y="3996618"/>
                </a:lnTo>
                <a:lnTo>
                  <a:pt x="1653060" y="4347165"/>
                </a:lnTo>
                <a:lnTo>
                  <a:pt x="1989430" y="4347165"/>
                </a:lnTo>
                <a:close/>
                <a:moveTo>
                  <a:pt x="1989430" y="3631491"/>
                </a:moveTo>
                <a:lnTo>
                  <a:pt x="1653060" y="3631491"/>
                </a:lnTo>
                <a:lnTo>
                  <a:pt x="1653060" y="3982038"/>
                </a:lnTo>
                <a:lnTo>
                  <a:pt x="1989430" y="3982038"/>
                </a:lnTo>
                <a:close/>
                <a:moveTo>
                  <a:pt x="1989430" y="3266363"/>
                </a:moveTo>
                <a:lnTo>
                  <a:pt x="1653060" y="3266363"/>
                </a:lnTo>
                <a:lnTo>
                  <a:pt x="1653060" y="3616911"/>
                </a:lnTo>
                <a:lnTo>
                  <a:pt x="1989430" y="3616911"/>
                </a:lnTo>
                <a:close/>
                <a:moveTo>
                  <a:pt x="1989430" y="2901235"/>
                </a:moveTo>
                <a:lnTo>
                  <a:pt x="1653060" y="2901235"/>
                </a:lnTo>
                <a:lnTo>
                  <a:pt x="1653060" y="3251783"/>
                </a:lnTo>
                <a:lnTo>
                  <a:pt x="1989430" y="3251783"/>
                </a:lnTo>
                <a:close/>
                <a:moveTo>
                  <a:pt x="1989430" y="2536108"/>
                </a:moveTo>
                <a:lnTo>
                  <a:pt x="1653060" y="2536108"/>
                </a:lnTo>
                <a:lnTo>
                  <a:pt x="1653060" y="2886655"/>
                </a:lnTo>
                <a:lnTo>
                  <a:pt x="1989430" y="2886655"/>
                </a:lnTo>
                <a:close/>
                <a:moveTo>
                  <a:pt x="1989430" y="2170981"/>
                </a:moveTo>
                <a:lnTo>
                  <a:pt x="1653060" y="2170981"/>
                </a:lnTo>
                <a:lnTo>
                  <a:pt x="1653060" y="2521528"/>
                </a:lnTo>
                <a:lnTo>
                  <a:pt x="1989430" y="2521528"/>
                </a:lnTo>
                <a:close/>
                <a:moveTo>
                  <a:pt x="1989430" y="1805854"/>
                </a:moveTo>
                <a:lnTo>
                  <a:pt x="1653060" y="1805854"/>
                </a:lnTo>
                <a:lnTo>
                  <a:pt x="1653060" y="2156401"/>
                </a:lnTo>
                <a:lnTo>
                  <a:pt x="1989430" y="2156401"/>
                </a:lnTo>
                <a:close/>
                <a:moveTo>
                  <a:pt x="1989430" y="1440727"/>
                </a:moveTo>
                <a:lnTo>
                  <a:pt x="1653060" y="1440727"/>
                </a:lnTo>
                <a:lnTo>
                  <a:pt x="1653060" y="1791274"/>
                </a:lnTo>
                <a:lnTo>
                  <a:pt x="1989430" y="1791274"/>
                </a:lnTo>
                <a:close/>
                <a:moveTo>
                  <a:pt x="1989430" y="1075598"/>
                </a:moveTo>
                <a:lnTo>
                  <a:pt x="1653060" y="1075598"/>
                </a:lnTo>
                <a:lnTo>
                  <a:pt x="1653060" y="1426147"/>
                </a:lnTo>
                <a:lnTo>
                  <a:pt x="1989430" y="1426147"/>
                </a:lnTo>
                <a:close/>
                <a:moveTo>
                  <a:pt x="1989430" y="710474"/>
                </a:moveTo>
                <a:lnTo>
                  <a:pt x="1653060" y="710474"/>
                </a:lnTo>
                <a:lnTo>
                  <a:pt x="1653060" y="1061017"/>
                </a:lnTo>
                <a:lnTo>
                  <a:pt x="1989430" y="1061017"/>
                </a:lnTo>
                <a:close/>
                <a:moveTo>
                  <a:pt x="1989430" y="345347"/>
                </a:moveTo>
                <a:lnTo>
                  <a:pt x="1653060" y="345347"/>
                </a:lnTo>
                <a:lnTo>
                  <a:pt x="1653060" y="695893"/>
                </a:lnTo>
                <a:lnTo>
                  <a:pt x="1989430" y="695893"/>
                </a:lnTo>
                <a:close/>
                <a:moveTo>
                  <a:pt x="2341019" y="12004284"/>
                </a:moveTo>
                <a:lnTo>
                  <a:pt x="2004649" y="12004284"/>
                </a:lnTo>
                <a:lnTo>
                  <a:pt x="2004649" y="12354830"/>
                </a:lnTo>
                <a:lnTo>
                  <a:pt x="2341019" y="12354830"/>
                </a:lnTo>
                <a:close/>
                <a:moveTo>
                  <a:pt x="2341019" y="11639156"/>
                </a:moveTo>
                <a:lnTo>
                  <a:pt x="2004649" y="11639156"/>
                </a:lnTo>
                <a:lnTo>
                  <a:pt x="2004649" y="11989703"/>
                </a:lnTo>
                <a:lnTo>
                  <a:pt x="2341019" y="11989703"/>
                </a:lnTo>
                <a:close/>
                <a:moveTo>
                  <a:pt x="2341019" y="11274028"/>
                </a:moveTo>
                <a:lnTo>
                  <a:pt x="2004649" y="11274028"/>
                </a:lnTo>
                <a:lnTo>
                  <a:pt x="2004649" y="11624575"/>
                </a:lnTo>
                <a:lnTo>
                  <a:pt x="2341019" y="11624575"/>
                </a:lnTo>
                <a:close/>
                <a:moveTo>
                  <a:pt x="2341019" y="10908901"/>
                </a:moveTo>
                <a:lnTo>
                  <a:pt x="2004649" y="10908901"/>
                </a:lnTo>
                <a:lnTo>
                  <a:pt x="2004649" y="11259448"/>
                </a:lnTo>
                <a:lnTo>
                  <a:pt x="2341019" y="11259448"/>
                </a:lnTo>
                <a:close/>
                <a:moveTo>
                  <a:pt x="2341020" y="10543773"/>
                </a:moveTo>
                <a:lnTo>
                  <a:pt x="2004649" y="10543773"/>
                </a:lnTo>
                <a:lnTo>
                  <a:pt x="2004649" y="10894320"/>
                </a:lnTo>
                <a:lnTo>
                  <a:pt x="2341019" y="10894320"/>
                </a:lnTo>
                <a:close/>
                <a:moveTo>
                  <a:pt x="2341020" y="10178645"/>
                </a:moveTo>
                <a:lnTo>
                  <a:pt x="2004649" y="10178645"/>
                </a:lnTo>
                <a:lnTo>
                  <a:pt x="2004649" y="10529192"/>
                </a:lnTo>
                <a:lnTo>
                  <a:pt x="2341020" y="10529192"/>
                </a:lnTo>
                <a:close/>
                <a:moveTo>
                  <a:pt x="2341020" y="9813518"/>
                </a:moveTo>
                <a:lnTo>
                  <a:pt x="2004649" y="9813518"/>
                </a:lnTo>
                <a:lnTo>
                  <a:pt x="2004649" y="10164065"/>
                </a:lnTo>
                <a:lnTo>
                  <a:pt x="2341020" y="10164065"/>
                </a:lnTo>
                <a:close/>
                <a:moveTo>
                  <a:pt x="2341020" y="9448390"/>
                </a:moveTo>
                <a:lnTo>
                  <a:pt x="2004649" y="9448390"/>
                </a:lnTo>
                <a:lnTo>
                  <a:pt x="2004649" y="9798938"/>
                </a:lnTo>
                <a:lnTo>
                  <a:pt x="2341020" y="9798938"/>
                </a:lnTo>
                <a:close/>
                <a:moveTo>
                  <a:pt x="2341020" y="9083262"/>
                </a:moveTo>
                <a:lnTo>
                  <a:pt x="2004649" y="9083262"/>
                </a:lnTo>
                <a:lnTo>
                  <a:pt x="2004649" y="9433810"/>
                </a:lnTo>
                <a:lnTo>
                  <a:pt x="2341020" y="9433810"/>
                </a:lnTo>
                <a:close/>
                <a:moveTo>
                  <a:pt x="2341020" y="8718135"/>
                </a:moveTo>
                <a:lnTo>
                  <a:pt x="2004649" y="8718135"/>
                </a:lnTo>
                <a:lnTo>
                  <a:pt x="2004649" y="9068682"/>
                </a:lnTo>
                <a:lnTo>
                  <a:pt x="2341020" y="9068682"/>
                </a:lnTo>
                <a:close/>
                <a:moveTo>
                  <a:pt x="2341020" y="8353008"/>
                </a:moveTo>
                <a:lnTo>
                  <a:pt x="2004649" y="8353008"/>
                </a:lnTo>
                <a:lnTo>
                  <a:pt x="2004649" y="8703555"/>
                </a:lnTo>
                <a:lnTo>
                  <a:pt x="2341020" y="8703555"/>
                </a:lnTo>
                <a:close/>
                <a:moveTo>
                  <a:pt x="2341020" y="7987881"/>
                </a:moveTo>
                <a:lnTo>
                  <a:pt x="2004649" y="7987881"/>
                </a:lnTo>
                <a:lnTo>
                  <a:pt x="2004649" y="8338428"/>
                </a:lnTo>
                <a:lnTo>
                  <a:pt x="2341020" y="8338428"/>
                </a:lnTo>
                <a:close/>
                <a:moveTo>
                  <a:pt x="2341020" y="7622754"/>
                </a:moveTo>
                <a:lnTo>
                  <a:pt x="2004649" y="7622754"/>
                </a:lnTo>
                <a:lnTo>
                  <a:pt x="2004649" y="7973301"/>
                </a:lnTo>
                <a:lnTo>
                  <a:pt x="2341020" y="7973301"/>
                </a:lnTo>
                <a:close/>
                <a:moveTo>
                  <a:pt x="2341020" y="7257625"/>
                </a:moveTo>
                <a:lnTo>
                  <a:pt x="2004649" y="7257625"/>
                </a:lnTo>
                <a:lnTo>
                  <a:pt x="2004649" y="7608174"/>
                </a:lnTo>
                <a:lnTo>
                  <a:pt x="2341020" y="7608174"/>
                </a:lnTo>
                <a:close/>
                <a:moveTo>
                  <a:pt x="2341020" y="6892501"/>
                </a:moveTo>
                <a:lnTo>
                  <a:pt x="2004649" y="6892501"/>
                </a:lnTo>
                <a:lnTo>
                  <a:pt x="2004649" y="7243044"/>
                </a:lnTo>
                <a:lnTo>
                  <a:pt x="2341020" y="7243044"/>
                </a:lnTo>
                <a:close/>
                <a:moveTo>
                  <a:pt x="2341020" y="6527374"/>
                </a:moveTo>
                <a:lnTo>
                  <a:pt x="2004649" y="6527374"/>
                </a:lnTo>
                <a:lnTo>
                  <a:pt x="2004649" y="6877920"/>
                </a:lnTo>
                <a:lnTo>
                  <a:pt x="2341020" y="6877920"/>
                </a:lnTo>
                <a:close/>
                <a:moveTo>
                  <a:pt x="2341020" y="6187385"/>
                </a:moveTo>
                <a:lnTo>
                  <a:pt x="2004650" y="6187385"/>
                </a:lnTo>
                <a:lnTo>
                  <a:pt x="2004650" y="6357302"/>
                </a:lnTo>
                <a:lnTo>
                  <a:pt x="2004649" y="6357302"/>
                </a:lnTo>
                <a:lnTo>
                  <a:pt x="2004649" y="6512794"/>
                </a:lnTo>
                <a:lnTo>
                  <a:pt x="2341020" y="6512794"/>
                </a:lnTo>
                <a:lnTo>
                  <a:pt x="2341020" y="6357302"/>
                </a:lnTo>
                <a:close/>
                <a:moveTo>
                  <a:pt x="2341020" y="5822257"/>
                </a:moveTo>
                <a:lnTo>
                  <a:pt x="2004650" y="5822257"/>
                </a:lnTo>
                <a:lnTo>
                  <a:pt x="2004650" y="6172803"/>
                </a:lnTo>
                <a:lnTo>
                  <a:pt x="2341020" y="6172803"/>
                </a:lnTo>
                <a:close/>
                <a:moveTo>
                  <a:pt x="2341020" y="5457129"/>
                </a:moveTo>
                <a:lnTo>
                  <a:pt x="2004650" y="5457129"/>
                </a:lnTo>
                <a:lnTo>
                  <a:pt x="2004650" y="5807676"/>
                </a:lnTo>
                <a:lnTo>
                  <a:pt x="2341020" y="5807676"/>
                </a:lnTo>
                <a:close/>
                <a:moveTo>
                  <a:pt x="2341020" y="5092001"/>
                </a:moveTo>
                <a:lnTo>
                  <a:pt x="2004650" y="5092001"/>
                </a:lnTo>
                <a:lnTo>
                  <a:pt x="2004650" y="5442548"/>
                </a:lnTo>
                <a:lnTo>
                  <a:pt x="2341020" y="5442548"/>
                </a:lnTo>
                <a:close/>
                <a:moveTo>
                  <a:pt x="2341020" y="4726874"/>
                </a:moveTo>
                <a:lnTo>
                  <a:pt x="2004650" y="4726874"/>
                </a:lnTo>
                <a:lnTo>
                  <a:pt x="2004650" y="5077421"/>
                </a:lnTo>
                <a:lnTo>
                  <a:pt x="2341020" y="5077421"/>
                </a:lnTo>
                <a:close/>
                <a:moveTo>
                  <a:pt x="2341021" y="4361746"/>
                </a:moveTo>
                <a:lnTo>
                  <a:pt x="2004650" y="4361746"/>
                </a:lnTo>
                <a:lnTo>
                  <a:pt x="2004650" y="4712293"/>
                </a:lnTo>
                <a:lnTo>
                  <a:pt x="2341020" y="4712293"/>
                </a:lnTo>
                <a:close/>
                <a:moveTo>
                  <a:pt x="2341021" y="3996618"/>
                </a:moveTo>
                <a:lnTo>
                  <a:pt x="2004650" y="3996618"/>
                </a:lnTo>
                <a:lnTo>
                  <a:pt x="2004650" y="4347165"/>
                </a:lnTo>
                <a:lnTo>
                  <a:pt x="2341021" y="4347165"/>
                </a:lnTo>
                <a:close/>
                <a:moveTo>
                  <a:pt x="2341021" y="3631491"/>
                </a:moveTo>
                <a:lnTo>
                  <a:pt x="2004650" y="3631491"/>
                </a:lnTo>
                <a:lnTo>
                  <a:pt x="2004650" y="3982038"/>
                </a:lnTo>
                <a:lnTo>
                  <a:pt x="2341021" y="3982038"/>
                </a:lnTo>
                <a:close/>
                <a:moveTo>
                  <a:pt x="2341021" y="3266363"/>
                </a:moveTo>
                <a:lnTo>
                  <a:pt x="2004650" y="3266363"/>
                </a:lnTo>
                <a:lnTo>
                  <a:pt x="2004650" y="3616911"/>
                </a:lnTo>
                <a:lnTo>
                  <a:pt x="2341021" y="3616911"/>
                </a:lnTo>
                <a:close/>
                <a:moveTo>
                  <a:pt x="2341021" y="2901235"/>
                </a:moveTo>
                <a:lnTo>
                  <a:pt x="2004650" y="2901235"/>
                </a:lnTo>
                <a:lnTo>
                  <a:pt x="2004650" y="3251783"/>
                </a:lnTo>
                <a:lnTo>
                  <a:pt x="2341021" y="3251783"/>
                </a:lnTo>
                <a:close/>
                <a:moveTo>
                  <a:pt x="2341021" y="2536108"/>
                </a:moveTo>
                <a:lnTo>
                  <a:pt x="2004650" y="2536108"/>
                </a:lnTo>
                <a:lnTo>
                  <a:pt x="2004650" y="2886655"/>
                </a:lnTo>
                <a:lnTo>
                  <a:pt x="2341021" y="2886655"/>
                </a:lnTo>
                <a:close/>
                <a:moveTo>
                  <a:pt x="2341021" y="2170981"/>
                </a:moveTo>
                <a:lnTo>
                  <a:pt x="2004650" y="2170981"/>
                </a:lnTo>
                <a:lnTo>
                  <a:pt x="2004650" y="2521528"/>
                </a:lnTo>
                <a:lnTo>
                  <a:pt x="2341021" y="2521528"/>
                </a:lnTo>
                <a:close/>
                <a:moveTo>
                  <a:pt x="2341021" y="1805854"/>
                </a:moveTo>
                <a:lnTo>
                  <a:pt x="2004650" y="1805854"/>
                </a:lnTo>
                <a:lnTo>
                  <a:pt x="2004650" y="2156401"/>
                </a:lnTo>
                <a:lnTo>
                  <a:pt x="2341021" y="2156401"/>
                </a:lnTo>
                <a:close/>
                <a:moveTo>
                  <a:pt x="2341021" y="1440727"/>
                </a:moveTo>
                <a:lnTo>
                  <a:pt x="2004650" y="1440727"/>
                </a:lnTo>
                <a:lnTo>
                  <a:pt x="2004650" y="1791274"/>
                </a:lnTo>
                <a:lnTo>
                  <a:pt x="2341021" y="1791274"/>
                </a:lnTo>
                <a:close/>
                <a:moveTo>
                  <a:pt x="2341021" y="1075598"/>
                </a:moveTo>
                <a:lnTo>
                  <a:pt x="2004650" y="1075598"/>
                </a:lnTo>
                <a:lnTo>
                  <a:pt x="2004650" y="1426147"/>
                </a:lnTo>
                <a:lnTo>
                  <a:pt x="2341021" y="1426147"/>
                </a:lnTo>
                <a:close/>
                <a:moveTo>
                  <a:pt x="2341021" y="710474"/>
                </a:moveTo>
                <a:lnTo>
                  <a:pt x="2004650" y="710474"/>
                </a:lnTo>
                <a:lnTo>
                  <a:pt x="2004650" y="1061017"/>
                </a:lnTo>
                <a:lnTo>
                  <a:pt x="2341021" y="1061017"/>
                </a:lnTo>
                <a:close/>
                <a:moveTo>
                  <a:pt x="2341021" y="345347"/>
                </a:moveTo>
                <a:lnTo>
                  <a:pt x="2004650" y="345347"/>
                </a:lnTo>
                <a:lnTo>
                  <a:pt x="2004650" y="695893"/>
                </a:lnTo>
                <a:lnTo>
                  <a:pt x="2341021" y="695893"/>
                </a:lnTo>
                <a:close/>
                <a:moveTo>
                  <a:pt x="2692608" y="12004284"/>
                </a:moveTo>
                <a:lnTo>
                  <a:pt x="2356239" y="12004284"/>
                </a:lnTo>
                <a:lnTo>
                  <a:pt x="2356239" y="12354830"/>
                </a:lnTo>
                <a:lnTo>
                  <a:pt x="2692608" y="12354830"/>
                </a:lnTo>
                <a:close/>
                <a:moveTo>
                  <a:pt x="2692608" y="11639156"/>
                </a:moveTo>
                <a:lnTo>
                  <a:pt x="2356239" y="11639156"/>
                </a:lnTo>
                <a:lnTo>
                  <a:pt x="2356239" y="11989703"/>
                </a:lnTo>
                <a:lnTo>
                  <a:pt x="2692608" y="11989703"/>
                </a:lnTo>
                <a:close/>
                <a:moveTo>
                  <a:pt x="2692608" y="11274028"/>
                </a:moveTo>
                <a:lnTo>
                  <a:pt x="2356239" y="11274028"/>
                </a:lnTo>
                <a:lnTo>
                  <a:pt x="2356239" y="11624575"/>
                </a:lnTo>
                <a:lnTo>
                  <a:pt x="2692608" y="11624575"/>
                </a:lnTo>
                <a:close/>
                <a:moveTo>
                  <a:pt x="2692608" y="10908900"/>
                </a:moveTo>
                <a:lnTo>
                  <a:pt x="2356239" y="10908901"/>
                </a:lnTo>
                <a:lnTo>
                  <a:pt x="2356239" y="11259448"/>
                </a:lnTo>
                <a:lnTo>
                  <a:pt x="2692608" y="11259448"/>
                </a:lnTo>
                <a:close/>
                <a:moveTo>
                  <a:pt x="2692608" y="10543773"/>
                </a:moveTo>
                <a:lnTo>
                  <a:pt x="2356239" y="10543773"/>
                </a:lnTo>
                <a:lnTo>
                  <a:pt x="2356239" y="10894320"/>
                </a:lnTo>
                <a:lnTo>
                  <a:pt x="2692608" y="10894320"/>
                </a:lnTo>
                <a:close/>
                <a:moveTo>
                  <a:pt x="2692608" y="10178645"/>
                </a:moveTo>
                <a:lnTo>
                  <a:pt x="2356239" y="10178645"/>
                </a:lnTo>
                <a:lnTo>
                  <a:pt x="2356239" y="10529192"/>
                </a:lnTo>
                <a:lnTo>
                  <a:pt x="2692608" y="10529192"/>
                </a:lnTo>
                <a:close/>
                <a:moveTo>
                  <a:pt x="2692608" y="9813518"/>
                </a:moveTo>
                <a:lnTo>
                  <a:pt x="2356239" y="9813518"/>
                </a:lnTo>
                <a:lnTo>
                  <a:pt x="2356239" y="10164065"/>
                </a:lnTo>
                <a:lnTo>
                  <a:pt x="2692608" y="10164065"/>
                </a:lnTo>
                <a:close/>
                <a:moveTo>
                  <a:pt x="2692608" y="9448390"/>
                </a:moveTo>
                <a:lnTo>
                  <a:pt x="2356239" y="9448390"/>
                </a:lnTo>
                <a:lnTo>
                  <a:pt x="2356239" y="9798938"/>
                </a:lnTo>
                <a:lnTo>
                  <a:pt x="2692608" y="9798938"/>
                </a:lnTo>
                <a:close/>
                <a:moveTo>
                  <a:pt x="2692608" y="9083262"/>
                </a:moveTo>
                <a:lnTo>
                  <a:pt x="2356239" y="9083262"/>
                </a:lnTo>
                <a:lnTo>
                  <a:pt x="2356239" y="9433810"/>
                </a:lnTo>
                <a:lnTo>
                  <a:pt x="2692608" y="9433810"/>
                </a:lnTo>
                <a:close/>
                <a:moveTo>
                  <a:pt x="2692608" y="8718135"/>
                </a:moveTo>
                <a:lnTo>
                  <a:pt x="2356239" y="8718135"/>
                </a:lnTo>
                <a:lnTo>
                  <a:pt x="2356239" y="9068682"/>
                </a:lnTo>
                <a:lnTo>
                  <a:pt x="2692608" y="9068682"/>
                </a:lnTo>
                <a:close/>
                <a:moveTo>
                  <a:pt x="2692608" y="8353008"/>
                </a:moveTo>
                <a:lnTo>
                  <a:pt x="2356239" y="8353008"/>
                </a:lnTo>
                <a:lnTo>
                  <a:pt x="2356239" y="8703555"/>
                </a:lnTo>
                <a:lnTo>
                  <a:pt x="2692608" y="8703555"/>
                </a:lnTo>
                <a:close/>
                <a:moveTo>
                  <a:pt x="2692608" y="7987881"/>
                </a:moveTo>
                <a:lnTo>
                  <a:pt x="2356239" y="7987881"/>
                </a:lnTo>
                <a:lnTo>
                  <a:pt x="2356239" y="8338428"/>
                </a:lnTo>
                <a:lnTo>
                  <a:pt x="2692608" y="8338428"/>
                </a:lnTo>
                <a:close/>
                <a:moveTo>
                  <a:pt x="2692608" y="7622754"/>
                </a:moveTo>
                <a:lnTo>
                  <a:pt x="2356239" y="7622754"/>
                </a:lnTo>
                <a:lnTo>
                  <a:pt x="2356239" y="7973301"/>
                </a:lnTo>
                <a:lnTo>
                  <a:pt x="2692608" y="7973301"/>
                </a:lnTo>
                <a:close/>
                <a:moveTo>
                  <a:pt x="2692608" y="7257625"/>
                </a:moveTo>
                <a:lnTo>
                  <a:pt x="2356239" y="7257625"/>
                </a:lnTo>
                <a:lnTo>
                  <a:pt x="2356239" y="7608174"/>
                </a:lnTo>
                <a:lnTo>
                  <a:pt x="2692608" y="7608174"/>
                </a:lnTo>
                <a:close/>
                <a:moveTo>
                  <a:pt x="2692608" y="6892501"/>
                </a:moveTo>
                <a:lnTo>
                  <a:pt x="2356239" y="6892501"/>
                </a:lnTo>
                <a:lnTo>
                  <a:pt x="2356239" y="7243044"/>
                </a:lnTo>
                <a:lnTo>
                  <a:pt x="2692608" y="7243044"/>
                </a:lnTo>
                <a:close/>
                <a:moveTo>
                  <a:pt x="2692609" y="6527374"/>
                </a:moveTo>
                <a:lnTo>
                  <a:pt x="2356239" y="6527374"/>
                </a:lnTo>
                <a:lnTo>
                  <a:pt x="2356239" y="6877920"/>
                </a:lnTo>
                <a:lnTo>
                  <a:pt x="2692608" y="6877921"/>
                </a:lnTo>
                <a:close/>
                <a:moveTo>
                  <a:pt x="2692609" y="6187384"/>
                </a:moveTo>
                <a:lnTo>
                  <a:pt x="2356240" y="6187385"/>
                </a:lnTo>
                <a:lnTo>
                  <a:pt x="2356240" y="6357302"/>
                </a:lnTo>
                <a:lnTo>
                  <a:pt x="2356239" y="6357302"/>
                </a:lnTo>
                <a:lnTo>
                  <a:pt x="2356239" y="6512794"/>
                </a:lnTo>
                <a:lnTo>
                  <a:pt x="2692609" y="6512794"/>
                </a:lnTo>
                <a:lnTo>
                  <a:pt x="2692609" y="6357302"/>
                </a:lnTo>
                <a:close/>
                <a:moveTo>
                  <a:pt x="2692609" y="5822257"/>
                </a:moveTo>
                <a:lnTo>
                  <a:pt x="2356240" y="5822257"/>
                </a:lnTo>
                <a:lnTo>
                  <a:pt x="2356240" y="6172803"/>
                </a:lnTo>
                <a:lnTo>
                  <a:pt x="2692609" y="6172803"/>
                </a:lnTo>
                <a:close/>
                <a:moveTo>
                  <a:pt x="2692609" y="5457129"/>
                </a:moveTo>
                <a:lnTo>
                  <a:pt x="2356240" y="5457129"/>
                </a:lnTo>
                <a:lnTo>
                  <a:pt x="2356240" y="5807676"/>
                </a:lnTo>
                <a:lnTo>
                  <a:pt x="2692609" y="5807676"/>
                </a:lnTo>
                <a:close/>
                <a:moveTo>
                  <a:pt x="2692609" y="5092001"/>
                </a:moveTo>
                <a:lnTo>
                  <a:pt x="2356240" y="5092001"/>
                </a:lnTo>
                <a:lnTo>
                  <a:pt x="2356240" y="5442548"/>
                </a:lnTo>
                <a:lnTo>
                  <a:pt x="2692609" y="5442548"/>
                </a:lnTo>
                <a:close/>
                <a:moveTo>
                  <a:pt x="2692609" y="4726873"/>
                </a:moveTo>
                <a:lnTo>
                  <a:pt x="2356240" y="4726874"/>
                </a:lnTo>
                <a:lnTo>
                  <a:pt x="2356240" y="5077421"/>
                </a:lnTo>
                <a:lnTo>
                  <a:pt x="2692609" y="5077421"/>
                </a:lnTo>
                <a:close/>
                <a:moveTo>
                  <a:pt x="2692609" y="4361746"/>
                </a:moveTo>
                <a:lnTo>
                  <a:pt x="2356240" y="4361746"/>
                </a:lnTo>
                <a:lnTo>
                  <a:pt x="2356240" y="4712293"/>
                </a:lnTo>
                <a:lnTo>
                  <a:pt x="2692609" y="4712293"/>
                </a:lnTo>
                <a:close/>
                <a:moveTo>
                  <a:pt x="2692609" y="3996618"/>
                </a:moveTo>
                <a:lnTo>
                  <a:pt x="2356240" y="3996618"/>
                </a:lnTo>
                <a:lnTo>
                  <a:pt x="2356240" y="4347165"/>
                </a:lnTo>
                <a:lnTo>
                  <a:pt x="2692609" y="4347165"/>
                </a:lnTo>
                <a:close/>
                <a:moveTo>
                  <a:pt x="2692609" y="3631491"/>
                </a:moveTo>
                <a:lnTo>
                  <a:pt x="2356240" y="3631491"/>
                </a:lnTo>
                <a:lnTo>
                  <a:pt x="2356240" y="3982038"/>
                </a:lnTo>
                <a:lnTo>
                  <a:pt x="2692609" y="3982038"/>
                </a:lnTo>
                <a:close/>
                <a:moveTo>
                  <a:pt x="2692609" y="3266363"/>
                </a:moveTo>
                <a:lnTo>
                  <a:pt x="2356240" y="3266363"/>
                </a:lnTo>
                <a:lnTo>
                  <a:pt x="2356240" y="3616911"/>
                </a:lnTo>
                <a:lnTo>
                  <a:pt x="2692609" y="3616911"/>
                </a:lnTo>
                <a:close/>
                <a:moveTo>
                  <a:pt x="2692609" y="2901235"/>
                </a:moveTo>
                <a:lnTo>
                  <a:pt x="2356240" y="2901235"/>
                </a:lnTo>
                <a:lnTo>
                  <a:pt x="2356240" y="3251783"/>
                </a:lnTo>
                <a:lnTo>
                  <a:pt x="2692609" y="3251783"/>
                </a:lnTo>
                <a:close/>
                <a:moveTo>
                  <a:pt x="2692609" y="2536108"/>
                </a:moveTo>
                <a:lnTo>
                  <a:pt x="2356240" y="2536108"/>
                </a:lnTo>
                <a:lnTo>
                  <a:pt x="2356240" y="2886655"/>
                </a:lnTo>
                <a:lnTo>
                  <a:pt x="2692609" y="2886655"/>
                </a:lnTo>
                <a:close/>
                <a:moveTo>
                  <a:pt x="2692609" y="2170981"/>
                </a:moveTo>
                <a:lnTo>
                  <a:pt x="2356240" y="2170981"/>
                </a:lnTo>
                <a:lnTo>
                  <a:pt x="2356240" y="2521528"/>
                </a:lnTo>
                <a:lnTo>
                  <a:pt x="2692609" y="2521528"/>
                </a:lnTo>
                <a:close/>
                <a:moveTo>
                  <a:pt x="2692609" y="1805854"/>
                </a:moveTo>
                <a:lnTo>
                  <a:pt x="2356240" y="1805854"/>
                </a:lnTo>
                <a:lnTo>
                  <a:pt x="2356240" y="2156401"/>
                </a:lnTo>
                <a:lnTo>
                  <a:pt x="2692609" y="2156401"/>
                </a:lnTo>
                <a:close/>
                <a:moveTo>
                  <a:pt x="2692609" y="1440727"/>
                </a:moveTo>
                <a:lnTo>
                  <a:pt x="2356240" y="1440727"/>
                </a:lnTo>
                <a:lnTo>
                  <a:pt x="2356240" y="1791274"/>
                </a:lnTo>
                <a:lnTo>
                  <a:pt x="2692609" y="1791274"/>
                </a:lnTo>
                <a:close/>
                <a:moveTo>
                  <a:pt x="2692609" y="1075598"/>
                </a:moveTo>
                <a:lnTo>
                  <a:pt x="2356240" y="1075598"/>
                </a:lnTo>
                <a:lnTo>
                  <a:pt x="2356240" y="1426147"/>
                </a:lnTo>
                <a:lnTo>
                  <a:pt x="2692609" y="1426147"/>
                </a:lnTo>
                <a:close/>
                <a:moveTo>
                  <a:pt x="2692609" y="710474"/>
                </a:moveTo>
                <a:lnTo>
                  <a:pt x="2356240" y="710474"/>
                </a:lnTo>
                <a:lnTo>
                  <a:pt x="2356240" y="1061017"/>
                </a:lnTo>
                <a:lnTo>
                  <a:pt x="2692609" y="1061017"/>
                </a:lnTo>
                <a:close/>
                <a:moveTo>
                  <a:pt x="2692610" y="345347"/>
                </a:moveTo>
                <a:lnTo>
                  <a:pt x="2356240" y="345347"/>
                </a:lnTo>
                <a:lnTo>
                  <a:pt x="2356240" y="695893"/>
                </a:lnTo>
                <a:lnTo>
                  <a:pt x="2692609" y="695894"/>
                </a:lnTo>
                <a:close/>
                <a:moveTo>
                  <a:pt x="3044198" y="12004284"/>
                </a:moveTo>
                <a:lnTo>
                  <a:pt x="2707828" y="12004284"/>
                </a:lnTo>
                <a:lnTo>
                  <a:pt x="2707828" y="12354830"/>
                </a:lnTo>
                <a:lnTo>
                  <a:pt x="3044198" y="12354830"/>
                </a:lnTo>
                <a:close/>
                <a:moveTo>
                  <a:pt x="3044198" y="11639156"/>
                </a:moveTo>
                <a:lnTo>
                  <a:pt x="2707828" y="11639156"/>
                </a:lnTo>
                <a:lnTo>
                  <a:pt x="2707828" y="11989703"/>
                </a:lnTo>
                <a:lnTo>
                  <a:pt x="3044198" y="11989703"/>
                </a:lnTo>
                <a:close/>
                <a:moveTo>
                  <a:pt x="3044198" y="11274028"/>
                </a:moveTo>
                <a:lnTo>
                  <a:pt x="2707828" y="11274028"/>
                </a:lnTo>
                <a:lnTo>
                  <a:pt x="2707828" y="11624575"/>
                </a:lnTo>
                <a:lnTo>
                  <a:pt x="3044198" y="11624575"/>
                </a:lnTo>
                <a:close/>
                <a:moveTo>
                  <a:pt x="3044198" y="10908900"/>
                </a:moveTo>
                <a:lnTo>
                  <a:pt x="2707828" y="10908900"/>
                </a:lnTo>
                <a:lnTo>
                  <a:pt x="2707828" y="11259448"/>
                </a:lnTo>
                <a:lnTo>
                  <a:pt x="3044198" y="11259448"/>
                </a:lnTo>
                <a:close/>
                <a:moveTo>
                  <a:pt x="3044198" y="10543773"/>
                </a:moveTo>
                <a:lnTo>
                  <a:pt x="2707828" y="10543773"/>
                </a:lnTo>
                <a:lnTo>
                  <a:pt x="2707828" y="10894320"/>
                </a:lnTo>
                <a:lnTo>
                  <a:pt x="3044198" y="10894320"/>
                </a:lnTo>
                <a:close/>
                <a:moveTo>
                  <a:pt x="3044198" y="10178645"/>
                </a:moveTo>
                <a:lnTo>
                  <a:pt x="2707828" y="10178645"/>
                </a:lnTo>
                <a:lnTo>
                  <a:pt x="2707828" y="10529192"/>
                </a:lnTo>
                <a:lnTo>
                  <a:pt x="3044198" y="10529192"/>
                </a:lnTo>
                <a:close/>
                <a:moveTo>
                  <a:pt x="3044198" y="9813518"/>
                </a:moveTo>
                <a:lnTo>
                  <a:pt x="2707828" y="9813518"/>
                </a:lnTo>
                <a:lnTo>
                  <a:pt x="2707828" y="10164065"/>
                </a:lnTo>
                <a:lnTo>
                  <a:pt x="3044198" y="10164065"/>
                </a:lnTo>
                <a:close/>
                <a:moveTo>
                  <a:pt x="3044198" y="9448390"/>
                </a:moveTo>
                <a:lnTo>
                  <a:pt x="2707828" y="9448390"/>
                </a:lnTo>
                <a:lnTo>
                  <a:pt x="2707828" y="9798938"/>
                </a:lnTo>
                <a:lnTo>
                  <a:pt x="3044198" y="9798938"/>
                </a:lnTo>
                <a:close/>
                <a:moveTo>
                  <a:pt x="3044198" y="9083262"/>
                </a:moveTo>
                <a:lnTo>
                  <a:pt x="2707828" y="9083262"/>
                </a:lnTo>
                <a:lnTo>
                  <a:pt x="2707828" y="9433810"/>
                </a:lnTo>
                <a:lnTo>
                  <a:pt x="3044198" y="9433810"/>
                </a:lnTo>
                <a:close/>
                <a:moveTo>
                  <a:pt x="3044198" y="8718135"/>
                </a:moveTo>
                <a:lnTo>
                  <a:pt x="2707828" y="8718135"/>
                </a:lnTo>
                <a:lnTo>
                  <a:pt x="2707828" y="9068682"/>
                </a:lnTo>
                <a:lnTo>
                  <a:pt x="3044198" y="9068682"/>
                </a:lnTo>
                <a:close/>
                <a:moveTo>
                  <a:pt x="3044198" y="8353008"/>
                </a:moveTo>
                <a:lnTo>
                  <a:pt x="2707828" y="8353008"/>
                </a:lnTo>
                <a:lnTo>
                  <a:pt x="2707828" y="8703555"/>
                </a:lnTo>
                <a:lnTo>
                  <a:pt x="3044198" y="8703555"/>
                </a:lnTo>
                <a:close/>
                <a:moveTo>
                  <a:pt x="3044198" y="7987881"/>
                </a:moveTo>
                <a:lnTo>
                  <a:pt x="2707828" y="7987881"/>
                </a:lnTo>
                <a:lnTo>
                  <a:pt x="2707828" y="8338428"/>
                </a:lnTo>
                <a:lnTo>
                  <a:pt x="3044198" y="8338428"/>
                </a:lnTo>
                <a:close/>
                <a:moveTo>
                  <a:pt x="3044198" y="7622754"/>
                </a:moveTo>
                <a:lnTo>
                  <a:pt x="2707828" y="7622754"/>
                </a:lnTo>
                <a:lnTo>
                  <a:pt x="2707828" y="7973301"/>
                </a:lnTo>
                <a:lnTo>
                  <a:pt x="3044198" y="7973301"/>
                </a:lnTo>
                <a:close/>
                <a:moveTo>
                  <a:pt x="3044198" y="7257625"/>
                </a:moveTo>
                <a:lnTo>
                  <a:pt x="2707828" y="7257625"/>
                </a:lnTo>
                <a:lnTo>
                  <a:pt x="2707828" y="7608174"/>
                </a:lnTo>
                <a:lnTo>
                  <a:pt x="3044198" y="7608174"/>
                </a:lnTo>
                <a:close/>
                <a:moveTo>
                  <a:pt x="3044198" y="6892501"/>
                </a:moveTo>
                <a:lnTo>
                  <a:pt x="2707828" y="6892501"/>
                </a:lnTo>
                <a:lnTo>
                  <a:pt x="2707828" y="7243044"/>
                </a:lnTo>
                <a:lnTo>
                  <a:pt x="3044198" y="7243044"/>
                </a:lnTo>
                <a:close/>
                <a:moveTo>
                  <a:pt x="3044199" y="6527374"/>
                </a:moveTo>
                <a:lnTo>
                  <a:pt x="2707829" y="6527374"/>
                </a:lnTo>
                <a:lnTo>
                  <a:pt x="2707828" y="6877921"/>
                </a:lnTo>
                <a:lnTo>
                  <a:pt x="3044198" y="6877921"/>
                </a:lnTo>
                <a:close/>
                <a:moveTo>
                  <a:pt x="3044199" y="6187384"/>
                </a:moveTo>
                <a:lnTo>
                  <a:pt x="2707829" y="6187384"/>
                </a:lnTo>
                <a:lnTo>
                  <a:pt x="2707829" y="6357302"/>
                </a:lnTo>
                <a:lnTo>
                  <a:pt x="2707829" y="6512794"/>
                </a:lnTo>
                <a:lnTo>
                  <a:pt x="3044199" y="6512794"/>
                </a:lnTo>
                <a:lnTo>
                  <a:pt x="3044199" y="6357302"/>
                </a:lnTo>
                <a:close/>
                <a:moveTo>
                  <a:pt x="3044199" y="5822257"/>
                </a:moveTo>
                <a:lnTo>
                  <a:pt x="2707829" y="5822257"/>
                </a:lnTo>
                <a:lnTo>
                  <a:pt x="2707829" y="6172803"/>
                </a:lnTo>
                <a:lnTo>
                  <a:pt x="3044199" y="6172803"/>
                </a:lnTo>
                <a:close/>
                <a:moveTo>
                  <a:pt x="3044199" y="5457129"/>
                </a:moveTo>
                <a:lnTo>
                  <a:pt x="2707829" y="5457129"/>
                </a:lnTo>
                <a:lnTo>
                  <a:pt x="2707829" y="5807676"/>
                </a:lnTo>
                <a:lnTo>
                  <a:pt x="3044199" y="5807676"/>
                </a:lnTo>
                <a:close/>
                <a:moveTo>
                  <a:pt x="3044199" y="5092001"/>
                </a:moveTo>
                <a:lnTo>
                  <a:pt x="2707829" y="5092001"/>
                </a:lnTo>
                <a:lnTo>
                  <a:pt x="2707829" y="5442548"/>
                </a:lnTo>
                <a:lnTo>
                  <a:pt x="3044199" y="5442548"/>
                </a:lnTo>
                <a:close/>
                <a:moveTo>
                  <a:pt x="3044199" y="4726873"/>
                </a:moveTo>
                <a:lnTo>
                  <a:pt x="2707829" y="4726873"/>
                </a:lnTo>
                <a:lnTo>
                  <a:pt x="2707829" y="5077421"/>
                </a:lnTo>
                <a:lnTo>
                  <a:pt x="3044199" y="5077421"/>
                </a:lnTo>
                <a:close/>
                <a:moveTo>
                  <a:pt x="3044199" y="4361746"/>
                </a:moveTo>
                <a:lnTo>
                  <a:pt x="2707829" y="4361746"/>
                </a:lnTo>
                <a:lnTo>
                  <a:pt x="2707829" y="4712293"/>
                </a:lnTo>
                <a:lnTo>
                  <a:pt x="3044199" y="4712293"/>
                </a:lnTo>
                <a:close/>
                <a:moveTo>
                  <a:pt x="3044199" y="3996618"/>
                </a:moveTo>
                <a:lnTo>
                  <a:pt x="2707829" y="3996618"/>
                </a:lnTo>
                <a:lnTo>
                  <a:pt x="2707829" y="4347165"/>
                </a:lnTo>
                <a:lnTo>
                  <a:pt x="3044199" y="4347165"/>
                </a:lnTo>
                <a:close/>
                <a:moveTo>
                  <a:pt x="3044199" y="3631491"/>
                </a:moveTo>
                <a:lnTo>
                  <a:pt x="2707829" y="3631491"/>
                </a:lnTo>
                <a:lnTo>
                  <a:pt x="2707829" y="3982038"/>
                </a:lnTo>
                <a:lnTo>
                  <a:pt x="3044199" y="3982038"/>
                </a:lnTo>
                <a:close/>
                <a:moveTo>
                  <a:pt x="3044199" y="3266363"/>
                </a:moveTo>
                <a:lnTo>
                  <a:pt x="2707829" y="3266363"/>
                </a:lnTo>
                <a:lnTo>
                  <a:pt x="2707829" y="3616911"/>
                </a:lnTo>
                <a:lnTo>
                  <a:pt x="3044199" y="3616911"/>
                </a:lnTo>
                <a:close/>
                <a:moveTo>
                  <a:pt x="3044199" y="2901235"/>
                </a:moveTo>
                <a:lnTo>
                  <a:pt x="2707829" y="2901235"/>
                </a:lnTo>
                <a:lnTo>
                  <a:pt x="2707829" y="3251783"/>
                </a:lnTo>
                <a:lnTo>
                  <a:pt x="3044199" y="3251783"/>
                </a:lnTo>
                <a:close/>
                <a:moveTo>
                  <a:pt x="3044199" y="2536108"/>
                </a:moveTo>
                <a:lnTo>
                  <a:pt x="2707829" y="2536108"/>
                </a:lnTo>
                <a:lnTo>
                  <a:pt x="2707829" y="2886655"/>
                </a:lnTo>
                <a:lnTo>
                  <a:pt x="3044199" y="2886655"/>
                </a:lnTo>
                <a:close/>
                <a:moveTo>
                  <a:pt x="3044199" y="2170981"/>
                </a:moveTo>
                <a:lnTo>
                  <a:pt x="2707829" y="2170981"/>
                </a:lnTo>
                <a:lnTo>
                  <a:pt x="2707829" y="2521528"/>
                </a:lnTo>
                <a:lnTo>
                  <a:pt x="3044199" y="2521528"/>
                </a:lnTo>
                <a:close/>
                <a:moveTo>
                  <a:pt x="3044199" y="1805854"/>
                </a:moveTo>
                <a:lnTo>
                  <a:pt x="2707829" y="1805854"/>
                </a:lnTo>
                <a:lnTo>
                  <a:pt x="2707829" y="2156401"/>
                </a:lnTo>
                <a:lnTo>
                  <a:pt x="3044199" y="2156401"/>
                </a:lnTo>
                <a:close/>
                <a:moveTo>
                  <a:pt x="3044199" y="1440727"/>
                </a:moveTo>
                <a:lnTo>
                  <a:pt x="2707829" y="1440727"/>
                </a:lnTo>
                <a:lnTo>
                  <a:pt x="2707829" y="1791274"/>
                </a:lnTo>
                <a:lnTo>
                  <a:pt x="3044199" y="1791274"/>
                </a:lnTo>
                <a:close/>
                <a:moveTo>
                  <a:pt x="3044199" y="1075598"/>
                </a:moveTo>
                <a:lnTo>
                  <a:pt x="2707829" y="1075598"/>
                </a:lnTo>
                <a:lnTo>
                  <a:pt x="2707829" y="1426147"/>
                </a:lnTo>
                <a:lnTo>
                  <a:pt x="3044199" y="1426147"/>
                </a:lnTo>
                <a:close/>
                <a:moveTo>
                  <a:pt x="3044199" y="710474"/>
                </a:moveTo>
                <a:lnTo>
                  <a:pt x="2707829" y="710474"/>
                </a:lnTo>
                <a:lnTo>
                  <a:pt x="2707829" y="1061017"/>
                </a:lnTo>
                <a:lnTo>
                  <a:pt x="3044199" y="1061017"/>
                </a:lnTo>
                <a:close/>
                <a:moveTo>
                  <a:pt x="3044200" y="345347"/>
                </a:moveTo>
                <a:lnTo>
                  <a:pt x="2707830" y="345347"/>
                </a:lnTo>
                <a:lnTo>
                  <a:pt x="2707829" y="695894"/>
                </a:lnTo>
                <a:lnTo>
                  <a:pt x="3044199" y="695894"/>
                </a:lnTo>
                <a:close/>
                <a:moveTo>
                  <a:pt x="3395788" y="12004284"/>
                </a:moveTo>
                <a:lnTo>
                  <a:pt x="3059418" y="12004284"/>
                </a:lnTo>
                <a:lnTo>
                  <a:pt x="3059418" y="12354830"/>
                </a:lnTo>
                <a:lnTo>
                  <a:pt x="3395788" y="12354830"/>
                </a:lnTo>
                <a:close/>
                <a:moveTo>
                  <a:pt x="3395788" y="11639156"/>
                </a:moveTo>
                <a:lnTo>
                  <a:pt x="3059418" y="11639156"/>
                </a:lnTo>
                <a:lnTo>
                  <a:pt x="3059418" y="11989703"/>
                </a:lnTo>
                <a:lnTo>
                  <a:pt x="3395788" y="11989703"/>
                </a:lnTo>
                <a:close/>
                <a:moveTo>
                  <a:pt x="3395789" y="11274028"/>
                </a:moveTo>
                <a:lnTo>
                  <a:pt x="3059418" y="11274028"/>
                </a:lnTo>
                <a:lnTo>
                  <a:pt x="3059418" y="11624575"/>
                </a:lnTo>
                <a:lnTo>
                  <a:pt x="3395788" y="11624575"/>
                </a:lnTo>
                <a:close/>
                <a:moveTo>
                  <a:pt x="3395789" y="10908900"/>
                </a:moveTo>
                <a:lnTo>
                  <a:pt x="3059418" y="10908900"/>
                </a:lnTo>
                <a:lnTo>
                  <a:pt x="3059418" y="11259448"/>
                </a:lnTo>
                <a:lnTo>
                  <a:pt x="3395789" y="11259448"/>
                </a:lnTo>
                <a:close/>
                <a:moveTo>
                  <a:pt x="3395789" y="10543773"/>
                </a:moveTo>
                <a:lnTo>
                  <a:pt x="3059418" y="10543773"/>
                </a:lnTo>
                <a:lnTo>
                  <a:pt x="3059418" y="10894320"/>
                </a:lnTo>
                <a:lnTo>
                  <a:pt x="3395789" y="10894320"/>
                </a:lnTo>
                <a:close/>
                <a:moveTo>
                  <a:pt x="3395789" y="10178645"/>
                </a:moveTo>
                <a:lnTo>
                  <a:pt x="3059418" y="10178645"/>
                </a:lnTo>
                <a:lnTo>
                  <a:pt x="3059418" y="10529192"/>
                </a:lnTo>
                <a:lnTo>
                  <a:pt x="3395789" y="10529192"/>
                </a:lnTo>
                <a:close/>
                <a:moveTo>
                  <a:pt x="3395789" y="9813518"/>
                </a:moveTo>
                <a:lnTo>
                  <a:pt x="3059418" y="9813518"/>
                </a:lnTo>
                <a:lnTo>
                  <a:pt x="3059418" y="10164065"/>
                </a:lnTo>
                <a:lnTo>
                  <a:pt x="3395789" y="10164065"/>
                </a:lnTo>
                <a:close/>
                <a:moveTo>
                  <a:pt x="3395789" y="9448390"/>
                </a:moveTo>
                <a:lnTo>
                  <a:pt x="3059418" y="9448390"/>
                </a:lnTo>
                <a:lnTo>
                  <a:pt x="3059418" y="9798938"/>
                </a:lnTo>
                <a:lnTo>
                  <a:pt x="3395789" y="9798938"/>
                </a:lnTo>
                <a:close/>
                <a:moveTo>
                  <a:pt x="3395789" y="9083262"/>
                </a:moveTo>
                <a:lnTo>
                  <a:pt x="3059418" y="9083262"/>
                </a:lnTo>
                <a:lnTo>
                  <a:pt x="3059418" y="9433810"/>
                </a:lnTo>
                <a:lnTo>
                  <a:pt x="3395789" y="9433810"/>
                </a:lnTo>
                <a:close/>
                <a:moveTo>
                  <a:pt x="3395789" y="8718135"/>
                </a:moveTo>
                <a:lnTo>
                  <a:pt x="3059418" y="8718135"/>
                </a:lnTo>
                <a:lnTo>
                  <a:pt x="3059418" y="9068682"/>
                </a:lnTo>
                <a:lnTo>
                  <a:pt x="3395789" y="9068682"/>
                </a:lnTo>
                <a:close/>
                <a:moveTo>
                  <a:pt x="3395789" y="8353008"/>
                </a:moveTo>
                <a:lnTo>
                  <a:pt x="3059418" y="8353008"/>
                </a:lnTo>
                <a:lnTo>
                  <a:pt x="3059418" y="8703555"/>
                </a:lnTo>
                <a:lnTo>
                  <a:pt x="3395789" y="8703555"/>
                </a:lnTo>
                <a:close/>
                <a:moveTo>
                  <a:pt x="3395789" y="7987881"/>
                </a:moveTo>
                <a:lnTo>
                  <a:pt x="3059418" y="7987881"/>
                </a:lnTo>
                <a:lnTo>
                  <a:pt x="3059418" y="8338428"/>
                </a:lnTo>
                <a:lnTo>
                  <a:pt x="3395789" y="8338428"/>
                </a:lnTo>
                <a:close/>
                <a:moveTo>
                  <a:pt x="3395789" y="7622754"/>
                </a:moveTo>
                <a:lnTo>
                  <a:pt x="3059418" y="7622754"/>
                </a:lnTo>
                <a:lnTo>
                  <a:pt x="3059418" y="7973301"/>
                </a:lnTo>
                <a:lnTo>
                  <a:pt x="3395789" y="7973301"/>
                </a:lnTo>
                <a:close/>
                <a:moveTo>
                  <a:pt x="3395789" y="7257625"/>
                </a:moveTo>
                <a:lnTo>
                  <a:pt x="3059418" y="7257625"/>
                </a:lnTo>
                <a:lnTo>
                  <a:pt x="3059418" y="7608174"/>
                </a:lnTo>
                <a:lnTo>
                  <a:pt x="3395789" y="7608174"/>
                </a:lnTo>
                <a:close/>
                <a:moveTo>
                  <a:pt x="3395789" y="6892501"/>
                </a:moveTo>
                <a:lnTo>
                  <a:pt x="3059418" y="6892501"/>
                </a:lnTo>
                <a:lnTo>
                  <a:pt x="3059418" y="7243044"/>
                </a:lnTo>
                <a:lnTo>
                  <a:pt x="3395789" y="7243044"/>
                </a:lnTo>
                <a:close/>
                <a:moveTo>
                  <a:pt x="3395789" y="6527374"/>
                </a:moveTo>
                <a:lnTo>
                  <a:pt x="3059419" y="6527374"/>
                </a:lnTo>
                <a:lnTo>
                  <a:pt x="3059418" y="6877921"/>
                </a:lnTo>
                <a:lnTo>
                  <a:pt x="3395789" y="6877921"/>
                </a:lnTo>
                <a:close/>
                <a:moveTo>
                  <a:pt x="3395789" y="6187384"/>
                </a:moveTo>
                <a:lnTo>
                  <a:pt x="3059419" y="6187384"/>
                </a:lnTo>
                <a:lnTo>
                  <a:pt x="3059419" y="6357302"/>
                </a:lnTo>
                <a:lnTo>
                  <a:pt x="3059419" y="6512794"/>
                </a:lnTo>
                <a:lnTo>
                  <a:pt x="3395789" y="6512794"/>
                </a:lnTo>
                <a:lnTo>
                  <a:pt x="3395789" y="6357302"/>
                </a:lnTo>
                <a:close/>
                <a:moveTo>
                  <a:pt x="3395789" y="5822257"/>
                </a:moveTo>
                <a:lnTo>
                  <a:pt x="3059419" y="5822257"/>
                </a:lnTo>
                <a:lnTo>
                  <a:pt x="3059419" y="6172803"/>
                </a:lnTo>
                <a:lnTo>
                  <a:pt x="3395789" y="6172803"/>
                </a:lnTo>
                <a:close/>
                <a:moveTo>
                  <a:pt x="3395789" y="5457129"/>
                </a:moveTo>
                <a:lnTo>
                  <a:pt x="3059419" y="5457129"/>
                </a:lnTo>
                <a:lnTo>
                  <a:pt x="3059419" y="5807676"/>
                </a:lnTo>
                <a:lnTo>
                  <a:pt x="3395789" y="5807676"/>
                </a:lnTo>
                <a:close/>
                <a:moveTo>
                  <a:pt x="3395790" y="5092001"/>
                </a:moveTo>
                <a:lnTo>
                  <a:pt x="3059419" y="5092001"/>
                </a:lnTo>
                <a:lnTo>
                  <a:pt x="3059419" y="5442548"/>
                </a:lnTo>
                <a:lnTo>
                  <a:pt x="3395789" y="5442548"/>
                </a:lnTo>
                <a:close/>
                <a:moveTo>
                  <a:pt x="3395790" y="4726873"/>
                </a:moveTo>
                <a:lnTo>
                  <a:pt x="3059419" y="4726873"/>
                </a:lnTo>
                <a:lnTo>
                  <a:pt x="3059419" y="5077421"/>
                </a:lnTo>
                <a:lnTo>
                  <a:pt x="3395790" y="5077421"/>
                </a:lnTo>
                <a:close/>
                <a:moveTo>
                  <a:pt x="3395790" y="4361746"/>
                </a:moveTo>
                <a:lnTo>
                  <a:pt x="3059419" y="4361746"/>
                </a:lnTo>
                <a:lnTo>
                  <a:pt x="3059419" y="4712293"/>
                </a:lnTo>
                <a:lnTo>
                  <a:pt x="3395790" y="4712293"/>
                </a:lnTo>
                <a:close/>
                <a:moveTo>
                  <a:pt x="3395790" y="3996618"/>
                </a:moveTo>
                <a:lnTo>
                  <a:pt x="3059419" y="3996618"/>
                </a:lnTo>
                <a:lnTo>
                  <a:pt x="3059419" y="4347165"/>
                </a:lnTo>
                <a:lnTo>
                  <a:pt x="3395790" y="4347165"/>
                </a:lnTo>
                <a:close/>
                <a:moveTo>
                  <a:pt x="3395790" y="3631491"/>
                </a:moveTo>
                <a:lnTo>
                  <a:pt x="3059419" y="3631491"/>
                </a:lnTo>
                <a:lnTo>
                  <a:pt x="3059419" y="3982038"/>
                </a:lnTo>
                <a:lnTo>
                  <a:pt x="3395790" y="3982038"/>
                </a:lnTo>
                <a:close/>
                <a:moveTo>
                  <a:pt x="3395790" y="3266363"/>
                </a:moveTo>
                <a:lnTo>
                  <a:pt x="3059419" y="3266363"/>
                </a:lnTo>
                <a:lnTo>
                  <a:pt x="3059419" y="3616911"/>
                </a:lnTo>
                <a:lnTo>
                  <a:pt x="3395790" y="3616911"/>
                </a:lnTo>
                <a:close/>
                <a:moveTo>
                  <a:pt x="3395790" y="2901235"/>
                </a:moveTo>
                <a:lnTo>
                  <a:pt x="3059419" y="2901235"/>
                </a:lnTo>
                <a:lnTo>
                  <a:pt x="3059419" y="3251783"/>
                </a:lnTo>
                <a:lnTo>
                  <a:pt x="3395790" y="3251783"/>
                </a:lnTo>
                <a:close/>
                <a:moveTo>
                  <a:pt x="3395790" y="2536108"/>
                </a:moveTo>
                <a:lnTo>
                  <a:pt x="3059419" y="2536108"/>
                </a:lnTo>
                <a:lnTo>
                  <a:pt x="3059419" y="2886655"/>
                </a:lnTo>
                <a:lnTo>
                  <a:pt x="3395790" y="2886655"/>
                </a:lnTo>
                <a:close/>
                <a:moveTo>
                  <a:pt x="3395790" y="2170981"/>
                </a:moveTo>
                <a:lnTo>
                  <a:pt x="3059419" y="2170981"/>
                </a:lnTo>
                <a:lnTo>
                  <a:pt x="3059419" y="2521528"/>
                </a:lnTo>
                <a:lnTo>
                  <a:pt x="3395790" y="2521528"/>
                </a:lnTo>
                <a:close/>
                <a:moveTo>
                  <a:pt x="3395790" y="1805854"/>
                </a:moveTo>
                <a:lnTo>
                  <a:pt x="3059419" y="1805854"/>
                </a:lnTo>
                <a:lnTo>
                  <a:pt x="3059419" y="2156401"/>
                </a:lnTo>
                <a:lnTo>
                  <a:pt x="3395790" y="2156401"/>
                </a:lnTo>
                <a:close/>
                <a:moveTo>
                  <a:pt x="3395790" y="1440727"/>
                </a:moveTo>
                <a:lnTo>
                  <a:pt x="3059419" y="1440727"/>
                </a:lnTo>
                <a:lnTo>
                  <a:pt x="3059419" y="1791274"/>
                </a:lnTo>
                <a:lnTo>
                  <a:pt x="3395790" y="1791274"/>
                </a:lnTo>
                <a:close/>
                <a:moveTo>
                  <a:pt x="3395790" y="1075598"/>
                </a:moveTo>
                <a:lnTo>
                  <a:pt x="3059419" y="1075598"/>
                </a:lnTo>
                <a:lnTo>
                  <a:pt x="3059419" y="1426147"/>
                </a:lnTo>
                <a:lnTo>
                  <a:pt x="3395790" y="1426147"/>
                </a:lnTo>
                <a:close/>
                <a:moveTo>
                  <a:pt x="3395790" y="710474"/>
                </a:moveTo>
                <a:lnTo>
                  <a:pt x="3059419" y="710474"/>
                </a:lnTo>
                <a:lnTo>
                  <a:pt x="3059419" y="1061017"/>
                </a:lnTo>
                <a:lnTo>
                  <a:pt x="3395790" y="1061017"/>
                </a:lnTo>
                <a:close/>
                <a:moveTo>
                  <a:pt x="3395790" y="345347"/>
                </a:moveTo>
                <a:lnTo>
                  <a:pt x="3059420" y="345347"/>
                </a:lnTo>
                <a:lnTo>
                  <a:pt x="3059419" y="695894"/>
                </a:lnTo>
                <a:lnTo>
                  <a:pt x="3395790" y="695894"/>
                </a:lnTo>
                <a:close/>
                <a:moveTo>
                  <a:pt x="3765030" y="12004282"/>
                </a:moveTo>
                <a:lnTo>
                  <a:pt x="3586162" y="12004282"/>
                </a:lnTo>
                <a:lnTo>
                  <a:pt x="3586162" y="12004284"/>
                </a:lnTo>
                <a:lnTo>
                  <a:pt x="3411008" y="12004284"/>
                </a:lnTo>
                <a:lnTo>
                  <a:pt x="3411008" y="12354830"/>
                </a:lnTo>
                <a:lnTo>
                  <a:pt x="3533554" y="12354830"/>
                </a:lnTo>
                <a:lnTo>
                  <a:pt x="3586162" y="12354830"/>
                </a:lnTo>
                <a:lnTo>
                  <a:pt x="3765030" y="12354830"/>
                </a:lnTo>
                <a:close/>
                <a:moveTo>
                  <a:pt x="3765030" y="11639155"/>
                </a:moveTo>
                <a:lnTo>
                  <a:pt x="3586162" y="11639155"/>
                </a:lnTo>
                <a:lnTo>
                  <a:pt x="3586162" y="11639156"/>
                </a:lnTo>
                <a:lnTo>
                  <a:pt x="3411008" y="11639156"/>
                </a:lnTo>
                <a:lnTo>
                  <a:pt x="3411008" y="11989703"/>
                </a:lnTo>
                <a:lnTo>
                  <a:pt x="3533554" y="11989703"/>
                </a:lnTo>
                <a:lnTo>
                  <a:pt x="3586162" y="11989703"/>
                </a:lnTo>
                <a:lnTo>
                  <a:pt x="3765030" y="11989703"/>
                </a:lnTo>
                <a:close/>
                <a:moveTo>
                  <a:pt x="3765030" y="11274028"/>
                </a:moveTo>
                <a:lnTo>
                  <a:pt x="3586162" y="11274028"/>
                </a:lnTo>
                <a:lnTo>
                  <a:pt x="3533554" y="11274028"/>
                </a:lnTo>
                <a:lnTo>
                  <a:pt x="3411009" y="11274028"/>
                </a:lnTo>
                <a:lnTo>
                  <a:pt x="3411008" y="11624575"/>
                </a:lnTo>
                <a:lnTo>
                  <a:pt x="3533554" y="11624575"/>
                </a:lnTo>
                <a:lnTo>
                  <a:pt x="3586162" y="11624575"/>
                </a:lnTo>
                <a:lnTo>
                  <a:pt x="3765030" y="11624575"/>
                </a:lnTo>
                <a:close/>
                <a:moveTo>
                  <a:pt x="3765030" y="10908900"/>
                </a:moveTo>
                <a:lnTo>
                  <a:pt x="3586162" y="10908900"/>
                </a:lnTo>
                <a:lnTo>
                  <a:pt x="3533554" y="10908900"/>
                </a:lnTo>
                <a:lnTo>
                  <a:pt x="3411009" y="10908900"/>
                </a:lnTo>
                <a:lnTo>
                  <a:pt x="3411009" y="11259448"/>
                </a:lnTo>
                <a:lnTo>
                  <a:pt x="3533554" y="11259448"/>
                </a:lnTo>
                <a:lnTo>
                  <a:pt x="3586162" y="11259448"/>
                </a:lnTo>
                <a:lnTo>
                  <a:pt x="3765030" y="11259448"/>
                </a:lnTo>
                <a:close/>
                <a:moveTo>
                  <a:pt x="3765030" y="10543772"/>
                </a:moveTo>
                <a:lnTo>
                  <a:pt x="3586162" y="10543772"/>
                </a:lnTo>
                <a:lnTo>
                  <a:pt x="3586162" y="10543773"/>
                </a:lnTo>
                <a:lnTo>
                  <a:pt x="3411009" y="10543773"/>
                </a:lnTo>
                <a:lnTo>
                  <a:pt x="3411009" y="10894320"/>
                </a:lnTo>
                <a:lnTo>
                  <a:pt x="3533554" y="10894320"/>
                </a:lnTo>
                <a:lnTo>
                  <a:pt x="3586162" y="10894320"/>
                </a:lnTo>
                <a:lnTo>
                  <a:pt x="3765030" y="10894320"/>
                </a:lnTo>
                <a:close/>
                <a:moveTo>
                  <a:pt x="3765030" y="10178645"/>
                </a:moveTo>
                <a:lnTo>
                  <a:pt x="3586162" y="10178645"/>
                </a:lnTo>
                <a:lnTo>
                  <a:pt x="3533554" y="10178645"/>
                </a:lnTo>
                <a:lnTo>
                  <a:pt x="3411009" y="10178645"/>
                </a:lnTo>
                <a:lnTo>
                  <a:pt x="3411009" y="10529192"/>
                </a:lnTo>
                <a:lnTo>
                  <a:pt x="3533554" y="10529192"/>
                </a:lnTo>
                <a:lnTo>
                  <a:pt x="3586162" y="10529192"/>
                </a:lnTo>
                <a:lnTo>
                  <a:pt x="3765030" y="10529192"/>
                </a:lnTo>
                <a:close/>
                <a:moveTo>
                  <a:pt x="3765030" y="9813518"/>
                </a:moveTo>
                <a:lnTo>
                  <a:pt x="3586162" y="9813518"/>
                </a:lnTo>
                <a:lnTo>
                  <a:pt x="3533554" y="9813518"/>
                </a:lnTo>
                <a:lnTo>
                  <a:pt x="3411009" y="9813518"/>
                </a:lnTo>
                <a:lnTo>
                  <a:pt x="3411009" y="10164065"/>
                </a:lnTo>
                <a:lnTo>
                  <a:pt x="3533554" y="10164065"/>
                </a:lnTo>
                <a:lnTo>
                  <a:pt x="3586162" y="10164065"/>
                </a:lnTo>
                <a:lnTo>
                  <a:pt x="3765030" y="10164065"/>
                </a:lnTo>
                <a:close/>
                <a:moveTo>
                  <a:pt x="3765030" y="9448390"/>
                </a:moveTo>
                <a:lnTo>
                  <a:pt x="3586162" y="9448390"/>
                </a:lnTo>
                <a:lnTo>
                  <a:pt x="3533554" y="9448390"/>
                </a:lnTo>
                <a:lnTo>
                  <a:pt x="3411009" y="9448390"/>
                </a:lnTo>
                <a:lnTo>
                  <a:pt x="3411009" y="9798938"/>
                </a:lnTo>
                <a:lnTo>
                  <a:pt x="3533554" y="9798938"/>
                </a:lnTo>
                <a:lnTo>
                  <a:pt x="3586162" y="9798938"/>
                </a:lnTo>
                <a:lnTo>
                  <a:pt x="3765030" y="9798938"/>
                </a:lnTo>
                <a:close/>
                <a:moveTo>
                  <a:pt x="3765030" y="9083262"/>
                </a:moveTo>
                <a:lnTo>
                  <a:pt x="3586162" y="9083262"/>
                </a:lnTo>
                <a:lnTo>
                  <a:pt x="3533554" y="9083262"/>
                </a:lnTo>
                <a:lnTo>
                  <a:pt x="3411009" y="9083262"/>
                </a:lnTo>
                <a:lnTo>
                  <a:pt x="3411009" y="9433810"/>
                </a:lnTo>
                <a:lnTo>
                  <a:pt x="3533554" y="9433810"/>
                </a:lnTo>
                <a:lnTo>
                  <a:pt x="3586162" y="9433810"/>
                </a:lnTo>
                <a:lnTo>
                  <a:pt x="3765030" y="9433810"/>
                </a:lnTo>
                <a:close/>
                <a:moveTo>
                  <a:pt x="3765030" y="8718135"/>
                </a:moveTo>
                <a:lnTo>
                  <a:pt x="3586162" y="8718135"/>
                </a:lnTo>
                <a:lnTo>
                  <a:pt x="3533554" y="8718135"/>
                </a:lnTo>
                <a:lnTo>
                  <a:pt x="3411009" y="8718135"/>
                </a:lnTo>
                <a:lnTo>
                  <a:pt x="3411009" y="9068682"/>
                </a:lnTo>
                <a:lnTo>
                  <a:pt x="3533554" y="9068682"/>
                </a:lnTo>
                <a:lnTo>
                  <a:pt x="3586162" y="9068682"/>
                </a:lnTo>
                <a:lnTo>
                  <a:pt x="3765030" y="9068682"/>
                </a:lnTo>
                <a:close/>
                <a:moveTo>
                  <a:pt x="3765030" y="8353008"/>
                </a:moveTo>
                <a:lnTo>
                  <a:pt x="3586162" y="8353008"/>
                </a:lnTo>
                <a:lnTo>
                  <a:pt x="3533554" y="8353008"/>
                </a:lnTo>
                <a:lnTo>
                  <a:pt x="3411009" y="8353008"/>
                </a:lnTo>
                <a:lnTo>
                  <a:pt x="3411009" y="8703555"/>
                </a:lnTo>
                <a:lnTo>
                  <a:pt x="3533554" y="8703555"/>
                </a:lnTo>
                <a:lnTo>
                  <a:pt x="3586162" y="8703555"/>
                </a:lnTo>
                <a:lnTo>
                  <a:pt x="3765030" y="8703555"/>
                </a:lnTo>
                <a:close/>
                <a:moveTo>
                  <a:pt x="3765030" y="7987881"/>
                </a:moveTo>
                <a:lnTo>
                  <a:pt x="3586162" y="7987881"/>
                </a:lnTo>
                <a:lnTo>
                  <a:pt x="3533554" y="7987881"/>
                </a:lnTo>
                <a:lnTo>
                  <a:pt x="3411009" y="7987881"/>
                </a:lnTo>
                <a:lnTo>
                  <a:pt x="3411009" y="8338428"/>
                </a:lnTo>
                <a:lnTo>
                  <a:pt x="3533554" y="8338428"/>
                </a:lnTo>
                <a:lnTo>
                  <a:pt x="3586162" y="8338428"/>
                </a:lnTo>
                <a:lnTo>
                  <a:pt x="3765030" y="8338428"/>
                </a:lnTo>
                <a:close/>
                <a:moveTo>
                  <a:pt x="3765030" y="7622754"/>
                </a:moveTo>
                <a:lnTo>
                  <a:pt x="3586162" y="7622754"/>
                </a:lnTo>
                <a:lnTo>
                  <a:pt x="3533554" y="7622754"/>
                </a:lnTo>
                <a:lnTo>
                  <a:pt x="3411009" y="7622754"/>
                </a:lnTo>
                <a:lnTo>
                  <a:pt x="3411009" y="7973301"/>
                </a:lnTo>
                <a:lnTo>
                  <a:pt x="3533554" y="7973301"/>
                </a:lnTo>
                <a:lnTo>
                  <a:pt x="3586162" y="7973301"/>
                </a:lnTo>
                <a:lnTo>
                  <a:pt x="3765030" y="7973301"/>
                </a:lnTo>
                <a:close/>
                <a:moveTo>
                  <a:pt x="3765030" y="7257625"/>
                </a:moveTo>
                <a:lnTo>
                  <a:pt x="3586162" y="7257625"/>
                </a:lnTo>
                <a:lnTo>
                  <a:pt x="3533554" y="7257625"/>
                </a:lnTo>
                <a:lnTo>
                  <a:pt x="3411009" y="7257625"/>
                </a:lnTo>
                <a:lnTo>
                  <a:pt x="3411009" y="7608174"/>
                </a:lnTo>
                <a:lnTo>
                  <a:pt x="3533554" y="7608174"/>
                </a:lnTo>
                <a:lnTo>
                  <a:pt x="3586162" y="7608174"/>
                </a:lnTo>
                <a:lnTo>
                  <a:pt x="3765030" y="7608174"/>
                </a:lnTo>
                <a:close/>
                <a:moveTo>
                  <a:pt x="3765030" y="6892501"/>
                </a:moveTo>
                <a:lnTo>
                  <a:pt x="3586162" y="6892501"/>
                </a:lnTo>
                <a:lnTo>
                  <a:pt x="3411009" y="6892501"/>
                </a:lnTo>
                <a:lnTo>
                  <a:pt x="3411009" y="7243044"/>
                </a:lnTo>
                <a:lnTo>
                  <a:pt x="3533554" y="7243044"/>
                </a:lnTo>
                <a:lnTo>
                  <a:pt x="3586162" y="7243044"/>
                </a:lnTo>
                <a:lnTo>
                  <a:pt x="3765030" y="7243044"/>
                </a:lnTo>
                <a:close/>
                <a:moveTo>
                  <a:pt x="3765030" y="6527374"/>
                </a:moveTo>
                <a:lnTo>
                  <a:pt x="3586162" y="6527374"/>
                </a:lnTo>
                <a:lnTo>
                  <a:pt x="3533554" y="6527374"/>
                </a:lnTo>
                <a:lnTo>
                  <a:pt x="3411009" y="6527374"/>
                </a:lnTo>
                <a:lnTo>
                  <a:pt x="3411009" y="6877921"/>
                </a:lnTo>
                <a:lnTo>
                  <a:pt x="3533554" y="6877921"/>
                </a:lnTo>
                <a:lnTo>
                  <a:pt x="3533554" y="6877920"/>
                </a:lnTo>
                <a:lnTo>
                  <a:pt x="3765030" y="6877920"/>
                </a:lnTo>
                <a:close/>
                <a:moveTo>
                  <a:pt x="3765030" y="6187383"/>
                </a:moveTo>
                <a:lnTo>
                  <a:pt x="3586163" y="6187383"/>
                </a:lnTo>
                <a:lnTo>
                  <a:pt x="3586163" y="6187384"/>
                </a:lnTo>
                <a:lnTo>
                  <a:pt x="3411009" y="6187384"/>
                </a:lnTo>
                <a:lnTo>
                  <a:pt x="3411009" y="6357302"/>
                </a:lnTo>
                <a:lnTo>
                  <a:pt x="3411009" y="6512794"/>
                </a:lnTo>
                <a:lnTo>
                  <a:pt x="3586162" y="6512794"/>
                </a:lnTo>
                <a:lnTo>
                  <a:pt x="3765030" y="6512794"/>
                </a:lnTo>
                <a:close/>
                <a:moveTo>
                  <a:pt x="3765031" y="5822255"/>
                </a:moveTo>
                <a:lnTo>
                  <a:pt x="3586163" y="5822255"/>
                </a:lnTo>
                <a:lnTo>
                  <a:pt x="3586163" y="5822257"/>
                </a:lnTo>
                <a:lnTo>
                  <a:pt x="3411009" y="5822257"/>
                </a:lnTo>
                <a:lnTo>
                  <a:pt x="3411009" y="6172803"/>
                </a:lnTo>
                <a:lnTo>
                  <a:pt x="3533555" y="6172803"/>
                </a:lnTo>
                <a:lnTo>
                  <a:pt x="3586163" y="6172803"/>
                </a:lnTo>
                <a:lnTo>
                  <a:pt x="3765031" y="6172803"/>
                </a:lnTo>
                <a:close/>
                <a:moveTo>
                  <a:pt x="3765031" y="5457129"/>
                </a:moveTo>
                <a:lnTo>
                  <a:pt x="3586163" y="5457129"/>
                </a:lnTo>
                <a:lnTo>
                  <a:pt x="3586163" y="5457129"/>
                </a:lnTo>
                <a:lnTo>
                  <a:pt x="3411009" y="5457129"/>
                </a:lnTo>
                <a:lnTo>
                  <a:pt x="3411009" y="5807676"/>
                </a:lnTo>
                <a:lnTo>
                  <a:pt x="3533555" y="5807676"/>
                </a:lnTo>
                <a:lnTo>
                  <a:pt x="3586163" y="5807676"/>
                </a:lnTo>
                <a:lnTo>
                  <a:pt x="3765031" y="5807676"/>
                </a:lnTo>
                <a:close/>
                <a:moveTo>
                  <a:pt x="3765031" y="5092001"/>
                </a:moveTo>
                <a:lnTo>
                  <a:pt x="3586163" y="5092001"/>
                </a:lnTo>
                <a:lnTo>
                  <a:pt x="3533555" y="5092001"/>
                </a:lnTo>
                <a:lnTo>
                  <a:pt x="3411010" y="5092001"/>
                </a:lnTo>
                <a:lnTo>
                  <a:pt x="3411009" y="5442548"/>
                </a:lnTo>
                <a:lnTo>
                  <a:pt x="3533555" y="5442548"/>
                </a:lnTo>
                <a:lnTo>
                  <a:pt x="3586163" y="5442548"/>
                </a:lnTo>
                <a:lnTo>
                  <a:pt x="3765031" y="5442548"/>
                </a:lnTo>
                <a:close/>
                <a:moveTo>
                  <a:pt x="3765031" y="4726873"/>
                </a:moveTo>
                <a:lnTo>
                  <a:pt x="3586163" y="4726873"/>
                </a:lnTo>
                <a:lnTo>
                  <a:pt x="3533555" y="4726873"/>
                </a:lnTo>
                <a:lnTo>
                  <a:pt x="3411010" y="4726873"/>
                </a:lnTo>
                <a:lnTo>
                  <a:pt x="3411010" y="5077421"/>
                </a:lnTo>
                <a:lnTo>
                  <a:pt x="3533555" y="5077421"/>
                </a:lnTo>
                <a:lnTo>
                  <a:pt x="3586163" y="5077421"/>
                </a:lnTo>
                <a:lnTo>
                  <a:pt x="3765031" y="5077421"/>
                </a:lnTo>
                <a:close/>
                <a:moveTo>
                  <a:pt x="3765031" y="4361745"/>
                </a:moveTo>
                <a:lnTo>
                  <a:pt x="3586163" y="4361745"/>
                </a:lnTo>
                <a:lnTo>
                  <a:pt x="3586163" y="4361746"/>
                </a:lnTo>
                <a:lnTo>
                  <a:pt x="3411010" y="4361746"/>
                </a:lnTo>
                <a:lnTo>
                  <a:pt x="3411010" y="4712293"/>
                </a:lnTo>
                <a:lnTo>
                  <a:pt x="3533555" y="4712293"/>
                </a:lnTo>
                <a:lnTo>
                  <a:pt x="3586163" y="4712293"/>
                </a:lnTo>
                <a:lnTo>
                  <a:pt x="3765031" y="4712293"/>
                </a:lnTo>
                <a:close/>
                <a:moveTo>
                  <a:pt x="3765031" y="3996618"/>
                </a:moveTo>
                <a:lnTo>
                  <a:pt x="3586163" y="3996618"/>
                </a:lnTo>
                <a:lnTo>
                  <a:pt x="3533555" y="3996618"/>
                </a:lnTo>
                <a:lnTo>
                  <a:pt x="3411010" y="3996618"/>
                </a:lnTo>
                <a:lnTo>
                  <a:pt x="3411010" y="4347165"/>
                </a:lnTo>
                <a:lnTo>
                  <a:pt x="3533555" y="4347165"/>
                </a:lnTo>
                <a:lnTo>
                  <a:pt x="3586163" y="4347165"/>
                </a:lnTo>
                <a:lnTo>
                  <a:pt x="3765031" y="4347165"/>
                </a:lnTo>
                <a:close/>
                <a:moveTo>
                  <a:pt x="3765031" y="3631491"/>
                </a:moveTo>
                <a:lnTo>
                  <a:pt x="3586163" y="3631491"/>
                </a:lnTo>
                <a:lnTo>
                  <a:pt x="3533555" y="3631491"/>
                </a:lnTo>
                <a:lnTo>
                  <a:pt x="3411010" y="3631491"/>
                </a:lnTo>
                <a:lnTo>
                  <a:pt x="3411010" y="3982038"/>
                </a:lnTo>
                <a:lnTo>
                  <a:pt x="3533555" y="3982038"/>
                </a:lnTo>
                <a:lnTo>
                  <a:pt x="3586163" y="3982038"/>
                </a:lnTo>
                <a:lnTo>
                  <a:pt x="3765031" y="3982038"/>
                </a:lnTo>
                <a:close/>
                <a:moveTo>
                  <a:pt x="3765031" y="3266363"/>
                </a:moveTo>
                <a:lnTo>
                  <a:pt x="3586163" y="3266363"/>
                </a:lnTo>
                <a:lnTo>
                  <a:pt x="3533555" y="3266363"/>
                </a:lnTo>
                <a:lnTo>
                  <a:pt x="3411010" y="3266363"/>
                </a:lnTo>
                <a:lnTo>
                  <a:pt x="3411010" y="3616911"/>
                </a:lnTo>
                <a:lnTo>
                  <a:pt x="3533555" y="3616911"/>
                </a:lnTo>
                <a:lnTo>
                  <a:pt x="3586163" y="3616911"/>
                </a:lnTo>
                <a:lnTo>
                  <a:pt x="3765031" y="3616911"/>
                </a:lnTo>
                <a:close/>
                <a:moveTo>
                  <a:pt x="3765031" y="2901235"/>
                </a:moveTo>
                <a:lnTo>
                  <a:pt x="3586163" y="2901235"/>
                </a:lnTo>
                <a:lnTo>
                  <a:pt x="3533555" y="2901235"/>
                </a:lnTo>
                <a:lnTo>
                  <a:pt x="3411010" y="2901235"/>
                </a:lnTo>
                <a:lnTo>
                  <a:pt x="3411010" y="3251783"/>
                </a:lnTo>
                <a:lnTo>
                  <a:pt x="3533555" y="3251783"/>
                </a:lnTo>
                <a:lnTo>
                  <a:pt x="3586163" y="3251783"/>
                </a:lnTo>
                <a:lnTo>
                  <a:pt x="3765031" y="3251783"/>
                </a:lnTo>
                <a:close/>
                <a:moveTo>
                  <a:pt x="3765031" y="2536108"/>
                </a:moveTo>
                <a:lnTo>
                  <a:pt x="3586163" y="2536108"/>
                </a:lnTo>
                <a:lnTo>
                  <a:pt x="3533555" y="2536108"/>
                </a:lnTo>
                <a:lnTo>
                  <a:pt x="3411010" y="2536108"/>
                </a:lnTo>
                <a:lnTo>
                  <a:pt x="3411010" y="2886655"/>
                </a:lnTo>
                <a:lnTo>
                  <a:pt x="3533555" y="2886655"/>
                </a:lnTo>
                <a:lnTo>
                  <a:pt x="3586163" y="2886655"/>
                </a:lnTo>
                <a:lnTo>
                  <a:pt x="3765031" y="2886655"/>
                </a:lnTo>
                <a:close/>
                <a:moveTo>
                  <a:pt x="3765031" y="2170981"/>
                </a:moveTo>
                <a:lnTo>
                  <a:pt x="3586163" y="2170981"/>
                </a:lnTo>
                <a:lnTo>
                  <a:pt x="3533555" y="2170981"/>
                </a:lnTo>
                <a:lnTo>
                  <a:pt x="3411010" y="2170981"/>
                </a:lnTo>
                <a:lnTo>
                  <a:pt x="3411010" y="2521528"/>
                </a:lnTo>
                <a:lnTo>
                  <a:pt x="3533555" y="2521528"/>
                </a:lnTo>
                <a:lnTo>
                  <a:pt x="3586163" y="2521528"/>
                </a:lnTo>
                <a:lnTo>
                  <a:pt x="3765031" y="2521528"/>
                </a:lnTo>
                <a:close/>
                <a:moveTo>
                  <a:pt x="3765031" y="1805854"/>
                </a:moveTo>
                <a:lnTo>
                  <a:pt x="3586163" y="1805854"/>
                </a:lnTo>
                <a:lnTo>
                  <a:pt x="3533555" y="1805854"/>
                </a:lnTo>
                <a:lnTo>
                  <a:pt x="3411010" y="1805854"/>
                </a:lnTo>
                <a:lnTo>
                  <a:pt x="3411010" y="2156401"/>
                </a:lnTo>
                <a:lnTo>
                  <a:pt x="3533555" y="2156401"/>
                </a:lnTo>
                <a:lnTo>
                  <a:pt x="3586163" y="2156401"/>
                </a:lnTo>
                <a:lnTo>
                  <a:pt x="3765031" y="2156401"/>
                </a:lnTo>
                <a:close/>
                <a:moveTo>
                  <a:pt x="3765031" y="1440727"/>
                </a:moveTo>
                <a:lnTo>
                  <a:pt x="3586163" y="1440727"/>
                </a:lnTo>
                <a:lnTo>
                  <a:pt x="3533555" y="1440727"/>
                </a:lnTo>
                <a:lnTo>
                  <a:pt x="3411010" y="1440727"/>
                </a:lnTo>
                <a:lnTo>
                  <a:pt x="3411010" y="1791274"/>
                </a:lnTo>
                <a:lnTo>
                  <a:pt x="3533555" y="1791274"/>
                </a:lnTo>
                <a:lnTo>
                  <a:pt x="3586163" y="1791274"/>
                </a:lnTo>
                <a:lnTo>
                  <a:pt x="3765031" y="1791274"/>
                </a:lnTo>
                <a:close/>
                <a:moveTo>
                  <a:pt x="3765031" y="1075598"/>
                </a:moveTo>
                <a:lnTo>
                  <a:pt x="3586163" y="1075598"/>
                </a:lnTo>
                <a:lnTo>
                  <a:pt x="3533555" y="1075598"/>
                </a:lnTo>
                <a:lnTo>
                  <a:pt x="3411010" y="1075598"/>
                </a:lnTo>
                <a:lnTo>
                  <a:pt x="3411010" y="1426147"/>
                </a:lnTo>
                <a:lnTo>
                  <a:pt x="3533555" y="1426147"/>
                </a:lnTo>
                <a:lnTo>
                  <a:pt x="3586163" y="1426147"/>
                </a:lnTo>
                <a:lnTo>
                  <a:pt x="3765031" y="1426147"/>
                </a:lnTo>
                <a:close/>
                <a:moveTo>
                  <a:pt x="3765031" y="710474"/>
                </a:moveTo>
                <a:lnTo>
                  <a:pt x="3586163" y="710474"/>
                </a:lnTo>
                <a:lnTo>
                  <a:pt x="3411010" y="710474"/>
                </a:lnTo>
                <a:lnTo>
                  <a:pt x="3411010" y="1061017"/>
                </a:lnTo>
                <a:lnTo>
                  <a:pt x="3533555" y="1061017"/>
                </a:lnTo>
                <a:lnTo>
                  <a:pt x="3586163" y="1061017"/>
                </a:lnTo>
                <a:lnTo>
                  <a:pt x="3765031" y="1061017"/>
                </a:lnTo>
                <a:close/>
                <a:moveTo>
                  <a:pt x="3765031" y="345347"/>
                </a:moveTo>
                <a:lnTo>
                  <a:pt x="3586163" y="345347"/>
                </a:lnTo>
                <a:lnTo>
                  <a:pt x="3533555" y="345347"/>
                </a:lnTo>
                <a:lnTo>
                  <a:pt x="3411010" y="345347"/>
                </a:lnTo>
                <a:lnTo>
                  <a:pt x="3411010" y="695894"/>
                </a:lnTo>
                <a:lnTo>
                  <a:pt x="3533555" y="695894"/>
                </a:lnTo>
                <a:lnTo>
                  <a:pt x="3533555" y="695893"/>
                </a:lnTo>
                <a:lnTo>
                  <a:pt x="3765031" y="695893"/>
                </a:lnTo>
                <a:close/>
                <a:moveTo>
                  <a:pt x="4116623" y="12004282"/>
                </a:moveTo>
                <a:lnTo>
                  <a:pt x="3780250" y="12004282"/>
                </a:lnTo>
                <a:lnTo>
                  <a:pt x="3780250" y="12354830"/>
                </a:lnTo>
                <a:lnTo>
                  <a:pt x="4116623" y="12354830"/>
                </a:lnTo>
                <a:close/>
                <a:moveTo>
                  <a:pt x="4116623" y="11639155"/>
                </a:moveTo>
                <a:lnTo>
                  <a:pt x="3780250" y="11639155"/>
                </a:lnTo>
                <a:lnTo>
                  <a:pt x="3780250" y="11989703"/>
                </a:lnTo>
                <a:lnTo>
                  <a:pt x="4116623" y="11989703"/>
                </a:lnTo>
                <a:close/>
                <a:moveTo>
                  <a:pt x="4116623" y="11274028"/>
                </a:moveTo>
                <a:lnTo>
                  <a:pt x="3780251" y="11274028"/>
                </a:lnTo>
                <a:lnTo>
                  <a:pt x="3780250" y="11624575"/>
                </a:lnTo>
                <a:lnTo>
                  <a:pt x="4116623" y="11624575"/>
                </a:lnTo>
                <a:close/>
                <a:moveTo>
                  <a:pt x="4116623" y="10908900"/>
                </a:moveTo>
                <a:lnTo>
                  <a:pt x="3780251" y="10908900"/>
                </a:lnTo>
                <a:lnTo>
                  <a:pt x="3780251" y="11259448"/>
                </a:lnTo>
                <a:lnTo>
                  <a:pt x="4116623" y="11259448"/>
                </a:lnTo>
                <a:close/>
                <a:moveTo>
                  <a:pt x="4116623" y="10543772"/>
                </a:moveTo>
                <a:lnTo>
                  <a:pt x="3780251" y="10543772"/>
                </a:lnTo>
                <a:lnTo>
                  <a:pt x="3780251" y="10894320"/>
                </a:lnTo>
                <a:lnTo>
                  <a:pt x="4116623" y="10894320"/>
                </a:lnTo>
                <a:close/>
                <a:moveTo>
                  <a:pt x="4116623" y="10178645"/>
                </a:moveTo>
                <a:lnTo>
                  <a:pt x="3780251" y="10178645"/>
                </a:lnTo>
                <a:lnTo>
                  <a:pt x="3780251" y="10529192"/>
                </a:lnTo>
                <a:lnTo>
                  <a:pt x="4116623" y="10529192"/>
                </a:lnTo>
                <a:close/>
                <a:moveTo>
                  <a:pt x="4116623" y="9813518"/>
                </a:moveTo>
                <a:lnTo>
                  <a:pt x="3780251" y="9813518"/>
                </a:lnTo>
                <a:lnTo>
                  <a:pt x="3780251" y="10164065"/>
                </a:lnTo>
                <a:lnTo>
                  <a:pt x="4116623" y="10164065"/>
                </a:lnTo>
                <a:close/>
                <a:moveTo>
                  <a:pt x="4116623" y="9448390"/>
                </a:moveTo>
                <a:lnTo>
                  <a:pt x="3780251" y="9448390"/>
                </a:lnTo>
                <a:lnTo>
                  <a:pt x="3780251" y="9798938"/>
                </a:lnTo>
                <a:lnTo>
                  <a:pt x="4116623" y="9798938"/>
                </a:lnTo>
                <a:close/>
                <a:moveTo>
                  <a:pt x="4116623" y="9083262"/>
                </a:moveTo>
                <a:lnTo>
                  <a:pt x="3780251" y="9083262"/>
                </a:lnTo>
                <a:lnTo>
                  <a:pt x="3780251" y="9433810"/>
                </a:lnTo>
                <a:lnTo>
                  <a:pt x="4116623" y="9433810"/>
                </a:lnTo>
                <a:close/>
                <a:moveTo>
                  <a:pt x="4116623" y="8718135"/>
                </a:moveTo>
                <a:lnTo>
                  <a:pt x="3780251" y="8718135"/>
                </a:lnTo>
                <a:lnTo>
                  <a:pt x="3780251" y="9068682"/>
                </a:lnTo>
                <a:lnTo>
                  <a:pt x="4116623" y="9068682"/>
                </a:lnTo>
                <a:close/>
                <a:moveTo>
                  <a:pt x="4116623" y="8353008"/>
                </a:moveTo>
                <a:lnTo>
                  <a:pt x="3780251" y="8353008"/>
                </a:lnTo>
                <a:lnTo>
                  <a:pt x="3780251" y="8703555"/>
                </a:lnTo>
                <a:lnTo>
                  <a:pt x="4116623" y="8703555"/>
                </a:lnTo>
                <a:close/>
                <a:moveTo>
                  <a:pt x="4116623" y="7987881"/>
                </a:moveTo>
                <a:lnTo>
                  <a:pt x="3780251" y="7987881"/>
                </a:lnTo>
                <a:lnTo>
                  <a:pt x="3780251" y="8338428"/>
                </a:lnTo>
                <a:lnTo>
                  <a:pt x="4116623" y="8338428"/>
                </a:lnTo>
                <a:close/>
                <a:moveTo>
                  <a:pt x="4116623" y="7622754"/>
                </a:moveTo>
                <a:lnTo>
                  <a:pt x="3780251" y="7622754"/>
                </a:lnTo>
                <a:lnTo>
                  <a:pt x="3780251" y="7973301"/>
                </a:lnTo>
                <a:lnTo>
                  <a:pt x="4116623" y="7973301"/>
                </a:lnTo>
                <a:close/>
                <a:moveTo>
                  <a:pt x="4116623" y="7257625"/>
                </a:moveTo>
                <a:lnTo>
                  <a:pt x="3780251" y="7257625"/>
                </a:lnTo>
                <a:lnTo>
                  <a:pt x="3780251" y="7608174"/>
                </a:lnTo>
                <a:lnTo>
                  <a:pt x="4116623" y="7608174"/>
                </a:lnTo>
                <a:close/>
                <a:moveTo>
                  <a:pt x="4116623" y="6892501"/>
                </a:moveTo>
                <a:lnTo>
                  <a:pt x="3780251" y="6892501"/>
                </a:lnTo>
                <a:lnTo>
                  <a:pt x="3780251" y="7243044"/>
                </a:lnTo>
                <a:lnTo>
                  <a:pt x="4116623" y="7243044"/>
                </a:lnTo>
                <a:close/>
                <a:moveTo>
                  <a:pt x="4116623" y="6527374"/>
                </a:moveTo>
                <a:lnTo>
                  <a:pt x="3780251" y="6527374"/>
                </a:lnTo>
                <a:lnTo>
                  <a:pt x="3780251" y="6877920"/>
                </a:lnTo>
                <a:lnTo>
                  <a:pt x="4116623" y="6877920"/>
                </a:lnTo>
                <a:close/>
                <a:moveTo>
                  <a:pt x="4116623" y="6187383"/>
                </a:moveTo>
                <a:lnTo>
                  <a:pt x="3780251" y="6187383"/>
                </a:lnTo>
                <a:lnTo>
                  <a:pt x="3780251" y="6357302"/>
                </a:lnTo>
                <a:lnTo>
                  <a:pt x="3780251" y="6512794"/>
                </a:lnTo>
                <a:lnTo>
                  <a:pt x="4116623" y="6512794"/>
                </a:lnTo>
                <a:close/>
                <a:moveTo>
                  <a:pt x="4116624" y="5822255"/>
                </a:moveTo>
                <a:lnTo>
                  <a:pt x="3780251" y="5822255"/>
                </a:lnTo>
                <a:lnTo>
                  <a:pt x="3780251" y="6172803"/>
                </a:lnTo>
                <a:lnTo>
                  <a:pt x="4116624" y="6172803"/>
                </a:lnTo>
                <a:close/>
                <a:moveTo>
                  <a:pt x="4116624" y="5457129"/>
                </a:moveTo>
                <a:lnTo>
                  <a:pt x="3780251" y="5457129"/>
                </a:lnTo>
                <a:lnTo>
                  <a:pt x="3780251" y="5807676"/>
                </a:lnTo>
                <a:lnTo>
                  <a:pt x="4116624" y="5807676"/>
                </a:lnTo>
                <a:close/>
                <a:moveTo>
                  <a:pt x="4116624" y="5092001"/>
                </a:moveTo>
                <a:lnTo>
                  <a:pt x="3780252" y="5092001"/>
                </a:lnTo>
                <a:lnTo>
                  <a:pt x="3780251" y="5442548"/>
                </a:lnTo>
                <a:lnTo>
                  <a:pt x="4116624" y="5442548"/>
                </a:lnTo>
                <a:close/>
                <a:moveTo>
                  <a:pt x="4116624" y="4726873"/>
                </a:moveTo>
                <a:lnTo>
                  <a:pt x="3780252" y="4726873"/>
                </a:lnTo>
                <a:lnTo>
                  <a:pt x="3780252" y="5077421"/>
                </a:lnTo>
                <a:lnTo>
                  <a:pt x="4116624" y="5077421"/>
                </a:lnTo>
                <a:close/>
                <a:moveTo>
                  <a:pt x="4116624" y="4361745"/>
                </a:moveTo>
                <a:lnTo>
                  <a:pt x="3780252" y="4361745"/>
                </a:lnTo>
                <a:lnTo>
                  <a:pt x="3780252" y="4712293"/>
                </a:lnTo>
                <a:lnTo>
                  <a:pt x="4116624" y="4712293"/>
                </a:lnTo>
                <a:close/>
                <a:moveTo>
                  <a:pt x="4116624" y="3996618"/>
                </a:moveTo>
                <a:lnTo>
                  <a:pt x="3780252" y="3996618"/>
                </a:lnTo>
                <a:lnTo>
                  <a:pt x="3780252" y="4347165"/>
                </a:lnTo>
                <a:lnTo>
                  <a:pt x="4116624" y="4347165"/>
                </a:lnTo>
                <a:close/>
                <a:moveTo>
                  <a:pt x="4116624" y="3631491"/>
                </a:moveTo>
                <a:lnTo>
                  <a:pt x="3780252" y="3631491"/>
                </a:lnTo>
                <a:lnTo>
                  <a:pt x="3780252" y="3982038"/>
                </a:lnTo>
                <a:lnTo>
                  <a:pt x="4116624" y="3982038"/>
                </a:lnTo>
                <a:close/>
                <a:moveTo>
                  <a:pt x="4116624" y="3266363"/>
                </a:moveTo>
                <a:lnTo>
                  <a:pt x="3780252" y="3266363"/>
                </a:lnTo>
                <a:lnTo>
                  <a:pt x="3780252" y="3616911"/>
                </a:lnTo>
                <a:lnTo>
                  <a:pt x="4116624" y="3616911"/>
                </a:lnTo>
                <a:close/>
                <a:moveTo>
                  <a:pt x="4116624" y="2901235"/>
                </a:moveTo>
                <a:lnTo>
                  <a:pt x="3780252" y="2901235"/>
                </a:lnTo>
                <a:lnTo>
                  <a:pt x="3780252" y="3251783"/>
                </a:lnTo>
                <a:lnTo>
                  <a:pt x="4116624" y="3251783"/>
                </a:lnTo>
                <a:close/>
                <a:moveTo>
                  <a:pt x="4116624" y="2536108"/>
                </a:moveTo>
                <a:lnTo>
                  <a:pt x="3780252" y="2536108"/>
                </a:lnTo>
                <a:lnTo>
                  <a:pt x="3780252" y="2886655"/>
                </a:lnTo>
                <a:lnTo>
                  <a:pt x="4116624" y="2886655"/>
                </a:lnTo>
                <a:close/>
                <a:moveTo>
                  <a:pt x="4116624" y="2170981"/>
                </a:moveTo>
                <a:lnTo>
                  <a:pt x="3780252" y="2170981"/>
                </a:lnTo>
                <a:lnTo>
                  <a:pt x="3780252" y="2521528"/>
                </a:lnTo>
                <a:lnTo>
                  <a:pt x="4116624" y="2521528"/>
                </a:lnTo>
                <a:close/>
                <a:moveTo>
                  <a:pt x="4116624" y="1805854"/>
                </a:moveTo>
                <a:lnTo>
                  <a:pt x="3780252" y="1805854"/>
                </a:lnTo>
                <a:lnTo>
                  <a:pt x="3780252" y="2156401"/>
                </a:lnTo>
                <a:lnTo>
                  <a:pt x="4116624" y="2156401"/>
                </a:lnTo>
                <a:close/>
                <a:moveTo>
                  <a:pt x="4116624" y="1440727"/>
                </a:moveTo>
                <a:lnTo>
                  <a:pt x="3780252" y="1440727"/>
                </a:lnTo>
                <a:lnTo>
                  <a:pt x="3780252" y="1791274"/>
                </a:lnTo>
                <a:lnTo>
                  <a:pt x="4116624" y="1791274"/>
                </a:lnTo>
                <a:close/>
                <a:moveTo>
                  <a:pt x="4116624" y="1075598"/>
                </a:moveTo>
                <a:lnTo>
                  <a:pt x="3780252" y="1075598"/>
                </a:lnTo>
                <a:lnTo>
                  <a:pt x="3780252" y="1426147"/>
                </a:lnTo>
                <a:lnTo>
                  <a:pt x="4116624" y="1426147"/>
                </a:lnTo>
                <a:close/>
                <a:moveTo>
                  <a:pt x="4116624" y="710474"/>
                </a:moveTo>
                <a:lnTo>
                  <a:pt x="3780252" y="710474"/>
                </a:lnTo>
                <a:lnTo>
                  <a:pt x="3780252" y="1061017"/>
                </a:lnTo>
                <a:lnTo>
                  <a:pt x="4116624" y="1061017"/>
                </a:lnTo>
                <a:close/>
                <a:moveTo>
                  <a:pt x="4116624" y="345347"/>
                </a:moveTo>
                <a:lnTo>
                  <a:pt x="3780252" y="345347"/>
                </a:lnTo>
                <a:lnTo>
                  <a:pt x="3780252" y="695893"/>
                </a:lnTo>
                <a:lnTo>
                  <a:pt x="4116624" y="695893"/>
                </a:lnTo>
                <a:close/>
                <a:moveTo>
                  <a:pt x="4468213" y="12004282"/>
                </a:moveTo>
                <a:lnTo>
                  <a:pt x="4131843" y="12004282"/>
                </a:lnTo>
                <a:lnTo>
                  <a:pt x="4131843" y="12354830"/>
                </a:lnTo>
                <a:lnTo>
                  <a:pt x="4468213" y="12354830"/>
                </a:lnTo>
                <a:close/>
                <a:moveTo>
                  <a:pt x="4468213" y="11639155"/>
                </a:moveTo>
                <a:lnTo>
                  <a:pt x="4131843" y="11639155"/>
                </a:lnTo>
                <a:lnTo>
                  <a:pt x="4131843" y="11989703"/>
                </a:lnTo>
                <a:lnTo>
                  <a:pt x="4468213" y="11989703"/>
                </a:lnTo>
                <a:close/>
                <a:moveTo>
                  <a:pt x="4468213" y="11274028"/>
                </a:moveTo>
                <a:lnTo>
                  <a:pt x="4131843" y="11274028"/>
                </a:lnTo>
                <a:lnTo>
                  <a:pt x="4131843" y="11624575"/>
                </a:lnTo>
                <a:lnTo>
                  <a:pt x="4468213" y="11624575"/>
                </a:lnTo>
                <a:close/>
                <a:moveTo>
                  <a:pt x="4468213" y="10908900"/>
                </a:moveTo>
                <a:lnTo>
                  <a:pt x="4131843" y="10908900"/>
                </a:lnTo>
                <a:lnTo>
                  <a:pt x="4131843" y="11259448"/>
                </a:lnTo>
                <a:lnTo>
                  <a:pt x="4468213" y="11259448"/>
                </a:lnTo>
                <a:close/>
                <a:moveTo>
                  <a:pt x="4468213" y="10543772"/>
                </a:moveTo>
                <a:lnTo>
                  <a:pt x="4131843" y="10543772"/>
                </a:lnTo>
                <a:lnTo>
                  <a:pt x="4131843" y="10894320"/>
                </a:lnTo>
                <a:lnTo>
                  <a:pt x="4468213" y="10894320"/>
                </a:lnTo>
                <a:close/>
                <a:moveTo>
                  <a:pt x="4468213" y="10178645"/>
                </a:moveTo>
                <a:lnTo>
                  <a:pt x="4131843" y="10178645"/>
                </a:lnTo>
                <a:lnTo>
                  <a:pt x="4131843" y="10529192"/>
                </a:lnTo>
                <a:lnTo>
                  <a:pt x="4468213" y="10529192"/>
                </a:lnTo>
                <a:close/>
                <a:moveTo>
                  <a:pt x="4468213" y="9813518"/>
                </a:moveTo>
                <a:lnTo>
                  <a:pt x="4131844" y="9813518"/>
                </a:lnTo>
                <a:lnTo>
                  <a:pt x="4131843" y="10164065"/>
                </a:lnTo>
                <a:lnTo>
                  <a:pt x="4468213" y="10164065"/>
                </a:lnTo>
                <a:close/>
                <a:moveTo>
                  <a:pt x="4468213" y="9448390"/>
                </a:moveTo>
                <a:lnTo>
                  <a:pt x="4131844" y="9448390"/>
                </a:lnTo>
                <a:lnTo>
                  <a:pt x="4131844" y="9798938"/>
                </a:lnTo>
                <a:lnTo>
                  <a:pt x="4468213" y="9798938"/>
                </a:lnTo>
                <a:close/>
                <a:moveTo>
                  <a:pt x="4468213" y="9083262"/>
                </a:moveTo>
                <a:lnTo>
                  <a:pt x="4131844" y="9083262"/>
                </a:lnTo>
                <a:lnTo>
                  <a:pt x="4131844" y="9433810"/>
                </a:lnTo>
                <a:lnTo>
                  <a:pt x="4468213" y="9433810"/>
                </a:lnTo>
                <a:close/>
                <a:moveTo>
                  <a:pt x="4468213" y="8718135"/>
                </a:moveTo>
                <a:lnTo>
                  <a:pt x="4131844" y="8718135"/>
                </a:lnTo>
                <a:lnTo>
                  <a:pt x="4131844" y="9068682"/>
                </a:lnTo>
                <a:lnTo>
                  <a:pt x="4468213" y="9068682"/>
                </a:lnTo>
                <a:close/>
                <a:moveTo>
                  <a:pt x="4468213" y="8353008"/>
                </a:moveTo>
                <a:lnTo>
                  <a:pt x="4131844" y="8353008"/>
                </a:lnTo>
                <a:lnTo>
                  <a:pt x="4131844" y="8703555"/>
                </a:lnTo>
                <a:lnTo>
                  <a:pt x="4468213" y="8703555"/>
                </a:lnTo>
                <a:close/>
                <a:moveTo>
                  <a:pt x="4468213" y="7987881"/>
                </a:moveTo>
                <a:lnTo>
                  <a:pt x="4131844" y="7987881"/>
                </a:lnTo>
                <a:lnTo>
                  <a:pt x="4131844" y="8338428"/>
                </a:lnTo>
                <a:lnTo>
                  <a:pt x="4468213" y="8338428"/>
                </a:lnTo>
                <a:close/>
                <a:moveTo>
                  <a:pt x="4468213" y="7622754"/>
                </a:moveTo>
                <a:lnTo>
                  <a:pt x="4131844" y="7622754"/>
                </a:lnTo>
                <a:lnTo>
                  <a:pt x="4131844" y="7973301"/>
                </a:lnTo>
                <a:lnTo>
                  <a:pt x="4468213" y="7973301"/>
                </a:lnTo>
                <a:close/>
                <a:moveTo>
                  <a:pt x="4468213" y="7257625"/>
                </a:moveTo>
                <a:lnTo>
                  <a:pt x="4131844" y="7257625"/>
                </a:lnTo>
                <a:lnTo>
                  <a:pt x="4131844" y="7608174"/>
                </a:lnTo>
                <a:lnTo>
                  <a:pt x="4468213" y="7608174"/>
                </a:lnTo>
                <a:close/>
                <a:moveTo>
                  <a:pt x="4468213" y="6892501"/>
                </a:moveTo>
                <a:lnTo>
                  <a:pt x="4131844" y="6892501"/>
                </a:lnTo>
                <a:lnTo>
                  <a:pt x="4131844" y="7243044"/>
                </a:lnTo>
                <a:lnTo>
                  <a:pt x="4468213" y="7243044"/>
                </a:lnTo>
                <a:close/>
                <a:moveTo>
                  <a:pt x="4468213" y="6527374"/>
                </a:moveTo>
                <a:lnTo>
                  <a:pt x="4131844" y="6527374"/>
                </a:lnTo>
                <a:lnTo>
                  <a:pt x="4131844" y="6877920"/>
                </a:lnTo>
                <a:lnTo>
                  <a:pt x="4468213" y="6877920"/>
                </a:lnTo>
                <a:close/>
                <a:moveTo>
                  <a:pt x="4468213" y="6187383"/>
                </a:moveTo>
                <a:lnTo>
                  <a:pt x="4131844" y="6187383"/>
                </a:lnTo>
                <a:lnTo>
                  <a:pt x="4131844" y="6357302"/>
                </a:lnTo>
                <a:lnTo>
                  <a:pt x="4131844" y="6512794"/>
                </a:lnTo>
                <a:lnTo>
                  <a:pt x="4468213" y="6512794"/>
                </a:lnTo>
                <a:close/>
                <a:moveTo>
                  <a:pt x="4468214" y="5822255"/>
                </a:moveTo>
                <a:lnTo>
                  <a:pt x="4131844" y="5822255"/>
                </a:lnTo>
                <a:lnTo>
                  <a:pt x="4131844" y="6172803"/>
                </a:lnTo>
                <a:lnTo>
                  <a:pt x="4468214" y="6172803"/>
                </a:lnTo>
                <a:close/>
                <a:moveTo>
                  <a:pt x="4468214" y="5457129"/>
                </a:moveTo>
                <a:lnTo>
                  <a:pt x="4131844" y="5457129"/>
                </a:lnTo>
                <a:lnTo>
                  <a:pt x="4131844" y="5807676"/>
                </a:lnTo>
                <a:lnTo>
                  <a:pt x="4468214" y="5807676"/>
                </a:lnTo>
                <a:close/>
                <a:moveTo>
                  <a:pt x="4468214" y="5092001"/>
                </a:moveTo>
                <a:lnTo>
                  <a:pt x="4131844" y="5092001"/>
                </a:lnTo>
                <a:lnTo>
                  <a:pt x="4131844" y="5442548"/>
                </a:lnTo>
                <a:lnTo>
                  <a:pt x="4468214" y="5442548"/>
                </a:lnTo>
                <a:close/>
                <a:moveTo>
                  <a:pt x="4468214" y="4726873"/>
                </a:moveTo>
                <a:lnTo>
                  <a:pt x="4131844" y="4726873"/>
                </a:lnTo>
                <a:lnTo>
                  <a:pt x="4131844" y="5077421"/>
                </a:lnTo>
                <a:lnTo>
                  <a:pt x="4468214" y="5077421"/>
                </a:lnTo>
                <a:close/>
                <a:moveTo>
                  <a:pt x="4468214" y="4361745"/>
                </a:moveTo>
                <a:lnTo>
                  <a:pt x="4131844" y="4361745"/>
                </a:lnTo>
                <a:lnTo>
                  <a:pt x="4131844" y="4712293"/>
                </a:lnTo>
                <a:lnTo>
                  <a:pt x="4468214" y="4712293"/>
                </a:lnTo>
                <a:close/>
                <a:moveTo>
                  <a:pt x="4468214" y="3996618"/>
                </a:moveTo>
                <a:lnTo>
                  <a:pt x="4131844" y="3996618"/>
                </a:lnTo>
                <a:lnTo>
                  <a:pt x="4131844" y="4347165"/>
                </a:lnTo>
                <a:lnTo>
                  <a:pt x="4468214" y="4347165"/>
                </a:lnTo>
                <a:close/>
                <a:moveTo>
                  <a:pt x="4468214" y="3631491"/>
                </a:moveTo>
                <a:lnTo>
                  <a:pt x="4131845" y="3631491"/>
                </a:lnTo>
                <a:lnTo>
                  <a:pt x="4131844" y="3982038"/>
                </a:lnTo>
                <a:lnTo>
                  <a:pt x="4468214" y="3982038"/>
                </a:lnTo>
                <a:close/>
                <a:moveTo>
                  <a:pt x="4468214" y="3266363"/>
                </a:moveTo>
                <a:lnTo>
                  <a:pt x="4131845" y="3266363"/>
                </a:lnTo>
                <a:lnTo>
                  <a:pt x="4131845" y="3616911"/>
                </a:lnTo>
                <a:lnTo>
                  <a:pt x="4468214" y="3616911"/>
                </a:lnTo>
                <a:close/>
                <a:moveTo>
                  <a:pt x="4468214" y="2901235"/>
                </a:moveTo>
                <a:lnTo>
                  <a:pt x="4131845" y="2901235"/>
                </a:lnTo>
                <a:lnTo>
                  <a:pt x="4131845" y="3251783"/>
                </a:lnTo>
                <a:lnTo>
                  <a:pt x="4468214" y="3251783"/>
                </a:lnTo>
                <a:close/>
                <a:moveTo>
                  <a:pt x="4468214" y="2536108"/>
                </a:moveTo>
                <a:lnTo>
                  <a:pt x="4131845" y="2536108"/>
                </a:lnTo>
                <a:lnTo>
                  <a:pt x="4131845" y="2886655"/>
                </a:lnTo>
                <a:lnTo>
                  <a:pt x="4468214" y="2886655"/>
                </a:lnTo>
                <a:close/>
                <a:moveTo>
                  <a:pt x="4468214" y="2170981"/>
                </a:moveTo>
                <a:lnTo>
                  <a:pt x="4131845" y="2170981"/>
                </a:lnTo>
                <a:lnTo>
                  <a:pt x="4131845" y="2521528"/>
                </a:lnTo>
                <a:lnTo>
                  <a:pt x="4468214" y="2521528"/>
                </a:lnTo>
                <a:close/>
                <a:moveTo>
                  <a:pt x="4468214" y="1805854"/>
                </a:moveTo>
                <a:lnTo>
                  <a:pt x="4131845" y="1805854"/>
                </a:lnTo>
                <a:lnTo>
                  <a:pt x="4131845" y="2156401"/>
                </a:lnTo>
                <a:lnTo>
                  <a:pt x="4468214" y="2156401"/>
                </a:lnTo>
                <a:close/>
                <a:moveTo>
                  <a:pt x="4468214" y="1440727"/>
                </a:moveTo>
                <a:lnTo>
                  <a:pt x="4131845" y="1440727"/>
                </a:lnTo>
                <a:lnTo>
                  <a:pt x="4131845" y="1791274"/>
                </a:lnTo>
                <a:lnTo>
                  <a:pt x="4468214" y="1791274"/>
                </a:lnTo>
                <a:close/>
                <a:moveTo>
                  <a:pt x="4468214" y="1075598"/>
                </a:moveTo>
                <a:lnTo>
                  <a:pt x="4131845" y="1075598"/>
                </a:lnTo>
                <a:lnTo>
                  <a:pt x="4131845" y="1426147"/>
                </a:lnTo>
                <a:lnTo>
                  <a:pt x="4468214" y="1426147"/>
                </a:lnTo>
                <a:close/>
                <a:moveTo>
                  <a:pt x="4468214" y="710474"/>
                </a:moveTo>
                <a:lnTo>
                  <a:pt x="4131845" y="710474"/>
                </a:lnTo>
                <a:lnTo>
                  <a:pt x="4131845" y="1061017"/>
                </a:lnTo>
                <a:lnTo>
                  <a:pt x="4468214" y="1061017"/>
                </a:lnTo>
                <a:close/>
                <a:moveTo>
                  <a:pt x="4468214" y="345347"/>
                </a:moveTo>
                <a:lnTo>
                  <a:pt x="4131845" y="345347"/>
                </a:lnTo>
                <a:lnTo>
                  <a:pt x="4131845" y="695893"/>
                </a:lnTo>
                <a:lnTo>
                  <a:pt x="4468214" y="695893"/>
                </a:lnTo>
                <a:close/>
                <a:moveTo>
                  <a:pt x="4819803" y="12004282"/>
                </a:moveTo>
                <a:lnTo>
                  <a:pt x="4483433" y="12004282"/>
                </a:lnTo>
                <a:lnTo>
                  <a:pt x="4483433" y="12354830"/>
                </a:lnTo>
                <a:lnTo>
                  <a:pt x="4819803" y="12354830"/>
                </a:lnTo>
                <a:close/>
                <a:moveTo>
                  <a:pt x="4819803" y="11639155"/>
                </a:moveTo>
                <a:lnTo>
                  <a:pt x="4483433" y="11639155"/>
                </a:lnTo>
                <a:lnTo>
                  <a:pt x="4483433" y="11989703"/>
                </a:lnTo>
                <a:lnTo>
                  <a:pt x="4819803" y="11989703"/>
                </a:lnTo>
                <a:close/>
                <a:moveTo>
                  <a:pt x="4819803" y="11274028"/>
                </a:moveTo>
                <a:lnTo>
                  <a:pt x="4483433" y="11274028"/>
                </a:lnTo>
                <a:lnTo>
                  <a:pt x="4483433" y="11624575"/>
                </a:lnTo>
                <a:lnTo>
                  <a:pt x="4819803" y="11624575"/>
                </a:lnTo>
                <a:close/>
                <a:moveTo>
                  <a:pt x="4819803" y="10908900"/>
                </a:moveTo>
                <a:lnTo>
                  <a:pt x="4483433" y="10908900"/>
                </a:lnTo>
                <a:lnTo>
                  <a:pt x="4483433" y="11259448"/>
                </a:lnTo>
                <a:lnTo>
                  <a:pt x="4819803" y="11259448"/>
                </a:lnTo>
                <a:close/>
                <a:moveTo>
                  <a:pt x="4819803" y="10543772"/>
                </a:moveTo>
                <a:lnTo>
                  <a:pt x="4483433" y="10543772"/>
                </a:lnTo>
                <a:lnTo>
                  <a:pt x="4483433" y="10894320"/>
                </a:lnTo>
                <a:lnTo>
                  <a:pt x="4819803" y="10894320"/>
                </a:lnTo>
                <a:close/>
                <a:moveTo>
                  <a:pt x="4819803" y="10178645"/>
                </a:moveTo>
                <a:lnTo>
                  <a:pt x="4483433" y="10178645"/>
                </a:lnTo>
                <a:lnTo>
                  <a:pt x="4483433" y="10529192"/>
                </a:lnTo>
                <a:lnTo>
                  <a:pt x="4819803" y="10529192"/>
                </a:lnTo>
                <a:close/>
                <a:moveTo>
                  <a:pt x="4819803" y="9813518"/>
                </a:moveTo>
                <a:lnTo>
                  <a:pt x="4483434" y="9813518"/>
                </a:lnTo>
                <a:lnTo>
                  <a:pt x="4483433" y="10164065"/>
                </a:lnTo>
                <a:lnTo>
                  <a:pt x="4819803" y="10164065"/>
                </a:lnTo>
                <a:close/>
                <a:moveTo>
                  <a:pt x="4819803" y="9448390"/>
                </a:moveTo>
                <a:lnTo>
                  <a:pt x="4483434" y="9448390"/>
                </a:lnTo>
                <a:lnTo>
                  <a:pt x="4483434" y="9798938"/>
                </a:lnTo>
                <a:lnTo>
                  <a:pt x="4819803" y="9798938"/>
                </a:lnTo>
                <a:close/>
                <a:moveTo>
                  <a:pt x="4819803" y="9083262"/>
                </a:moveTo>
                <a:lnTo>
                  <a:pt x="4483434" y="9083262"/>
                </a:lnTo>
                <a:lnTo>
                  <a:pt x="4483434" y="9433810"/>
                </a:lnTo>
                <a:lnTo>
                  <a:pt x="4819803" y="9433810"/>
                </a:lnTo>
                <a:close/>
                <a:moveTo>
                  <a:pt x="4819803" y="8718135"/>
                </a:moveTo>
                <a:lnTo>
                  <a:pt x="4483434" y="8718135"/>
                </a:lnTo>
                <a:lnTo>
                  <a:pt x="4483434" y="9068682"/>
                </a:lnTo>
                <a:lnTo>
                  <a:pt x="4819803" y="9068682"/>
                </a:lnTo>
                <a:close/>
                <a:moveTo>
                  <a:pt x="4819803" y="8353008"/>
                </a:moveTo>
                <a:lnTo>
                  <a:pt x="4483434" y="8353008"/>
                </a:lnTo>
                <a:lnTo>
                  <a:pt x="4483434" y="8703555"/>
                </a:lnTo>
                <a:lnTo>
                  <a:pt x="4819803" y="8703555"/>
                </a:lnTo>
                <a:close/>
                <a:moveTo>
                  <a:pt x="4819803" y="7987881"/>
                </a:moveTo>
                <a:lnTo>
                  <a:pt x="4483434" y="7987881"/>
                </a:lnTo>
                <a:lnTo>
                  <a:pt x="4483434" y="8338428"/>
                </a:lnTo>
                <a:lnTo>
                  <a:pt x="4819803" y="8338428"/>
                </a:lnTo>
                <a:close/>
                <a:moveTo>
                  <a:pt x="4819803" y="7622754"/>
                </a:moveTo>
                <a:lnTo>
                  <a:pt x="4483434" y="7622754"/>
                </a:lnTo>
                <a:lnTo>
                  <a:pt x="4483434" y="7973301"/>
                </a:lnTo>
                <a:lnTo>
                  <a:pt x="4819803" y="7973301"/>
                </a:lnTo>
                <a:close/>
                <a:moveTo>
                  <a:pt x="4819803" y="7257625"/>
                </a:moveTo>
                <a:lnTo>
                  <a:pt x="4483433" y="7257625"/>
                </a:lnTo>
                <a:lnTo>
                  <a:pt x="4483434" y="7608174"/>
                </a:lnTo>
                <a:lnTo>
                  <a:pt x="4819803" y="7608174"/>
                </a:lnTo>
                <a:close/>
                <a:moveTo>
                  <a:pt x="4819803" y="6892501"/>
                </a:moveTo>
                <a:lnTo>
                  <a:pt x="4483433" y="6892501"/>
                </a:lnTo>
                <a:lnTo>
                  <a:pt x="4483433" y="7243044"/>
                </a:lnTo>
                <a:lnTo>
                  <a:pt x="4819803" y="7243044"/>
                </a:lnTo>
                <a:close/>
                <a:moveTo>
                  <a:pt x="4819803" y="6527374"/>
                </a:moveTo>
                <a:lnTo>
                  <a:pt x="4483433" y="6527374"/>
                </a:lnTo>
                <a:lnTo>
                  <a:pt x="4483433" y="6877920"/>
                </a:lnTo>
                <a:lnTo>
                  <a:pt x="4819803" y="6877920"/>
                </a:lnTo>
                <a:close/>
                <a:moveTo>
                  <a:pt x="4819803" y="6187383"/>
                </a:moveTo>
                <a:lnTo>
                  <a:pt x="4483434" y="6187383"/>
                </a:lnTo>
                <a:lnTo>
                  <a:pt x="4483434" y="6357302"/>
                </a:lnTo>
                <a:lnTo>
                  <a:pt x="4483433" y="6357302"/>
                </a:lnTo>
                <a:lnTo>
                  <a:pt x="4483433" y="6512794"/>
                </a:lnTo>
                <a:lnTo>
                  <a:pt x="4819803" y="6512794"/>
                </a:lnTo>
                <a:close/>
                <a:moveTo>
                  <a:pt x="4819804" y="5822255"/>
                </a:moveTo>
                <a:lnTo>
                  <a:pt x="4483434" y="5822255"/>
                </a:lnTo>
                <a:lnTo>
                  <a:pt x="4483434" y="6172803"/>
                </a:lnTo>
                <a:lnTo>
                  <a:pt x="4819804" y="6172803"/>
                </a:lnTo>
                <a:close/>
                <a:moveTo>
                  <a:pt x="4819804" y="5457129"/>
                </a:moveTo>
                <a:lnTo>
                  <a:pt x="4483434" y="5457129"/>
                </a:lnTo>
                <a:lnTo>
                  <a:pt x="4483434" y="5807676"/>
                </a:lnTo>
                <a:lnTo>
                  <a:pt x="4819804" y="5807676"/>
                </a:lnTo>
                <a:close/>
                <a:moveTo>
                  <a:pt x="4819804" y="5092001"/>
                </a:moveTo>
                <a:lnTo>
                  <a:pt x="4483434" y="5092001"/>
                </a:lnTo>
                <a:lnTo>
                  <a:pt x="4483434" y="5442548"/>
                </a:lnTo>
                <a:lnTo>
                  <a:pt x="4819804" y="5442548"/>
                </a:lnTo>
                <a:close/>
                <a:moveTo>
                  <a:pt x="4819804" y="4726873"/>
                </a:moveTo>
                <a:lnTo>
                  <a:pt x="4483434" y="4726873"/>
                </a:lnTo>
                <a:lnTo>
                  <a:pt x="4483434" y="5077421"/>
                </a:lnTo>
                <a:lnTo>
                  <a:pt x="4819804" y="5077421"/>
                </a:lnTo>
                <a:close/>
                <a:moveTo>
                  <a:pt x="4819804" y="4361745"/>
                </a:moveTo>
                <a:lnTo>
                  <a:pt x="4483434" y="4361745"/>
                </a:lnTo>
                <a:lnTo>
                  <a:pt x="4483434" y="4712293"/>
                </a:lnTo>
                <a:lnTo>
                  <a:pt x="4819804" y="4712293"/>
                </a:lnTo>
                <a:close/>
                <a:moveTo>
                  <a:pt x="4819804" y="3996618"/>
                </a:moveTo>
                <a:lnTo>
                  <a:pt x="4483434" y="3996618"/>
                </a:lnTo>
                <a:lnTo>
                  <a:pt x="4483434" y="4347165"/>
                </a:lnTo>
                <a:lnTo>
                  <a:pt x="4819804" y="4347165"/>
                </a:lnTo>
                <a:close/>
                <a:moveTo>
                  <a:pt x="4819804" y="3631491"/>
                </a:moveTo>
                <a:lnTo>
                  <a:pt x="4483435" y="3631491"/>
                </a:lnTo>
                <a:lnTo>
                  <a:pt x="4483434" y="3982038"/>
                </a:lnTo>
                <a:lnTo>
                  <a:pt x="4819804" y="3982038"/>
                </a:lnTo>
                <a:close/>
                <a:moveTo>
                  <a:pt x="4819804" y="3266363"/>
                </a:moveTo>
                <a:lnTo>
                  <a:pt x="4483435" y="3266363"/>
                </a:lnTo>
                <a:lnTo>
                  <a:pt x="4483435" y="3616911"/>
                </a:lnTo>
                <a:lnTo>
                  <a:pt x="4819804" y="3616911"/>
                </a:lnTo>
                <a:close/>
                <a:moveTo>
                  <a:pt x="4819804" y="2901235"/>
                </a:moveTo>
                <a:lnTo>
                  <a:pt x="4483435" y="2901235"/>
                </a:lnTo>
                <a:lnTo>
                  <a:pt x="4483435" y="3251783"/>
                </a:lnTo>
                <a:lnTo>
                  <a:pt x="4819804" y="3251783"/>
                </a:lnTo>
                <a:close/>
                <a:moveTo>
                  <a:pt x="4819804" y="2536108"/>
                </a:moveTo>
                <a:lnTo>
                  <a:pt x="4483435" y="2536108"/>
                </a:lnTo>
                <a:lnTo>
                  <a:pt x="4483435" y="2886655"/>
                </a:lnTo>
                <a:lnTo>
                  <a:pt x="4819804" y="2886655"/>
                </a:lnTo>
                <a:close/>
                <a:moveTo>
                  <a:pt x="4819804" y="2170981"/>
                </a:moveTo>
                <a:lnTo>
                  <a:pt x="4483435" y="2170981"/>
                </a:lnTo>
                <a:lnTo>
                  <a:pt x="4483435" y="2521528"/>
                </a:lnTo>
                <a:lnTo>
                  <a:pt x="4819804" y="2521528"/>
                </a:lnTo>
                <a:close/>
                <a:moveTo>
                  <a:pt x="4819804" y="1805854"/>
                </a:moveTo>
                <a:lnTo>
                  <a:pt x="4483435" y="1805854"/>
                </a:lnTo>
                <a:lnTo>
                  <a:pt x="4483435" y="2156401"/>
                </a:lnTo>
                <a:lnTo>
                  <a:pt x="4819804" y="2156401"/>
                </a:lnTo>
                <a:close/>
                <a:moveTo>
                  <a:pt x="4819804" y="1440727"/>
                </a:moveTo>
                <a:lnTo>
                  <a:pt x="4483435" y="1440727"/>
                </a:lnTo>
                <a:lnTo>
                  <a:pt x="4483435" y="1791274"/>
                </a:lnTo>
                <a:lnTo>
                  <a:pt x="4819804" y="1791274"/>
                </a:lnTo>
                <a:close/>
                <a:moveTo>
                  <a:pt x="4819804" y="1075598"/>
                </a:moveTo>
                <a:lnTo>
                  <a:pt x="4483434" y="1075598"/>
                </a:lnTo>
                <a:lnTo>
                  <a:pt x="4483435" y="1426147"/>
                </a:lnTo>
                <a:lnTo>
                  <a:pt x="4819804" y="1426147"/>
                </a:lnTo>
                <a:close/>
                <a:moveTo>
                  <a:pt x="4819804" y="710474"/>
                </a:moveTo>
                <a:lnTo>
                  <a:pt x="4483434" y="710474"/>
                </a:lnTo>
                <a:lnTo>
                  <a:pt x="4483434" y="1061017"/>
                </a:lnTo>
                <a:lnTo>
                  <a:pt x="4819804" y="1061017"/>
                </a:lnTo>
                <a:close/>
                <a:moveTo>
                  <a:pt x="4819804" y="345347"/>
                </a:moveTo>
                <a:lnTo>
                  <a:pt x="4483434" y="345347"/>
                </a:lnTo>
                <a:lnTo>
                  <a:pt x="4483434" y="695893"/>
                </a:lnTo>
                <a:lnTo>
                  <a:pt x="4819804" y="695893"/>
                </a:lnTo>
                <a:close/>
                <a:moveTo>
                  <a:pt x="5171393" y="12004284"/>
                </a:moveTo>
                <a:lnTo>
                  <a:pt x="4835023" y="12004282"/>
                </a:lnTo>
                <a:lnTo>
                  <a:pt x="4835023" y="12354830"/>
                </a:lnTo>
                <a:lnTo>
                  <a:pt x="5171393" y="12354830"/>
                </a:lnTo>
                <a:close/>
                <a:moveTo>
                  <a:pt x="5171393" y="11639156"/>
                </a:moveTo>
                <a:lnTo>
                  <a:pt x="4835023" y="11639155"/>
                </a:lnTo>
                <a:lnTo>
                  <a:pt x="4835023" y="11989703"/>
                </a:lnTo>
                <a:lnTo>
                  <a:pt x="5171393" y="11989703"/>
                </a:lnTo>
                <a:close/>
                <a:moveTo>
                  <a:pt x="5171393" y="11274028"/>
                </a:moveTo>
                <a:lnTo>
                  <a:pt x="4835023" y="11274028"/>
                </a:lnTo>
                <a:lnTo>
                  <a:pt x="4835023" y="11624575"/>
                </a:lnTo>
                <a:lnTo>
                  <a:pt x="5171393" y="11624575"/>
                </a:lnTo>
                <a:close/>
                <a:moveTo>
                  <a:pt x="5171393" y="10908901"/>
                </a:moveTo>
                <a:lnTo>
                  <a:pt x="4835023" y="10908900"/>
                </a:lnTo>
                <a:lnTo>
                  <a:pt x="4835023" y="11259448"/>
                </a:lnTo>
                <a:lnTo>
                  <a:pt x="5171393" y="11259448"/>
                </a:lnTo>
                <a:close/>
                <a:moveTo>
                  <a:pt x="5171393" y="10543773"/>
                </a:moveTo>
                <a:lnTo>
                  <a:pt x="4835023" y="10543772"/>
                </a:lnTo>
                <a:lnTo>
                  <a:pt x="4835023" y="10894320"/>
                </a:lnTo>
                <a:lnTo>
                  <a:pt x="5171393" y="10894320"/>
                </a:lnTo>
                <a:close/>
                <a:moveTo>
                  <a:pt x="5171393" y="10178645"/>
                </a:moveTo>
                <a:lnTo>
                  <a:pt x="4835023" y="10178645"/>
                </a:lnTo>
                <a:lnTo>
                  <a:pt x="4835023" y="10529192"/>
                </a:lnTo>
                <a:lnTo>
                  <a:pt x="5171393" y="10529192"/>
                </a:lnTo>
                <a:close/>
                <a:moveTo>
                  <a:pt x="5171393" y="9813518"/>
                </a:moveTo>
                <a:lnTo>
                  <a:pt x="4835024" y="9813518"/>
                </a:lnTo>
                <a:lnTo>
                  <a:pt x="4835023" y="10164065"/>
                </a:lnTo>
                <a:lnTo>
                  <a:pt x="5171393" y="10164065"/>
                </a:lnTo>
                <a:close/>
                <a:moveTo>
                  <a:pt x="5171393" y="9448390"/>
                </a:moveTo>
                <a:lnTo>
                  <a:pt x="4835024" y="9448390"/>
                </a:lnTo>
                <a:lnTo>
                  <a:pt x="4835024" y="9798938"/>
                </a:lnTo>
                <a:lnTo>
                  <a:pt x="5171393" y="9798938"/>
                </a:lnTo>
                <a:close/>
                <a:moveTo>
                  <a:pt x="5171393" y="9083262"/>
                </a:moveTo>
                <a:lnTo>
                  <a:pt x="4835024" y="9083262"/>
                </a:lnTo>
                <a:lnTo>
                  <a:pt x="4835024" y="9433810"/>
                </a:lnTo>
                <a:lnTo>
                  <a:pt x="5171393" y="9433810"/>
                </a:lnTo>
                <a:close/>
                <a:moveTo>
                  <a:pt x="5171393" y="8718135"/>
                </a:moveTo>
                <a:lnTo>
                  <a:pt x="4835024" y="8718135"/>
                </a:lnTo>
                <a:lnTo>
                  <a:pt x="4835024" y="9068682"/>
                </a:lnTo>
                <a:lnTo>
                  <a:pt x="5171393" y="9068682"/>
                </a:lnTo>
                <a:close/>
                <a:moveTo>
                  <a:pt x="5171393" y="8353008"/>
                </a:moveTo>
                <a:lnTo>
                  <a:pt x="4835024" y="8353008"/>
                </a:lnTo>
                <a:lnTo>
                  <a:pt x="4835024" y="8703555"/>
                </a:lnTo>
                <a:lnTo>
                  <a:pt x="5171393" y="8703555"/>
                </a:lnTo>
                <a:close/>
                <a:moveTo>
                  <a:pt x="5171393" y="7987881"/>
                </a:moveTo>
                <a:lnTo>
                  <a:pt x="4835024" y="7987881"/>
                </a:lnTo>
                <a:lnTo>
                  <a:pt x="4835024" y="8338428"/>
                </a:lnTo>
                <a:lnTo>
                  <a:pt x="5171393" y="8338428"/>
                </a:lnTo>
                <a:close/>
                <a:moveTo>
                  <a:pt x="5171393" y="7622754"/>
                </a:moveTo>
                <a:lnTo>
                  <a:pt x="4835024" y="7622754"/>
                </a:lnTo>
                <a:lnTo>
                  <a:pt x="4835024" y="7973301"/>
                </a:lnTo>
                <a:lnTo>
                  <a:pt x="5171393" y="7973301"/>
                </a:lnTo>
                <a:close/>
                <a:moveTo>
                  <a:pt x="5171393" y="7257625"/>
                </a:moveTo>
                <a:lnTo>
                  <a:pt x="4835024" y="7257625"/>
                </a:lnTo>
                <a:lnTo>
                  <a:pt x="4835024" y="7608174"/>
                </a:lnTo>
                <a:lnTo>
                  <a:pt x="5171393" y="7608174"/>
                </a:lnTo>
                <a:close/>
                <a:moveTo>
                  <a:pt x="5171393" y="6892501"/>
                </a:moveTo>
                <a:lnTo>
                  <a:pt x="4835023" y="6892501"/>
                </a:lnTo>
                <a:lnTo>
                  <a:pt x="4835024" y="7243044"/>
                </a:lnTo>
                <a:lnTo>
                  <a:pt x="5171393" y="7243044"/>
                </a:lnTo>
                <a:close/>
                <a:moveTo>
                  <a:pt x="5171393" y="6527374"/>
                </a:moveTo>
                <a:lnTo>
                  <a:pt x="4835023" y="6527374"/>
                </a:lnTo>
                <a:lnTo>
                  <a:pt x="4835023" y="6877920"/>
                </a:lnTo>
                <a:lnTo>
                  <a:pt x="5171393" y="6877920"/>
                </a:lnTo>
                <a:close/>
                <a:moveTo>
                  <a:pt x="5171393" y="6187385"/>
                </a:moveTo>
                <a:lnTo>
                  <a:pt x="4835024" y="6187383"/>
                </a:lnTo>
                <a:lnTo>
                  <a:pt x="4835024" y="6357302"/>
                </a:lnTo>
                <a:lnTo>
                  <a:pt x="4835023" y="6357302"/>
                </a:lnTo>
                <a:lnTo>
                  <a:pt x="4835023" y="6512794"/>
                </a:lnTo>
                <a:lnTo>
                  <a:pt x="5171393" y="6512794"/>
                </a:lnTo>
                <a:close/>
                <a:moveTo>
                  <a:pt x="5171394" y="5822257"/>
                </a:moveTo>
                <a:lnTo>
                  <a:pt x="4835024" y="5822255"/>
                </a:lnTo>
                <a:lnTo>
                  <a:pt x="4835024" y="6172803"/>
                </a:lnTo>
                <a:lnTo>
                  <a:pt x="5171394" y="6172803"/>
                </a:lnTo>
                <a:close/>
                <a:moveTo>
                  <a:pt x="5171394" y="5457129"/>
                </a:moveTo>
                <a:lnTo>
                  <a:pt x="4835024" y="5457129"/>
                </a:lnTo>
                <a:lnTo>
                  <a:pt x="4835024" y="5807676"/>
                </a:lnTo>
                <a:lnTo>
                  <a:pt x="5171394" y="5807676"/>
                </a:lnTo>
                <a:close/>
                <a:moveTo>
                  <a:pt x="5171394" y="5092001"/>
                </a:moveTo>
                <a:lnTo>
                  <a:pt x="4835024" y="5092001"/>
                </a:lnTo>
                <a:lnTo>
                  <a:pt x="4835024" y="5442548"/>
                </a:lnTo>
                <a:lnTo>
                  <a:pt x="5171394" y="5442548"/>
                </a:lnTo>
                <a:close/>
                <a:moveTo>
                  <a:pt x="5171394" y="4726874"/>
                </a:moveTo>
                <a:lnTo>
                  <a:pt x="4835024" y="4726873"/>
                </a:lnTo>
                <a:lnTo>
                  <a:pt x="4835024" y="5077421"/>
                </a:lnTo>
                <a:lnTo>
                  <a:pt x="5171394" y="5077421"/>
                </a:lnTo>
                <a:close/>
                <a:moveTo>
                  <a:pt x="5171394" y="4361746"/>
                </a:moveTo>
                <a:lnTo>
                  <a:pt x="4835024" y="4361745"/>
                </a:lnTo>
                <a:lnTo>
                  <a:pt x="4835024" y="4712293"/>
                </a:lnTo>
                <a:lnTo>
                  <a:pt x="5171394" y="4712293"/>
                </a:lnTo>
                <a:close/>
                <a:moveTo>
                  <a:pt x="5171394" y="3996618"/>
                </a:moveTo>
                <a:lnTo>
                  <a:pt x="4835024" y="3996618"/>
                </a:lnTo>
                <a:lnTo>
                  <a:pt x="4835024" y="4347165"/>
                </a:lnTo>
                <a:lnTo>
                  <a:pt x="5171394" y="4347165"/>
                </a:lnTo>
                <a:close/>
                <a:moveTo>
                  <a:pt x="5171394" y="3631491"/>
                </a:moveTo>
                <a:lnTo>
                  <a:pt x="4835025" y="3631491"/>
                </a:lnTo>
                <a:lnTo>
                  <a:pt x="4835024" y="3982038"/>
                </a:lnTo>
                <a:lnTo>
                  <a:pt x="5171394" y="3982038"/>
                </a:lnTo>
                <a:close/>
                <a:moveTo>
                  <a:pt x="5171394" y="3266363"/>
                </a:moveTo>
                <a:lnTo>
                  <a:pt x="4835025" y="3266363"/>
                </a:lnTo>
                <a:lnTo>
                  <a:pt x="4835025" y="3616911"/>
                </a:lnTo>
                <a:lnTo>
                  <a:pt x="5171394" y="3616911"/>
                </a:lnTo>
                <a:close/>
                <a:moveTo>
                  <a:pt x="5171394" y="2901235"/>
                </a:moveTo>
                <a:lnTo>
                  <a:pt x="4835025" y="2901235"/>
                </a:lnTo>
                <a:lnTo>
                  <a:pt x="4835025" y="3251783"/>
                </a:lnTo>
                <a:lnTo>
                  <a:pt x="5171394" y="3251783"/>
                </a:lnTo>
                <a:close/>
                <a:moveTo>
                  <a:pt x="5171394" y="2536108"/>
                </a:moveTo>
                <a:lnTo>
                  <a:pt x="4835025" y="2536108"/>
                </a:lnTo>
                <a:lnTo>
                  <a:pt x="4835025" y="2886655"/>
                </a:lnTo>
                <a:lnTo>
                  <a:pt x="5171394" y="2886655"/>
                </a:lnTo>
                <a:close/>
                <a:moveTo>
                  <a:pt x="5171394" y="2170981"/>
                </a:moveTo>
                <a:lnTo>
                  <a:pt x="4835025" y="2170981"/>
                </a:lnTo>
                <a:lnTo>
                  <a:pt x="4835025" y="2521528"/>
                </a:lnTo>
                <a:lnTo>
                  <a:pt x="5171394" y="2521528"/>
                </a:lnTo>
                <a:close/>
                <a:moveTo>
                  <a:pt x="5171394" y="1805854"/>
                </a:moveTo>
                <a:lnTo>
                  <a:pt x="4835025" y="1805854"/>
                </a:lnTo>
                <a:lnTo>
                  <a:pt x="4835025" y="2156401"/>
                </a:lnTo>
                <a:lnTo>
                  <a:pt x="5171394" y="2156401"/>
                </a:lnTo>
                <a:close/>
                <a:moveTo>
                  <a:pt x="5171394" y="1440727"/>
                </a:moveTo>
                <a:lnTo>
                  <a:pt x="4835025" y="1440727"/>
                </a:lnTo>
                <a:lnTo>
                  <a:pt x="4835025" y="1791274"/>
                </a:lnTo>
                <a:lnTo>
                  <a:pt x="5171394" y="1791274"/>
                </a:lnTo>
                <a:close/>
                <a:moveTo>
                  <a:pt x="5171394" y="1075598"/>
                </a:moveTo>
                <a:lnTo>
                  <a:pt x="4835025" y="1075598"/>
                </a:lnTo>
                <a:lnTo>
                  <a:pt x="4835025" y="1426147"/>
                </a:lnTo>
                <a:lnTo>
                  <a:pt x="5171394" y="1426147"/>
                </a:lnTo>
                <a:close/>
                <a:moveTo>
                  <a:pt x="5171394" y="710474"/>
                </a:moveTo>
                <a:lnTo>
                  <a:pt x="4835024" y="710474"/>
                </a:lnTo>
                <a:lnTo>
                  <a:pt x="4835025" y="1061017"/>
                </a:lnTo>
                <a:lnTo>
                  <a:pt x="5171394" y="1061017"/>
                </a:lnTo>
                <a:close/>
                <a:moveTo>
                  <a:pt x="5171394" y="345347"/>
                </a:moveTo>
                <a:lnTo>
                  <a:pt x="4835024" y="345347"/>
                </a:lnTo>
                <a:lnTo>
                  <a:pt x="4835024" y="695893"/>
                </a:lnTo>
                <a:lnTo>
                  <a:pt x="5171394" y="695893"/>
                </a:lnTo>
                <a:close/>
                <a:moveTo>
                  <a:pt x="5522983" y="12004284"/>
                </a:moveTo>
                <a:lnTo>
                  <a:pt x="5186613" y="12004284"/>
                </a:lnTo>
                <a:lnTo>
                  <a:pt x="5186613" y="12354830"/>
                </a:lnTo>
                <a:lnTo>
                  <a:pt x="5522983" y="12354830"/>
                </a:lnTo>
                <a:close/>
                <a:moveTo>
                  <a:pt x="5522983" y="11639156"/>
                </a:moveTo>
                <a:lnTo>
                  <a:pt x="5186613" y="11639156"/>
                </a:lnTo>
                <a:lnTo>
                  <a:pt x="5186613" y="11989703"/>
                </a:lnTo>
                <a:lnTo>
                  <a:pt x="5522983" y="11989703"/>
                </a:lnTo>
                <a:close/>
                <a:moveTo>
                  <a:pt x="5522983" y="11274028"/>
                </a:moveTo>
                <a:lnTo>
                  <a:pt x="5186613" y="11274028"/>
                </a:lnTo>
                <a:lnTo>
                  <a:pt x="5186613" y="11624575"/>
                </a:lnTo>
                <a:lnTo>
                  <a:pt x="5522983" y="11624575"/>
                </a:lnTo>
                <a:close/>
                <a:moveTo>
                  <a:pt x="5522983" y="10908901"/>
                </a:moveTo>
                <a:lnTo>
                  <a:pt x="5186613" y="10908901"/>
                </a:lnTo>
                <a:lnTo>
                  <a:pt x="5186613" y="11259448"/>
                </a:lnTo>
                <a:lnTo>
                  <a:pt x="5522983" y="11259448"/>
                </a:lnTo>
                <a:close/>
                <a:moveTo>
                  <a:pt x="5522983" y="10543773"/>
                </a:moveTo>
                <a:lnTo>
                  <a:pt x="5186613" y="10543773"/>
                </a:lnTo>
                <a:lnTo>
                  <a:pt x="5186613" y="10894320"/>
                </a:lnTo>
                <a:lnTo>
                  <a:pt x="5522983" y="10894320"/>
                </a:lnTo>
                <a:close/>
                <a:moveTo>
                  <a:pt x="5522983" y="10178645"/>
                </a:moveTo>
                <a:lnTo>
                  <a:pt x="5186613" y="10178645"/>
                </a:lnTo>
                <a:lnTo>
                  <a:pt x="5186613" y="10529192"/>
                </a:lnTo>
                <a:lnTo>
                  <a:pt x="5522983" y="10529192"/>
                </a:lnTo>
                <a:close/>
                <a:moveTo>
                  <a:pt x="5522983" y="9813518"/>
                </a:moveTo>
                <a:lnTo>
                  <a:pt x="5186613" y="9813518"/>
                </a:lnTo>
                <a:lnTo>
                  <a:pt x="5186613" y="10164065"/>
                </a:lnTo>
                <a:lnTo>
                  <a:pt x="5522983" y="10164065"/>
                </a:lnTo>
                <a:close/>
                <a:moveTo>
                  <a:pt x="5522983" y="9448390"/>
                </a:moveTo>
                <a:lnTo>
                  <a:pt x="5186613" y="9448390"/>
                </a:lnTo>
                <a:lnTo>
                  <a:pt x="5186613" y="9798938"/>
                </a:lnTo>
                <a:lnTo>
                  <a:pt x="5522983" y="9798938"/>
                </a:lnTo>
                <a:close/>
                <a:moveTo>
                  <a:pt x="5522983" y="9083262"/>
                </a:moveTo>
                <a:lnTo>
                  <a:pt x="5186613" y="9083262"/>
                </a:lnTo>
                <a:lnTo>
                  <a:pt x="5186613" y="9433810"/>
                </a:lnTo>
                <a:lnTo>
                  <a:pt x="5522983" y="9433810"/>
                </a:lnTo>
                <a:close/>
                <a:moveTo>
                  <a:pt x="5522983" y="8718135"/>
                </a:moveTo>
                <a:lnTo>
                  <a:pt x="5186613" y="8718135"/>
                </a:lnTo>
                <a:lnTo>
                  <a:pt x="5186613" y="9068682"/>
                </a:lnTo>
                <a:lnTo>
                  <a:pt x="5522983" y="9068682"/>
                </a:lnTo>
                <a:close/>
                <a:moveTo>
                  <a:pt x="5522983" y="8353008"/>
                </a:moveTo>
                <a:lnTo>
                  <a:pt x="5186613" y="8353008"/>
                </a:lnTo>
                <a:lnTo>
                  <a:pt x="5186613" y="8703555"/>
                </a:lnTo>
                <a:lnTo>
                  <a:pt x="5522983" y="8703555"/>
                </a:lnTo>
                <a:close/>
                <a:moveTo>
                  <a:pt x="5522983" y="7987881"/>
                </a:moveTo>
                <a:lnTo>
                  <a:pt x="5186613" y="7987881"/>
                </a:lnTo>
                <a:lnTo>
                  <a:pt x="5186613" y="8338428"/>
                </a:lnTo>
                <a:lnTo>
                  <a:pt x="5522983" y="8338428"/>
                </a:lnTo>
                <a:close/>
                <a:moveTo>
                  <a:pt x="5522983" y="7622754"/>
                </a:moveTo>
                <a:lnTo>
                  <a:pt x="5186613" y="7622754"/>
                </a:lnTo>
                <a:lnTo>
                  <a:pt x="5186613" y="7973301"/>
                </a:lnTo>
                <a:lnTo>
                  <a:pt x="5522983" y="7973301"/>
                </a:lnTo>
                <a:close/>
                <a:moveTo>
                  <a:pt x="5522983" y="7257625"/>
                </a:moveTo>
                <a:lnTo>
                  <a:pt x="5186613" y="7257625"/>
                </a:lnTo>
                <a:lnTo>
                  <a:pt x="5186613" y="7608174"/>
                </a:lnTo>
                <a:lnTo>
                  <a:pt x="5522983" y="7608174"/>
                </a:lnTo>
                <a:close/>
                <a:moveTo>
                  <a:pt x="5522983" y="6892501"/>
                </a:moveTo>
                <a:lnTo>
                  <a:pt x="5186613" y="6892501"/>
                </a:lnTo>
                <a:lnTo>
                  <a:pt x="5186613" y="7243044"/>
                </a:lnTo>
                <a:lnTo>
                  <a:pt x="5522983" y="7243044"/>
                </a:lnTo>
                <a:close/>
                <a:moveTo>
                  <a:pt x="5522983" y="6527374"/>
                </a:moveTo>
                <a:lnTo>
                  <a:pt x="5186613" y="6527374"/>
                </a:lnTo>
                <a:lnTo>
                  <a:pt x="5186613" y="6877920"/>
                </a:lnTo>
                <a:lnTo>
                  <a:pt x="5522983" y="6877920"/>
                </a:lnTo>
                <a:close/>
                <a:moveTo>
                  <a:pt x="5522983" y="6187385"/>
                </a:moveTo>
                <a:lnTo>
                  <a:pt x="5186614" y="6187385"/>
                </a:lnTo>
                <a:lnTo>
                  <a:pt x="5186614" y="6357302"/>
                </a:lnTo>
                <a:lnTo>
                  <a:pt x="5186613" y="6357302"/>
                </a:lnTo>
                <a:lnTo>
                  <a:pt x="5186613" y="6512794"/>
                </a:lnTo>
                <a:lnTo>
                  <a:pt x="5522983" y="6512794"/>
                </a:lnTo>
                <a:close/>
                <a:moveTo>
                  <a:pt x="5522984" y="5822257"/>
                </a:moveTo>
                <a:lnTo>
                  <a:pt x="5186614" y="5822257"/>
                </a:lnTo>
                <a:lnTo>
                  <a:pt x="5186614" y="6172803"/>
                </a:lnTo>
                <a:lnTo>
                  <a:pt x="5522984" y="6172803"/>
                </a:lnTo>
                <a:close/>
                <a:moveTo>
                  <a:pt x="5522984" y="5457129"/>
                </a:moveTo>
                <a:lnTo>
                  <a:pt x="5186614" y="5457129"/>
                </a:lnTo>
                <a:lnTo>
                  <a:pt x="5186614" y="5807676"/>
                </a:lnTo>
                <a:lnTo>
                  <a:pt x="5522984" y="5807676"/>
                </a:lnTo>
                <a:close/>
                <a:moveTo>
                  <a:pt x="5522984" y="5092001"/>
                </a:moveTo>
                <a:lnTo>
                  <a:pt x="5186614" y="5092001"/>
                </a:lnTo>
                <a:lnTo>
                  <a:pt x="5186614" y="5442548"/>
                </a:lnTo>
                <a:lnTo>
                  <a:pt x="5522984" y="5442548"/>
                </a:lnTo>
                <a:close/>
                <a:moveTo>
                  <a:pt x="5522984" y="4726874"/>
                </a:moveTo>
                <a:lnTo>
                  <a:pt x="5186614" y="4726874"/>
                </a:lnTo>
                <a:lnTo>
                  <a:pt x="5186614" y="5077421"/>
                </a:lnTo>
                <a:lnTo>
                  <a:pt x="5522984" y="5077421"/>
                </a:lnTo>
                <a:close/>
                <a:moveTo>
                  <a:pt x="5522984" y="4361746"/>
                </a:moveTo>
                <a:lnTo>
                  <a:pt x="5186614" y="4361746"/>
                </a:lnTo>
                <a:lnTo>
                  <a:pt x="5186614" y="4712293"/>
                </a:lnTo>
                <a:lnTo>
                  <a:pt x="5522984" y="4712293"/>
                </a:lnTo>
                <a:close/>
                <a:moveTo>
                  <a:pt x="5522984" y="3996618"/>
                </a:moveTo>
                <a:lnTo>
                  <a:pt x="5186614" y="3996618"/>
                </a:lnTo>
                <a:lnTo>
                  <a:pt x="5186614" y="4347165"/>
                </a:lnTo>
                <a:lnTo>
                  <a:pt x="5522984" y="4347165"/>
                </a:lnTo>
                <a:close/>
                <a:moveTo>
                  <a:pt x="5522984" y="3631491"/>
                </a:moveTo>
                <a:lnTo>
                  <a:pt x="5186614" y="3631491"/>
                </a:lnTo>
                <a:lnTo>
                  <a:pt x="5186614" y="3982038"/>
                </a:lnTo>
                <a:lnTo>
                  <a:pt x="5522984" y="3982038"/>
                </a:lnTo>
                <a:close/>
                <a:moveTo>
                  <a:pt x="5522984" y="3266363"/>
                </a:moveTo>
                <a:lnTo>
                  <a:pt x="5186614" y="3266363"/>
                </a:lnTo>
                <a:lnTo>
                  <a:pt x="5186614" y="3616911"/>
                </a:lnTo>
                <a:lnTo>
                  <a:pt x="5522984" y="3616911"/>
                </a:lnTo>
                <a:close/>
                <a:moveTo>
                  <a:pt x="5522984" y="2901235"/>
                </a:moveTo>
                <a:lnTo>
                  <a:pt x="5186614" y="2901235"/>
                </a:lnTo>
                <a:lnTo>
                  <a:pt x="5186614" y="3251783"/>
                </a:lnTo>
                <a:lnTo>
                  <a:pt x="5522984" y="3251783"/>
                </a:lnTo>
                <a:close/>
                <a:moveTo>
                  <a:pt x="5522984" y="2536108"/>
                </a:moveTo>
                <a:lnTo>
                  <a:pt x="5186614" y="2536108"/>
                </a:lnTo>
                <a:lnTo>
                  <a:pt x="5186614" y="2886655"/>
                </a:lnTo>
                <a:lnTo>
                  <a:pt x="5522984" y="2886655"/>
                </a:lnTo>
                <a:close/>
                <a:moveTo>
                  <a:pt x="5522984" y="2170981"/>
                </a:moveTo>
                <a:lnTo>
                  <a:pt x="5186614" y="2170981"/>
                </a:lnTo>
                <a:lnTo>
                  <a:pt x="5186614" y="2521528"/>
                </a:lnTo>
                <a:lnTo>
                  <a:pt x="5522984" y="2521528"/>
                </a:lnTo>
                <a:close/>
                <a:moveTo>
                  <a:pt x="5522984" y="1805854"/>
                </a:moveTo>
                <a:lnTo>
                  <a:pt x="5186614" y="1805854"/>
                </a:lnTo>
                <a:lnTo>
                  <a:pt x="5186614" y="2156401"/>
                </a:lnTo>
                <a:lnTo>
                  <a:pt x="5522984" y="2156401"/>
                </a:lnTo>
                <a:close/>
                <a:moveTo>
                  <a:pt x="5522984" y="1440727"/>
                </a:moveTo>
                <a:lnTo>
                  <a:pt x="5186614" y="1440727"/>
                </a:lnTo>
                <a:lnTo>
                  <a:pt x="5186614" y="1791274"/>
                </a:lnTo>
                <a:lnTo>
                  <a:pt x="5522984" y="1791274"/>
                </a:lnTo>
                <a:close/>
                <a:moveTo>
                  <a:pt x="5522984" y="1075598"/>
                </a:moveTo>
                <a:lnTo>
                  <a:pt x="5186614" y="1075598"/>
                </a:lnTo>
                <a:lnTo>
                  <a:pt x="5186614" y="1426147"/>
                </a:lnTo>
                <a:lnTo>
                  <a:pt x="5522984" y="1426147"/>
                </a:lnTo>
                <a:close/>
                <a:moveTo>
                  <a:pt x="5522984" y="710474"/>
                </a:moveTo>
                <a:lnTo>
                  <a:pt x="5186614" y="710474"/>
                </a:lnTo>
                <a:lnTo>
                  <a:pt x="5186614" y="1061017"/>
                </a:lnTo>
                <a:lnTo>
                  <a:pt x="5522984" y="1061017"/>
                </a:lnTo>
                <a:close/>
                <a:moveTo>
                  <a:pt x="5522984" y="345347"/>
                </a:moveTo>
                <a:lnTo>
                  <a:pt x="5186614" y="345347"/>
                </a:lnTo>
                <a:lnTo>
                  <a:pt x="5186614" y="695893"/>
                </a:lnTo>
                <a:lnTo>
                  <a:pt x="5522984" y="695893"/>
                </a:lnTo>
                <a:close/>
                <a:moveTo>
                  <a:pt x="5874573" y="12004284"/>
                </a:moveTo>
                <a:lnTo>
                  <a:pt x="5538203" y="12004284"/>
                </a:lnTo>
                <a:lnTo>
                  <a:pt x="5538203" y="12354830"/>
                </a:lnTo>
                <a:lnTo>
                  <a:pt x="5874573" y="12354830"/>
                </a:lnTo>
                <a:close/>
                <a:moveTo>
                  <a:pt x="5874573" y="11639156"/>
                </a:moveTo>
                <a:lnTo>
                  <a:pt x="5538203" y="11639156"/>
                </a:lnTo>
                <a:lnTo>
                  <a:pt x="5538203" y="11989703"/>
                </a:lnTo>
                <a:lnTo>
                  <a:pt x="5874573" y="11989703"/>
                </a:lnTo>
                <a:close/>
                <a:moveTo>
                  <a:pt x="5874573" y="11274028"/>
                </a:moveTo>
                <a:lnTo>
                  <a:pt x="5538203" y="11274028"/>
                </a:lnTo>
                <a:lnTo>
                  <a:pt x="5538203" y="11624575"/>
                </a:lnTo>
                <a:lnTo>
                  <a:pt x="5874573" y="11624575"/>
                </a:lnTo>
                <a:close/>
                <a:moveTo>
                  <a:pt x="5874573" y="10908901"/>
                </a:moveTo>
                <a:lnTo>
                  <a:pt x="5538203" y="10908901"/>
                </a:lnTo>
                <a:lnTo>
                  <a:pt x="5538203" y="11259448"/>
                </a:lnTo>
                <a:lnTo>
                  <a:pt x="5874573" y="11259448"/>
                </a:lnTo>
                <a:close/>
                <a:moveTo>
                  <a:pt x="5874573" y="10543773"/>
                </a:moveTo>
                <a:lnTo>
                  <a:pt x="5538203" y="10543773"/>
                </a:lnTo>
                <a:lnTo>
                  <a:pt x="5538203" y="10894320"/>
                </a:lnTo>
                <a:lnTo>
                  <a:pt x="5874573" y="10894320"/>
                </a:lnTo>
                <a:close/>
                <a:moveTo>
                  <a:pt x="5874573" y="10178645"/>
                </a:moveTo>
                <a:lnTo>
                  <a:pt x="5538203" y="10178645"/>
                </a:lnTo>
                <a:lnTo>
                  <a:pt x="5538203" y="10529192"/>
                </a:lnTo>
                <a:lnTo>
                  <a:pt x="5874573" y="10529192"/>
                </a:lnTo>
                <a:close/>
                <a:moveTo>
                  <a:pt x="5874573" y="9813518"/>
                </a:moveTo>
                <a:lnTo>
                  <a:pt x="5538203" y="9813518"/>
                </a:lnTo>
                <a:lnTo>
                  <a:pt x="5538203" y="10164065"/>
                </a:lnTo>
                <a:lnTo>
                  <a:pt x="5874573" y="10164065"/>
                </a:lnTo>
                <a:close/>
                <a:moveTo>
                  <a:pt x="5874573" y="9448390"/>
                </a:moveTo>
                <a:lnTo>
                  <a:pt x="5538203" y="9448390"/>
                </a:lnTo>
                <a:lnTo>
                  <a:pt x="5538203" y="9798938"/>
                </a:lnTo>
                <a:lnTo>
                  <a:pt x="5874573" y="9798938"/>
                </a:lnTo>
                <a:close/>
                <a:moveTo>
                  <a:pt x="5874573" y="9083262"/>
                </a:moveTo>
                <a:lnTo>
                  <a:pt x="5538203" y="9083262"/>
                </a:lnTo>
                <a:lnTo>
                  <a:pt x="5538203" y="9433810"/>
                </a:lnTo>
                <a:lnTo>
                  <a:pt x="5874573" y="9433810"/>
                </a:lnTo>
                <a:close/>
                <a:moveTo>
                  <a:pt x="5874573" y="8718135"/>
                </a:moveTo>
                <a:lnTo>
                  <a:pt x="5538203" y="8718135"/>
                </a:lnTo>
                <a:lnTo>
                  <a:pt x="5538203" y="9068682"/>
                </a:lnTo>
                <a:lnTo>
                  <a:pt x="5874573" y="9068682"/>
                </a:lnTo>
                <a:close/>
                <a:moveTo>
                  <a:pt x="5874573" y="8353008"/>
                </a:moveTo>
                <a:lnTo>
                  <a:pt x="5538203" y="8353008"/>
                </a:lnTo>
                <a:lnTo>
                  <a:pt x="5538203" y="8703555"/>
                </a:lnTo>
                <a:lnTo>
                  <a:pt x="5874573" y="8703555"/>
                </a:lnTo>
                <a:close/>
                <a:moveTo>
                  <a:pt x="5874573" y="7987881"/>
                </a:moveTo>
                <a:lnTo>
                  <a:pt x="5538203" y="7987881"/>
                </a:lnTo>
                <a:lnTo>
                  <a:pt x="5538203" y="8338428"/>
                </a:lnTo>
                <a:lnTo>
                  <a:pt x="5874573" y="8338428"/>
                </a:lnTo>
                <a:close/>
                <a:moveTo>
                  <a:pt x="5874573" y="7622754"/>
                </a:moveTo>
                <a:lnTo>
                  <a:pt x="5538203" y="7622754"/>
                </a:lnTo>
                <a:lnTo>
                  <a:pt x="5538203" y="7973301"/>
                </a:lnTo>
                <a:lnTo>
                  <a:pt x="5874573" y="7973301"/>
                </a:lnTo>
                <a:close/>
                <a:moveTo>
                  <a:pt x="5874573" y="7257625"/>
                </a:moveTo>
                <a:lnTo>
                  <a:pt x="5538203" y="7257625"/>
                </a:lnTo>
                <a:lnTo>
                  <a:pt x="5538203" y="7608174"/>
                </a:lnTo>
                <a:lnTo>
                  <a:pt x="5874573" y="7608174"/>
                </a:lnTo>
                <a:close/>
                <a:moveTo>
                  <a:pt x="5874573" y="6892501"/>
                </a:moveTo>
                <a:lnTo>
                  <a:pt x="5538203" y="6892501"/>
                </a:lnTo>
                <a:lnTo>
                  <a:pt x="5538203" y="7243044"/>
                </a:lnTo>
                <a:lnTo>
                  <a:pt x="5874573" y="7243044"/>
                </a:lnTo>
                <a:close/>
                <a:moveTo>
                  <a:pt x="5874573" y="6527374"/>
                </a:moveTo>
                <a:lnTo>
                  <a:pt x="5538203" y="6527374"/>
                </a:lnTo>
                <a:lnTo>
                  <a:pt x="5538203" y="6877920"/>
                </a:lnTo>
                <a:lnTo>
                  <a:pt x="5874573" y="6877920"/>
                </a:lnTo>
                <a:close/>
                <a:moveTo>
                  <a:pt x="5874573" y="6187385"/>
                </a:moveTo>
                <a:lnTo>
                  <a:pt x="5538204" y="6187385"/>
                </a:lnTo>
                <a:lnTo>
                  <a:pt x="5538204" y="6357302"/>
                </a:lnTo>
                <a:lnTo>
                  <a:pt x="5538203" y="6357302"/>
                </a:lnTo>
                <a:lnTo>
                  <a:pt x="5538203" y="6512794"/>
                </a:lnTo>
                <a:lnTo>
                  <a:pt x="5874573" y="6512794"/>
                </a:lnTo>
                <a:close/>
                <a:moveTo>
                  <a:pt x="5874574" y="5822257"/>
                </a:moveTo>
                <a:lnTo>
                  <a:pt x="5538204" y="5822257"/>
                </a:lnTo>
                <a:lnTo>
                  <a:pt x="5538204" y="6172803"/>
                </a:lnTo>
                <a:lnTo>
                  <a:pt x="5874574" y="6172803"/>
                </a:lnTo>
                <a:close/>
                <a:moveTo>
                  <a:pt x="5874574" y="5457129"/>
                </a:moveTo>
                <a:lnTo>
                  <a:pt x="5538204" y="5457129"/>
                </a:lnTo>
                <a:lnTo>
                  <a:pt x="5538204" y="5807676"/>
                </a:lnTo>
                <a:lnTo>
                  <a:pt x="5874574" y="5807676"/>
                </a:lnTo>
                <a:close/>
                <a:moveTo>
                  <a:pt x="5874574" y="5092001"/>
                </a:moveTo>
                <a:lnTo>
                  <a:pt x="5538204" y="5092001"/>
                </a:lnTo>
                <a:lnTo>
                  <a:pt x="5538204" y="5442548"/>
                </a:lnTo>
                <a:lnTo>
                  <a:pt x="5874574" y="5442548"/>
                </a:lnTo>
                <a:close/>
                <a:moveTo>
                  <a:pt x="5874574" y="4726874"/>
                </a:moveTo>
                <a:lnTo>
                  <a:pt x="5538204" y="4726874"/>
                </a:lnTo>
                <a:lnTo>
                  <a:pt x="5538204" y="5077421"/>
                </a:lnTo>
                <a:lnTo>
                  <a:pt x="5874574" y="5077421"/>
                </a:lnTo>
                <a:close/>
                <a:moveTo>
                  <a:pt x="5874574" y="4361746"/>
                </a:moveTo>
                <a:lnTo>
                  <a:pt x="5538204" y="4361746"/>
                </a:lnTo>
                <a:lnTo>
                  <a:pt x="5538204" y="4712293"/>
                </a:lnTo>
                <a:lnTo>
                  <a:pt x="5874574" y="4712293"/>
                </a:lnTo>
                <a:close/>
                <a:moveTo>
                  <a:pt x="5874574" y="3996618"/>
                </a:moveTo>
                <a:lnTo>
                  <a:pt x="5538204" y="3996618"/>
                </a:lnTo>
                <a:lnTo>
                  <a:pt x="5538204" y="4347165"/>
                </a:lnTo>
                <a:lnTo>
                  <a:pt x="5874574" y="4347165"/>
                </a:lnTo>
                <a:close/>
                <a:moveTo>
                  <a:pt x="5874574" y="3631491"/>
                </a:moveTo>
                <a:lnTo>
                  <a:pt x="5538204" y="3631491"/>
                </a:lnTo>
                <a:lnTo>
                  <a:pt x="5538204" y="3982038"/>
                </a:lnTo>
                <a:lnTo>
                  <a:pt x="5874574" y="3982038"/>
                </a:lnTo>
                <a:close/>
                <a:moveTo>
                  <a:pt x="5874574" y="3266363"/>
                </a:moveTo>
                <a:lnTo>
                  <a:pt x="5538204" y="3266363"/>
                </a:lnTo>
                <a:lnTo>
                  <a:pt x="5538204" y="3616911"/>
                </a:lnTo>
                <a:lnTo>
                  <a:pt x="5874574" y="3616911"/>
                </a:lnTo>
                <a:close/>
                <a:moveTo>
                  <a:pt x="5874574" y="2901235"/>
                </a:moveTo>
                <a:lnTo>
                  <a:pt x="5538204" y="2901235"/>
                </a:lnTo>
                <a:lnTo>
                  <a:pt x="5538204" y="3251783"/>
                </a:lnTo>
                <a:lnTo>
                  <a:pt x="5874574" y="3251783"/>
                </a:lnTo>
                <a:close/>
                <a:moveTo>
                  <a:pt x="5874574" y="2536108"/>
                </a:moveTo>
                <a:lnTo>
                  <a:pt x="5538204" y="2536108"/>
                </a:lnTo>
                <a:lnTo>
                  <a:pt x="5538204" y="2886655"/>
                </a:lnTo>
                <a:lnTo>
                  <a:pt x="5874574" y="2886655"/>
                </a:lnTo>
                <a:close/>
                <a:moveTo>
                  <a:pt x="5874574" y="2170981"/>
                </a:moveTo>
                <a:lnTo>
                  <a:pt x="5538204" y="2170981"/>
                </a:lnTo>
                <a:lnTo>
                  <a:pt x="5538204" y="2521528"/>
                </a:lnTo>
                <a:lnTo>
                  <a:pt x="5874574" y="2521528"/>
                </a:lnTo>
                <a:close/>
                <a:moveTo>
                  <a:pt x="5874574" y="1805854"/>
                </a:moveTo>
                <a:lnTo>
                  <a:pt x="5538204" y="1805854"/>
                </a:lnTo>
                <a:lnTo>
                  <a:pt x="5538204" y="2156401"/>
                </a:lnTo>
                <a:lnTo>
                  <a:pt x="5874574" y="2156401"/>
                </a:lnTo>
                <a:close/>
                <a:moveTo>
                  <a:pt x="5874574" y="1440727"/>
                </a:moveTo>
                <a:lnTo>
                  <a:pt x="5538204" y="1440727"/>
                </a:lnTo>
                <a:lnTo>
                  <a:pt x="5538204" y="1791274"/>
                </a:lnTo>
                <a:lnTo>
                  <a:pt x="5874574" y="1791274"/>
                </a:lnTo>
                <a:close/>
                <a:moveTo>
                  <a:pt x="5874574" y="1075598"/>
                </a:moveTo>
                <a:lnTo>
                  <a:pt x="5538204" y="1075598"/>
                </a:lnTo>
                <a:lnTo>
                  <a:pt x="5538204" y="1426147"/>
                </a:lnTo>
                <a:lnTo>
                  <a:pt x="5874574" y="1426147"/>
                </a:lnTo>
                <a:close/>
                <a:moveTo>
                  <a:pt x="5874574" y="710474"/>
                </a:moveTo>
                <a:lnTo>
                  <a:pt x="5538204" y="710474"/>
                </a:lnTo>
                <a:lnTo>
                  <a:pt x="5538204" y="1061017"/>
                </a:lnTo>
                <a:lnTo>
                  <a:pt x="5874574" y="1061017"/>
                </a:lnTo>
                <a:close/>
                <a:moveTo>
                  <a:pt x="5874574" y="345347"/>
                </a:moveTo>
                <a:lnTo>
                  <a:pt x="5538204" y="345347"/>
                </a:lnTo>
                <a:lnTo>
                  <a:pt x="5538204" y="695893"/>
                </a:lnTo>
                <a:lnTo>
                  <a:pt x="5874574" y="695893"/>
                </a:lnTo>
                <a:close/>
                <a:moveTo>
                  <a:pt x="6226162" y="12004284"/>
                </a:moveTo>
                <a:lnTo>
                  <a:pt x="5889793" y="12004284"/>
                </a:lnTo>
                <a:lnTo>
                  <a:pt x="5889793" y="12354830"/>
                </a:lnTo>
                <a:lnTo>
                  <a:pt x="6226162" y="12354830"/>
                </a:lnTo>
                <a:close/>
                <a:moveTo>
                  <a:pt x="6226162" y="11639156"/>
                </a:moveTo>
                <a:lnTo>
                  <a:pt x="5889793" y="11639156"/>
                </a:lnTo>
                <a:lnTo>
                  <a:pt x="5889793" y="11989703"/>
                </a:lnTo>
                <a:lnTo>
                  <a:pt x="6226162" y="11989703"/>
                </a:lnTo>
                <a:close/>
                <a:moveTo>
                  <a:pt x="6226162" y="11274028"/>
                </a:moveTo>
                <a:lnTo>
                  <a:pt x="5889793" y="11274028"/>
                </a:lnTo>
                <a:lnTo>
                  <a:pt x="5889793" y="11624575"/>
                </a:lnTo>
                <a:lnTo>
                  <a:pt x="6226162" y="11624575"/>
                </a:lnTo>
                <a:close/>
                <a:moveTo>
                  <a:pt x="6226162" y="10908900"/>
                </a:moveTo>
                <a:lnTo>
                  <a:pt x="5889793" y="10908901"/>
                </a:lnTo>
                <a:lnTo>
                  <a:pt x="5889793" y="11259448"/>
                </a:lnTo>
                <a:lnTo>
                  <a:pt x="6226162" y="11259448"/>
                </a:lnTo>
                <a:close/>
                <a:moveTo>
                  <a:pt x="6226162" y="10543773"/>
                </a:moveTo>
                <a:lnTo>
                  <a:pt x="5889793" y="10543773"/>
                </a:lnTo>
                <a:lnTo>
                  <a:pt x="5889793" y="10894320"/>
                </a:lnTo>
                <a:lnTo>
                  <a:pt x="6226162" y="10894320"/>
                </a:lnTo>
                <a:close/>
                <a:moveTo>
                  <a:pt x="6226162" y="10178645"/>
                </a:moveTo>
                <a:lnTo>
                  <a:pt x="5889793" y="10178645"/>
                </a:lnTo>
                <a:lnTo>
                  <a:pt x="5889793" y="10529192"/>
                </a:lnTo>
                <a:lnTo>
                  <a:pt x="6226162" y="10529192"/>
                </a:lnTo>
                <a:close/>
                <a:moveTo>
                  <a:pt x="6226162" y="9813518"/>
                </a:moveTo>
                <a:lnTo>
                  <a:pt x="5889793" y="9813518"/>
                </a:lnTo>
                <a:lnTo>
                  <a:pt x="5889793" y="10164065"/>
                </a:lnTo>
                <a:lnTo>
                  <a:pt x="6226162" y="10164065"/>
                </a:lnTo>
                <a:close/>
                <a:moveTo>
                  <a:pt x="6226162" y="9448390"/>
                </a:moveTo>
                <a:lnTo>
                  <a:pt x="5889793" y="9448390"/>
                </a:lnTo>
                <a:lnTo>
                  <a:pt x="5889793" y="9798938"/>
                </a:lnTo>
                <a:lnTo>
                  <a:pt x="6226162" y="9798938"/>
                </a:lnTo>
                <a:close/>
                <a:moveTo>
                  <a:pt x="6226162" y="9083262"/>
                </a:moveTo>
                <a:lnTo>
                  <a:pt x="5889793" y="9083262"/>
                </a:lnTo>
                <a:lnTo>
                  <a:pt x="5889793" y="9433810"/>
                </a:lnTo>
                <a:lnTo>
                  <a:pt x="6226162" y="9433810"/>
                </a:lnTo>
                <a:close/>
                <a:moveTo>
                  <a:pt x="6226162" y="8718135"/>
                </a:moveTo>
                <a:lnTo>
                  <a:pt x="5889793" y="8718135"/>
                </a:lnTo>
                <a:lnTo>
                  <a:pt x="5889793" y="9068682"/>
                </a:lnTo>
                <a:lnTo>
                  <a:pt x="6226162" y="9068682"/>
                </a:lnTo>
                <a:close/>
                <a:moveTo>
                  <a:pt x="6226162" y="8353008"/>
                </a:moveTo>
                <a:lnTo>
                  <a:pt x="5889793" y="8353008"/>
                </a:lnTo>
                <a:lnTo>
                  <a:pt x="5889793" y="8703555"/>
                </a:lnTo>
                <a:lnTo>
                  <a:pt x="6226162" y="8703555"/>
                </a:lnTo>
                <a:close/>
                <a:moveTo>
                  <a:pt x="6226162" y="7987881"/>
                </a:moveTo>
                <a:lnTo>
                  <a:pt x="5889793" y="7987881"/>
                </a:lnTo>
                <a:lnTo>
                  <a:pt x="5889793" y="8338428"/>
                </a:lnTo>
                <a:lnTo>
                  <a:pt x="6226162" y="8338428"/>
                </a:lnTo>
                <a:close/>
                <a:moveTo>
                  <a:pt x="6226162" y="7622754"/>
                </a:moveTo>
                <a:lnTo>
                  <a:pt x="5889793" y="7622754"/>
                </a:lnTo>
                <a:lnTo>
                  <a:pt x="5889793" y="7973301"/>
                </a:lnTo>
                <a:lnTo>
                  <a:pt x="6226162" y="7973301"/>
                </a:lnTo>
                <a:close/>
                <a:moveTo>
                  <a:pt x="6226162" y="7257625"/>
                </a:moveTo>
                <a:lnTo>
                  <a:pt x="5889793" y="7257625"/>
                </a:lnTo>
                <a:lnTo>
                  <a:pt x="5889793" y="7608174"/>
                </a:lnTo>
                <a:lnTo>
                  <a:pt x="6226162" y="7608174"/>
                </a:lnTo>
                <a:close/>
                <a:moveTo>
                  <a:pt x="6226162" y="6892501"/>
                </a:moveTo>
                <a:lnTo>
                  <a:pt x="5889793" y="6892501"/>
                </a:lnTo>
                <a:lnTo>
                  <a:pt x="5889793" y="7243044"/>
                </a:lnTo>
                <a:lnTo>
                  <a:pt x="6226162" y="7243044"/>
                </a:lnTo>
                <a:close/>
                <a:moveTo>
                  <a:pt x="6226163" y="6527374"/>
                </a:moveTo>
                <a:lnTo>
                  <a:pt x="5889793" y="6527374"/>
                </a:lnTo>
                <a:lnTo>
                  <a:pt x="5889793" y="6877920"/>
                </a:lnTo>
                <a:lnTo>
                  <a:pt x="6226162" y="6877921"/>
                </a:lnTo>
                <a:close/>
                <a:moveTo>
                  <a:pt x="6226163" y="6187384"/>
                </a:moveTo>
                <a:lnTo>
                  <a:pt x="5889794" y="6187385"/>
                </a:lnTo>
                <a:lnTo>
                  <a:pt x="5889794" y="6357302"/>
                </a:lnTo>
                <a:lnTo>
                  <a:pt x="5889793" y="6357302"/>
                </a:lnTo>
                <a:lnTo>
                  <a:pt x="5889793" y="6512794"/>
                </a:lnTo>
                <a:lnTo>
                  <a:pt x="6226163" y="6512794"/>
                </a:lnTo>
                <a:lnTo>
                  <a:pt x="6226163" y="6357302"/>
                </a:lnTo>
                <a:close/>
                <a:moveTo>
                  <a:pt x="6226163" y="5822257"/>
                </a:moveTo>
                <a:lnTo>
                  <a:pt x="5889794" y="5822257"/>
                </a:lnTo>
                <a:lnTo>
                  <a:pt x="5889794" y="6172803"/>
                </a:lnTo>
                <a:lnTo>
                  <a:pt x="6226163" y="6172803"/>
                </a:lnTo>
                <a:close/>
                <a:moveTo>
                  <a:pt x="6226163" y="5457129"/>
                </a:moveTo>
                <a:lnTo>
                  <a:pt x="5889794" y="5457129"/>
                </a:lnTo>
                <a:lnTo>
                  <a:pt x="5889794" y="5807676"/>
                </a:lnTo>
                <a:lnTo>
                  <a:pt x="6226163" y="5807676"/>
                </a:lnTo>
                <a:close/>
                <a:moveTo>
                  <a:pt x="6226163" y="5092001"/>
                </a:moveTo>
                <a:lnTo>
                  <a:pt x="5889794" y="5092001"/>
                </a:lnTo>
                <a:lnTo>
                  <a:pt x="5889794" y="5442548"/>
                </a:lnTo>
                <a:lnTo>
                  <a:pt x="6226163" y="5442548"/>
                </a:lnTo>
                <a:close/>
                <a:moveTo>
                  <a:pt x="6226163" y="4726873"/>
                </a:moveTo>
                <a:lnTo>
                  <a:pt x="5889794" y="4726874"/>
                </a:lnTo>
                <a:lnTo>
                  <a:pt x="5889794" y="5077421"/>
                </a:lnTo>
                <a:lnTo>
                  <a:pt x="6226163" y="5077421"/>
                </a:lnTo>
                <a:close/>
                <a:moveTo>
                  <a:pt x="6226163" y="4361746"/>
                </a:moveTo>
                <a:lnTo>
                  <a:pt x="5889794" y="4361746"/>
                </a:lnTo>
                <a:lnTo>
                  <a:pt x="5889794" y="4712293"/>
                </a:lnTo>
                <a:lnTo>
                  <a:pt x="6226163" y="4712293"/>
                </a:lnTo>
                <a:close/>
                <a:moveTo>
                  <a:pt x="6226163" y="3996618"/>
                </a:moveTo>
                <a:lnTo>
                  <a:pt x="5889794" y="3996618"/>
                </a:lnTo>
                <a:lnTo>
                  <a:pt x="5889794" y="4347165"/>
                </a:lnTo>
                <a:lnTo>
                  <a:pt x="6226163" y="4347165"/>
                </a:lnTo>
                <a:close/>
                <a:moveTo>
                  <a:pt x="6226163" y="3631491"/>
                </a:moveTo>
                <a:lnTo>
                  <a:pt x="5889794" y="3631491"/>
                </a:lnTo>
                <a:lnTo>
                  <a:pt x="5889794" y="3982038"/>
                </a:lnTo>
                <a:lnTo>
                  <a:pt x="6226163" y="3982038"/>
                </a:lnTo>
                <a:close/>
                <a:moveTo>
                  <a:pt x="6226163" y="3266363"/>
                </a:moveTo>
                <a:lnTo>
                  <a:pt x="5889794" y="3266363"/>
                </a:lnTo>
                <a:lnTo>
                  <a:pt x="5889794" y="3616911"/>
                </a:lnTo>
                <a:lnTo>
                  <a:pt x="6226163" y="3616911"/>
                </a:lnTo>
                <a:close/>
                <a:moveTo>
                  <a:pt x="6226163" y="2901235"/>
                </a:moveTo>
                <a:lnTo>
                  <a:pt x="5889794" y="2901235"/>
                </a:lnTo>
                <a:lnTo>
                  <a:pt x="5889794" y="3251783"/>
                </a:lnTo>
                <a:lnTo>
                  <a:pt x="6226163" y="3251783"/>
                </a:lnTo>
                <a:close/>
                <a:moveTo>
                  <a:pt x="6226163" y="2536108"/>
                </a:moveTo>
                <a:lnTo>
                  <a:pt x="5889794" y="2536108"/>
                </a:lnTo>
                <a:lnTo>
                  <a:pt x="5889794" y="2886655"/>
                </a:lnTo>
                <a:lnTo>
                  <a:pt x="6226163" y="2886655"/>
                </a:lnTo>
                <a:close/>
                <a:moveTo>
                  <a:pt x="6226163" y="2170981"/>
                </a:moveTo>
                <a:lnTo>
                  <a:pt x="5889794" y="2170981"/>
                </a:lnTo>
                <a:lnTo>
                  <a:pt x="5889794" y="2521528"/>
                </a:lnTo>
                <a:lnTo>
                  <a:pt x="6226163" y="2521528"/>
                </a:lnTo>
                <a:close/>
                <a:moveTo>
                  <a:pt x="6226163" y="1805854"/>
                </a:moveTo>
                <a:lnTo>
                  <a:pt x="5889794" y="1805854"/>
                </a:lnTo>
                <a:lnTo>
                  <a:pt x="5889794" y="2156401"/>
                </a:lnTo>
                <a:lnTo>
                  <a:pt x="6226163" y="2156401"/>
                </a:lnTo>
                <a:close/>
                <a:moveTo>
                  <a:pt x="6226163" y="1440727"/>
                </a:moveTo>
                <a:lnTo>
                  <a:pt x="5889794" y="1440727"/>
                </a:lnTo>
                <a:lnTo>
                  <a:pt x="5889794" y="1791274"/>
                </a:lnTo>
                <a:lnTo>
                  <a:pt x="6226163" y="1791274"/>
                </a:lnTo>
                <a:close/>
                <a:moveTo>
                  <a:pt x="6226163" y="1075598"/>
                </a:moveTo>
                <a:lnTo>
                  <a:pt x="5889794" y="1075598"/>
                </a:lnTo>
                <a:lnTo>
                  <a:pt x="5889794" y="1426147"/>
                </a:lnTo>
                <a:lnTo>
                  <a:pt x="6226163" y="1426147"/>
                </a:lnTo>
                <a:close/>
                <a:moveTo>
                  <a:pt x="6226163" y="710474"/>
                </a:moveTo>
                <a:lnTo>
                  <a:pt x="5889794" y="710474"/>
                </a:lnTo>
                <a:lnTo>
                  <a:pt x="5889794" y="1061017"/>
                </a:lnTo>
                <a:lnTo>
                  <a:pt x="6226163" y="1061017"/>
                </a:lnTo>
                <a:close/>
                <a:moveTo>
                  <a:pt x="6226164" y="345347"/>
                </a:moveTo>
                <a:lnTo>
                  <a:pt x="5889794" y="345347"/>
                </a:lnTo>
                <a:lnTo>
                  <a:pt x="5889794" y="695893"/>
                </a:lnTo>
                <a:lnTo>
                  <a:pt x="6226163" y="695894"/>
                </a:lnTo>
                <a:close/>
                <a:moveTo>
                  <a:pt x="6577751" y="12004284"/>
                </a:moveTo>
                <a:lnTo>
                  <a:pt x="6241382" y="12004284"/>
                </a:lnTo>
                <a:lnTo>
                  <a:pt x="6241382" y="12354830"/>
                </a:lnTo>
                <a:lnTo>
                  <a:pt x="6577751" y="12354830"/>
                </a:lnTo>
                <a:close/>
                <a:moveTo>
                  <a:pt x="6577751" y="11639156"/>
                </a:moveTo>
                <a:lnTo>
                  <a:pt x="6241382" y="11639156"/>
                </a:lnTo>
                <a:lnTo>
                  <a:pt x="6241382" y="11989703"/>
                </a:lnTo>
                <a:lnTo>
                  <a:pt x="6577751" y="11989703"/>
                </a:lnTo>
                <a:close/>
                <a:moveTo>
                  <a:pt x="6577751" y="11274028"/>
                </a:moveTo>
                <a:lnTo>
                  <a:pt x="6241382" y="11274028"/>
                </a:lnTo>
                <a:lnTo>
                  <a:pt x="6241382" y="11624575"/>
                </a:lnTo>
                <a:lnTo>
                  <a:pt x="6577751" y="11624575"/>
                </a:lnTo>
                <a:close/>
                <a:moveTo>
                  <a:pt x="6577751" y="10908900"/>
                </a:moveTo>
                <a:lnTo>
                  <a:pt x="6241382" y="10908900"/>
                </a:lnTo>
                <a:lnTo>
                  <a:pt x="6241382" y="11259448"/>
                </a:lnTo>
                <a:lnTo>
                  <a:pt x="6577751" y="11259448"/>
                </a:lnTo>
                <a:close/>
                <a:moveTo>
                  <a:pt x="6577751" y="10543773"/>
                </a:moveTo>
                <a:lnTo>
                  <a:pt x="6241382" y="10543773"/>
                </a:lnTo>
                <a:lnTo>
                  <a:pt x="6241382" y="10894320"/>
                </a:lnTo>
                <a:lnTo>
                  <a:pt x="6577751" y="10894320"/>
                </a:lnTo>
                <a:close/>
                <a:moveTo>
                  <a:pt x="6577751" y="10178645"/>
                </a:moveTo>
                <a:lnTo>
                  <a:pt x="6241382" y="10178645"/>
                </a:lnTo>
                <a:lnTo>
                  <a:pt x="6241382" y="10529192"/>
                </a:lnTo>
                <a:lnTo>
                  <a:pt x="6577751" y="10529192"/>
                </a:lnTo>
                <a:close/>
                <a:moveTo>
                  <a:pt x="6577751" y="9813518"/>
                </a:moveTo>
                <a:lnTo>
                  <a:pt x="6241382" y="9813518"/>
                </a:lnTo>
                <a:lnTo>
                  <a:pt x="6241382" y="10164065"/>
                </a:lnTo>
                <a:lnTo>
                  <a:pt x="6577751" y="10164065"/>
                </a:lnTo>
                <a:close/>
                <a:moveTo>
                  <a:pt x="6577751" y="9448390"/>
                </a:moveTo>
                <a:lnTo>
                  <a:pt x="6241382" y="9448390"/>
                </a:lnTo>
                <a:lnTo>
                  <a:pt x="6241382" y="9798938"/>
                </a:lnTo>
                <a:lnTo>
                  <a:pt x="6577751" y="9798938"/>
                </a:lnTo>
                <a:close/>
                <a:moveTo>
                  <a:pt x="6577751" y="9083262"/>
                </a:moveTo>
                <a:lnTo>
                  <a:pt x="6241382" y="9083262"/>
                </a:lnTo>
                <a:lnTo>
                  <a:pt x="6241382" y="9433810"/>
                </a:lnTo>
                <a:lnTo>
                  <a:pt x="6577751" y="9433810"/>
                </a:lnTo>
                <a:close/>
                <a:moveTo>
                  <a:pt x="6577751" y="8718135"/>
                </a:moveTo>
                <a:lnTo>
                  <a:pt x="6241382" y="8718135"/>
                </a:lnTo>
                <a:lnTo>
                  <a:pt x="6241382" y="9068682"/>
                </a:lnTo>
                <a:lnTo>
                  <a:pt x="6577751" y="9068682"/>
                </a:lnTo>
                <a:close/>
                <a:moveTo>
                  <a:pt x="6577751" y="8353008"/>
                </a:moveTo>
                <a:lnTo>
                  <a:pt x="6241382" y="8353008"/>
                </a:lnTo>
                <a:lnTo>
                  <a:pt x="6241382" y="8703555"/>
                </a:lnTo>
                <a:lnTo>
                  <a:pt x="6577751" y="8703555"/>
                </a:lnTo>
                <a:close/>
                <a:moveTo>
                  <a:pt x="6577751" y="7987881"/>
                </a:moveTo>
                <a:lnTo>
                  <a:pt x="6241382" y="7987881"/>
                </a:lnTo>
                <a:lnTo>
                  <a:pt x="6241382" y="8338428"/>
                </a:lnTo>
                <a:lnTo>
                  <a:pt x="6577751" y="8338428"/>
                </a:lnTo>
                <a:close/>
                <a:moveTo>
                  <a:pt x="6577751" y="7622754"/>
                </a:moveTo>
                <a:lnTo>
                  <a:pt x="6241382" y="7622754"/>
                </a:lnTo>
                <a:lnTo>
                  <a:pt x="6241382" y="7973301"/>
                </a:lnTo>
                <a:lnTo>
                  <a:pt x="6577751" y="7973301"/>
                </a:lnTo>
                <a:close/>
                <a:moveTo>
                  <a:pt x="6577751" y="7257625"/>
                </a:moveTo>
                <a:lnTo>
                  <a:pt x="6241382" y="7257625"/>
                </a:lnTo>
                <a:lnTo>
                  <a:pt x="6241382" y="7608174"/>
                </a:lnTo>
                <a:lnTo>
                  <a:pt x="6577751" y="7608174"/>
                </a:lnTo>
                <a:close/>
                <a:moveTo>
                  <a:pt x="6577751" y="6892501"/>
                </a:moveTo>
                <a:lnTo>
                  <a:pt x="6241382" y="6892501"/>
                </a:lnTo>
                <a:lnTo>
                  <a:pt x="6241382" y="7243044"/>
                </a:lnTo>
                <a:lnTo>
                  <a:pt x="6577751" y="7243044"/>
                </a:lnTo>
                <a:close/>
                <a:moveTo>
                  <a:pt x="6577752" y="6527374"/>
                </a:moveTo>
                <a:lnTo>
                  <a:pt x="6241383" y="6527374"/>
                </a:lnTo>
                <a:lnTo>
                  <a:pt x="6241382" y="6877921"/>
                </a:lnTo>
                <a:lnTo>
                  <a:pt x="6577751" y="6877921"/>
                </a:lnTo>
                <a:close/>
                <a:moveTo>
                  <a:pt x="6577752" y="6187384"/>
                </a:moveTo>
                <a:lnTo>
                  <a:pt x="6241383" y="6187384"/>
                </a:lnTo>
                <a:lnTo>
                  <a:pt x="6241383" y="6357302"/>
                </a:lnTo>
                <a:lnTo>
                  <a:pt x="6241383" y="6512794"/>
                </a:lnTo>
                <a:lnTo>
                  <a:pt x="6577752" y="6512794"/>
                </a:lnTo>
                <a:lnTo>
                  <a:pt x="6577752" y="6357302"/>
                </a:lnTo>
                <a:close/>
                <a:moveTo>
                  <a:pt x="6577752" y="5822257"/>
                </a:moveTo>
                <a:lnTo>
                  <a:pt x="6241383" y="5822257"/>
                </a:lnTo>
                <a:lnTo>
                  <a:pt x="6241383" y="6172803"/>
                </a:lnTo>
                <a:lnTo>
                  <a:pt x="6577752" y="6172803"/>
                </a:lnTo>
                <a:close/>
                <a:moveTo>
                  <a:pt x="6577752" y="5457129"/>
                </a:moveTo>
                <a:lnTo>
                  <a:pt x="6241383" y="5457129"/>
                </a:lnTo>
                <a:lnTo>
                  <a:pt x="6241383" y="5807676"/>
                </a:lnTo>
                <a:lnTo>
                  <a:pt x="6577752" y="5807676"/>
                </a:lnTo>
                <a:close/>
                <a:moveTo>
                  <a:pt x="6577752" y="5092001"/>
                </a:moveTo>
                <a:lnTo>
                  <a:pt x="6241383" y="5092001"/>
                </a:lnTo>
                <a:lnTo>
                  <a:pt x="6241383" y="5442548"/>
                </a:lnTo>
                <a:lnTo>
                  <a:pt x="6577752" y="5442548"/>
                </a:lnTo>
                <a:close/>
                <a:moveTo>
                  <a:pt x="6577752" y="4726873"/>
                </a:moveTo>
                <a:lnTo>
                  <a:pt x="6241383" y="4726873"/>
                </a:lnTo>
                <a:lnTo>
                  <a:pt x="6241383" y="5077421"/>
                </a:lnTo>
                <a:lnTo>
                  <a:pt x="6577752" y="5077421"/>
                </a:lnTo>
                <a:close/>
                <a:moveTo>
                  <a:pt x="6577752" y="4361746"/>
                </a:moveTo>
                <a:lnTo>
                  <a:pt x="6241383" y="4361746"/>
                </a:lnTo>
                <a:lnTo>
                  <a:pt x="6241383" y="4712293"/>
                </a:lnTo>
                <a:lnTo>
                  <a:pt x="6577752" y="4712293"/>
                </a:lnTo>
                <a:close/>
                <a:moveTo>
                  <a:pt x="6577752" y="3996618"/>
                </a:moveTo>
                <a:lnTo>
                  <a:pt x="6241383" y="3996618"/>
                </a:lnTo>
                <a:lnTo>
                  <a:pt x="6241383" y="4347165"/>
                </a:lnTo>
                <a:lnTo>
                  <a:pt x="6577752" y="4347165"/>
                </a:lnTo>
                <a:close/>
                <a:moveTo>
                  <a:pt x="6577752" y="3631491"/>
                </a:moveTo>
                <a:lnTo>
                  <a:pt x="6241383" y="3631491"/>
                </a:lnTo>
                <a:lnTo>
                  <a:pt x="6241383" y="3982038"/>
                </a:lnTo>
                <a:lnTo>
                  <a:pt x="6577752" y="3982038"/>
                </a:lnTo>
                <a:close/>
                <a:moveTo>
                  <a:pt x="6577752" y="3266363"/>
                </a:moveTo>
                <a:lnTo>
                  <a:pt x="6241383" y="3266363"/>
                </a:lnTo>
                <a:lnTo>
                  <a:pt x="6241383" y="3616911"/>
                </a:lnTo>
                <a:lnTo>
                  <a:pt x="6577752" y="3616911"/>
                </a:lnTo>
                <a:close/>
                <a:moveTo>
                  <a:pt x="6577752" y="2901235"/>
                </a:moveTo>
                <a:lnTo>
                  <a:pt x="6241383" y="2901235"/>
                </a:lnTo>
                <a:lnTo>
                  <a:pt x="6241383" y="3251783"/>
                </a:lnTo>
                <a:lnTo>
                  <a:pt x="6577752" y="3251783"/>
                </a:lnTo>
                <a:close/>
                <a:moveTo>
                  <a:pt x="6577752" y="2536108"/>
                </a:moveTo>
                <a:lnTo>
                  <a:pt x="6241383" y="2536108"/>
                </a:lnTo>
                <a:lnTo>
                  <a:pt x="6241383" y="2886655"/>
                </a:lnTo>
                <a:lnTo>
                  <a:pt x="6577752" y="2886655"/>
                </a:lnTo>
                <a:close/>
                <a:moveTo>
                  <a:pt x="6577752" y="2170981"/>
                </a:moveTo>
                <a:lnTo>
                  <a:pt x="6241383" y="2170981"/>
                </a:lnTo>
                <a:lnTo>
                  <a:pt x="6241383" y="2521528"/>
                </a:lnTo>
                <a:lnTo>
                  <a:pt x="6577752" y="2521528"/>
                </a:lnTo>
                <a:close/>
                <a:moveTo>
                  <a:pt x="6577752" y="1805854"/>
                </a:moveTo>
                <a:lnTo>
                  <a:pt x="6241383" y="1805854"/>
                </a:lnTo>
                <a:lnTo>
                  <a:pt x="6241383" y="2156401"/>
                </a:lnTo>
                <a:lnTo>
                  <a:pt x="6577752" y="2156401"/>
                </a:lnTo>
                <a:close/>
                <a:moveTo>
                  <a:pt x="6577752" y="1440727"/>
                </a:moveTo>
                <a:lnTo>
                  <a:pt x="6241383" y="1440727"/>
                </a:lnTo>
                <a:lnTo>
                  <a:pt x="6241383" y="1791274"/>
                </a:lnTo>
                <a:lnTo>
                  <a:pt x="6577752" y="1791274"/>
                </a:lnTo>
                <a:close/>
                <a:moveTo>
                  <a:pt x="6577752" y="1075598"/>
                </a:moveTo>
                <a:lnTo>
                  <a:pt x="6241383" y="1075598"/>
                </a:lnTo>
                <a:lnTo>
                  <a:pt x="6241383" y="1426147"/>
                </a:lnTo>
                <a:lnTo>
                  <a:pt x="6577752" y="1426147"/>
                </a:lnTo>
                <a:close/>
                <a:moveTo>
                  <a:pt x="6577752" y="710474"/>
                </a:moveTo>
                <a:lnTo>
                  <a:pt x="6241383" y="710474"/>
                </a:lnTo>
                <a:lnTo>
                  <a:pt x="6241383" y="1061017"/>
                </a:lnTo>
                <a:lnTo>
                  <a:pt x="6577752" y="1061017"/>
                </a:lnTo>
                <a:close/>
                <a:moveTo>
                  <a:pt x="6577753" y="345347"/>
                </a:moveTo>
                <a:lnTo>
                  <a:pt x="6241384" y="345347"/>
                </a:lnTo>
                <a:lnTo>
                  <a:pt x="6241383" y="695894"/>
                </a:lnTo>
                <a:lnTo>
                  <a:pt x="6577752" y="695894"/>
                </a:lnTo>
                <a:close/>
                <a:moveTo>
                  <a:pt x="6929342" y="12004284"/>
                </a:moveTo>
                <a:lnTo>
                  <a:pt x="6592971" y="12004284"/>
                </a:lnTo>
                <a:lnTo>
                  <a:pt x="6592971" y="12354830"/>
                </a:lnTo>
                <a:lnTo>
                  <a:pt x="6929342" y="12354830"/>
                </a:lnTo>
                <a:close/>
                <a:moveTo>
                  <a:pt x="6929342" y="11639156"/>
                </a:moveTo>
                <a:lnTo>
                  <a:pt x="6592971" y="11639156"/>
                </a:lnTo>
                <a:lnTo>
                  <a:pt x="6592971" y="11989703"/>
                </a:lnTo>
                <a:lnTo>
                  <a:pt x="6929342" y="11989703"/>
                </a:lnTo>
                <a:close/>
                <a:moveTo>
                  <a:pt x="6929342" y="11274028"/>
                </a:moveTo>
                <a:lnTo>
                  <a:pt x="6592971" y="11274028"/>
                </a:lnTo>
                <a:lnTo>
                  <a:pt x="6592971" y="11624575"/>
                </a:lnTo>
                <a:lnTo>
                  <a:pt x="6929342" y="11624575"/>
                </a:lnTo>
                <a:close/>
                <a:moveTo>
                  <a:pt x="6929342" y="10908900"/>
                </a:moveTo>
                <a:lnTo>
                  <a:pt x="6592971" y="10908900"/>
                </a:lnTo>
                <a:lnTo>
                  <a:pt x="6592971" y="11259448"/>
                </a:lnTo>
                <a:lnTo>
                  <a:pt x="6929342" y="11259448"/>
                </a:lnTo>
                <a:close/>
                <a:moveTo>
                  <a:pt x="6929342" y="10543773"/>
                </a:moveTo>
                <a:lnTo>
                  <a:pt x="6592971" y="10543773"/>
                </a:lnTo>
                <a:lnTo>
                  <a:pt x="6592971" y="10894320"/>
                </a:lnTo>
                <a:lnTo>
                  <a:pt x="6929342" y="10894320"/>
                </a:lnTo>
                <a:close/>
                <a:moveTo>
                  <a:pt x="6929342" y="10178645"/>
                </a:moveTo>
                <a:lnTo>
                  <a:pt x="6592971" y="10178645"/>
                </a:lnTo>
                <a:lnTo>
                  <a:pt x="6592971" y="10529192"/>
                </a:lnTo>
                <a:lnTo>
                  <a:pt x="6929342" y="10529192"/>
                </a:lnTo>
                <a:close/>
                <a:moveTo>
                  <a:pt x="6929342" y="9813518"/>
                </a:moveTo>
                <a:lnTo>
                  <a:pt x="6592971" y="9813518"/>
                </a:lnTo>
                <a:lnTo>
                  <a:pt x="6592971" y="10164065"/>
                </a:lnTo>
                <a:lnTo>
                  <a:pt x="6929342" y="10164065"/>
                </a:lnTo>
                <a:close/>
                <a:moveTo>
                  <a:pt x="6929342" y="9448390"/>
                </a:moveTo>
                <a:lnTo>
                  <a:pt x="6592971" y="9448390"/>
                </a:lnTo>
                <a:lnTo>
                  <a:pt x="6592971" y="9798938"/>
                </a:lnTo>
                <a:lnTo>
                  <a:pt x="6929342" y="9798938"/>
                </a:lnTo>
                <a:close/>
                <a:moveTo>
                  <a:pt x="6929342" y="9083262"/>
                </a:moveTo>
                <a:lnTo>
                  <a:pt x="6592971" y="9083262"/>
                </a:lnTo>
                <a:lnTo>
                  <a:pt x="6592971" y="9433810"/>
                </a:lnTo>
                <a:lnTo>
                  <a:pt x="6929342" y="9433810"/>
                </a:lnTo>
                <a:close/>
                <a:moveTo>
                  <a:pt x="6929342" y="8718135"/>
                </a:moveTo>
                <a:lnTo>
                  <a:pt x="6592971" y="8718135"/>
                </a:lnTo>
                <a:lnTo>
                  <a:pt x="6592971" y="9068682"/>
                </a:lnTo>
                <a:lnTo>
                  <a:pt x="6929342" y="9068682"/>
                </a:lnTo>
                <a:close/>
                <a:moveTo>
                  <a:pt x="6929342" y="8353008"/>
                </a:moveTo>
                <a:lnTo>
                  <a:pt x="6592971" y="8353008"/>
                </a:lnTo>
                <a:lnTo>
                  <a:pt x="6592971" y="8703555"/>
                </a:lnTo>
                <a:lnTo>
                  <a:pt x="6929342" y="8703555"/>
                </a:lnTo>
                <a:close/>
                <a:moveTo>
                  <a:pt x="6929342" y="7987881"/>
                </a:moveTo>
                <a:lnTo>
                  <a:pt x="6592971" y="7987881"/>
                </a:lnTo>
                <a:lnTo>
                  <a:pt x="6592971" y="8338428"/>
                </a:lnTo>
                <a:lnTo>
                  <a:pt x="6929342" y="8338428"/>
                </a:lnTo>
                <a:close/>
                <a:moveTo>
                  <a:pt x="6929342" y="7622754"/>
                </a:moveTo>
                <a:lnTo>
                  <a:pt x="6592971" y="7622754"/>
                </a:lnTo>
                <a:lnTo>
                  <a:pt x="6592971" y="7973301"/>
                </a:lnTo>
                <a:lnTo>
                  <a:pt x="6929342" y="7973301"/>
                </a:lnTo>
                <a:close/>
                <a:moveTo>
                  <a:pt x="6929342" y="7257625"/>
                </a:moveTo>
                <a:lnTo>
                  <a:pt x="6592971" y="7257625"/>
                </a:lnTo>
                <a:lnTo>
                  <a:pt x="6592971" y="7608174"/>
                </a:lnTo>
                <a:lnTo>
                  <a:pt x="6929342" y="7608174"/>
                </a:lnTo>
                <a:close/>
                <a:moveTo>
                  <a:pt x="6929342" y="6892501"/>
                </a:moveTo>
                <a:lnTo>
                  <a:pt x="6592971" y="6892501"/>
                </a:lnTo>
                <a:lnTo>
                  <a:pt x="6592971" y="7243044"/>
                </a:lnTo>
                <a:lnTo>
                  <a:pt x="6929342" y="7243044"/>
                </a:lnTo>
                <a:close/>
                <a:moveTo>
                  <a:pt x="6929342" y="6527374"/>
                </a:moveTo>
                <a:lnTo>
                  <a:pt x="6592973" y="6527374"/>
                </a:lnTo>
                <a:lnTo>
                  <a:pt x="6592971" y="6877921"/>
                </a:lnTo>
                <a:lnTo>
                  <a:pt x="6929342" y="6877921"/>
                </a:lnTo>
                <a:close/>
                <a:moveTo>
                  <a:pt x="6929342" y="6187384"/>
                </a:moveTo>
                <a:lnTo>
                  <a:pt x="6592973" y="6187384"/>
                </a:lnTo>
                <a:lnTo>
                  <a:pt x="6592973" y="6512794"/>
                </a:lnTo>
                <a:lnTo>
                  <a:pt x="6929342" y="6512794"/>
                </a:lnTo>
                <a:close/>
                <a:moveTo>
                  <a:pt x="6929343" y="5822257"/>
                </a:moveTo>
                <a:lnTo>
                  <a:pt x="6592972" y="5822257"/>
                </a:lnTo>
                <a:lnTo>
                  <a:pt x="6592972" y="6172803"/>
                </a:lnTo>
                <a:lnTo>
                  <a:pt x="6929343" y="6172803"/>
                </a:lnTo>
                <a:close/>
                <a:moveTo>
                  <a:pt x="6929343" y="5457129"/>
                </a:moveTo>
                <a:lnTo>
                  <a:pt x="6592972" y="5457129"/>
                </a:lnTo>
                <a:lnTo>
                  <a:pt x="6592972" y="5807676"/>
                </a:lnTo>
                <a:lnTo>
                  <a:pt x="6929343" y="5807676"/>
                </a:lnTo>
                <a:close/>
                <a:moveTo>
                  <a:pt x="6929343" y="5092001"/>
                </a:moveTo>
                <a:lnTo>
                  <a:pt x="6592972" y="5092001"/>
                </a:lnTo>
                <a:lnTo>
                  <a:pt x="6592972" y="5442548"/>
                </a:lnTo>
                <a:lnTo>
                  <a:pt x="6929343" y="5442548"/>
                </a:lnTo>
                <a:close/>
                <a:moveTo>
                  <a:pt x="6929343" y="4726873"/>
                </a:moveTo>
                <a:lnTo>
                  <a:pt x="6592972" y="4726873"/>
                </a:lnTo>
                <a:lnTo>
                  <a:pt x="6592972" y="5077421"/>
                </a:lnTo>
                <a:lnTo>
                  <a:pt x="6929343" y="5077421"/>
                </a:lnTo>
                <a:close/>
                <a:moveTo>
                  <a:pt x="6929343" y="4361746"/>
                </a:moveTo>
                <a:lnTo>
                  <a:pt x="6592972" y="4361746"/>
                </a:lnTo>
                <a:lnTo>
                  <a:pt x="6592972" y="4712293"/>
                </a:lnTo>
                <a:lnTo>
                  <a:pt x="6929343" y="4712293"/>
                </a:lnTo>
                <a:close/>
                <a:moveTo>
                  <a:pt x="6929343" y="3996618"/>
                </a:moveTo>
                <a:lnTo>
                  <a:pt x="6592972" y="3996618"/>
                </a:lnTo>
                <a:lnTo>
                  <a:pt x="6592972" y="4347165"/>
                </a:lnTo>
                <a:lnTo>
                  <a:pt x="6929343" y="4347165"/>
                </a:lnTo>
                <a:close/>
                <a:moveTo>
                  <a:pt x="6929343" y="3631491"/>
                </a:moveTo>
                <a:lnTo>
                  <a:pt x="6592972" y="3631491"/>
                </a:lnTo>
                <a:lnTo>
                  <a:pt x="6592972" y="3982038"/>
                </a:lnTo>
                <a:lnTo>
                  <a:pt x="6929343" y="3982038"/>
                </a:lnTo>
                <a:close/>
                <a:moveTo>
                  <a:pt x="6929343" y="3266363"/>
                </a:moveTo>
                <a:lnTo>
                  <a:pt x="6592972" y="3266363"/>
                </a:lnTo>
                <a:lnTo>
                  <a:pt x="6592972" y="3616911"/>
                </a:lnTo>
                <a:lnTo>
                  <a:pt x="6929343" y="3616911"/>
                </a:lnTo>
                <a:close/>
                <a:moveTo>
                  <a:pt x="6929343" y="2901235"/>
                </a:moveTo>
                <a:lnTo>
                  <a:pt x="6592972" y="2901235"/>
                </a:lnTo>
                <a:lnTo>
                  <a:pt x="6592972" y="3251783"/>
                </a:lnTo>
                <a:lnTo>
                  <a:pt x="6929343" y="3251783"/>
                </a:lnTo>
                <a:close/>
                <a:moveTo>
                  <a:pt x="6929343" y="2536108"/>
                </a:moveTo>
                <a:lnTo>
                  <a:pt x="6592972" y="2536108"/>
                </a:lnTo>
                <a:lnTo>
                  <a:pt x="6592972" y="2886655"/>
                </a:lnTo>
                <a:lnTo>
                  <a:pt x="6929343" y="2886655"/>
                </a:lnTo>
                <a:close/>
                <a:moveTo>
                  <a:pt x="6929343" y="2170981"/>
                </a:moveTo>
                <a:lnTo>
                  <a:pt x="6592972" y="2170981"/>
                </a:lnTo>
                <a:lnTo>
                  <a:pt x="6592972" y="2521528"/>
                </a:lnTo>
                <a:lnTo>
                  <a:pt x="6929343" y="2521528"/>
                </a:lnTo>
                <a:close/>
                <a:moveTo>
                  <a:pt x="6929343" y="1805854"/>
                </a:moveTo>
                <a:lnTo>
                  <a:pt x="6592972" y="1805854"/>
                </a:lnTo>
                <a:lnTo>
                  <a:pt x="6592972" y="2156401"/>
                </a:lnTo>
                <a:lnTo>
                  <a:pt x="6929343" y="2156401"/>
                </a:lnTo>
                <a:close/>
                <a:moveTo>
                  <a:pt x="6929343" y="1440727"/>
                </a:moveTo>
                <a:lnTo>
                  <a:pt x="6592972" y="1440727"/>
                </a:lnTo>
                <a:lnTo>
                  <a:pt x="6592972" y="1791274"/>
                </a:lnTo>
                <a:lnTo>
                  <a:pt x="6929343" y="1791274"/>
                </a:lnTo>
                <a:close/>
                <a:moveTo>
                  <a:pt x="6929343" y="1075598"/>
                </a:moveTo>
                <a:lnTo>
                  <a:pt x="6592972" y="1075598"/>
                </a:lnTo>
                <a:lnTo>
                  <a:pt x="6592972" y="1426147"/>
                </a:lnTo>
                <a:lnTo>
                  <a:pt x="6929343" y="1426147"/>
                </a:lnTo>
                <a:close/>
                <a:moveTo>
                  <a:pt x="6929343" y="710474"/>
                </a:moveTo>
                <a:lnTo>
                  <a:pt x="6592972" y="710474"/>
                </a:lnTo>
                <a:lnTo>
                  <a:pt x="6592972" y="1061017"/>
                </a:lnTo>
                <a:lnTo>
                  <a:pt x="6929343" y="1061017"/>
                </a:lnTo>
                <a:close/>
                <a:moveTo>
                  <a:pt x="6929343" y="345347"/>
                </a:moveTo>
                <a:lnTo>
                  <a:pt x="6592974" y="345347"/>
                </a:lnTo>
                <a:lnTo>
                  <a:pt x="6592972" y="695894"/>
                </a:lnTo>
                <a:lnTo>
                  <a:pt x="6929343" y="695894"/>
                </a:lnTo>
                <a:close/>
                <a:moveTo>
                  <a:pt x="7119717" y="330767"/>
                </a:moveTo>
                <a:lnTo>
                  <a:pt x="7119717" y="345347"/>
                </a:lnTo>
                <a:lnTo>
                  <a:pt x="6944563" y="345347"/>
                </a:lnTo>
                <a:lnTo>
                  <a:pt x="6944563" y="695894"/>
                </a:lnTo>
                <a:lnTo>
                  <a:pt x="7119717" y="695894"/>
                </a:lnTo>
                <a:lnTo>
                  <a:pt x="7119717" y="710474"/>
                </a:lnTo>
                <a:lnTo>
                  <a:pt x="6944563" y="710474"/>
                </a:lnTo>
                <a:lnTo>
                  <a:pt x="6944563" y="1061017"/>
                </a:lnTo>
                <a:lnTo>
                  <a:pt x="7119717" y="1061017"/>
                </a:lnTo>
                <a:lnTo>
                  <a:pt x="7119717" y="1075598"/>
                </a:lnTo>
                <a:lnTo>
                  <a:pt x="6944563" y="1075598"/>
                </a:lnTo>
                <a:lnTo>
                  <a:pt x="6944563" y="1426147"/>
                </a:lnTo>
                <a:lnTo>
                  <a:pt x="7119717" y="1426147"/>
                </a:lnTo>
                <a:lnTo>
                  <a:pt x="7119717" y="1440727"/>
                </a:lnTo>
                <a:lnTo>
                  <a:pt x="6944563" y="1440727"/>
                </a:lnTo>
                <a:lnTo>
                  <a:pt x="6944563" y="1791274"/>
                </a:lnTo>
                <a:lnTo>
                  <a:pt x="7119717" y="1791274"/>
                </a:lnTo>
                <a:lnTo>
                  <a:pt x="7119717" y="1805854"/>
                </a:lnTo>
                <a:lnTo>
                  <a:pt x="6944563" y="1805854"/>
                </a:lnTo>
                <a:lnTo>
                  <a:pt x="6944563" y="2156401"/>
                </a:lnTo>
                <a:lnTo>
                  <a:pt x="7119717" y="2156401"/>
                </a:lnTo>
                <a:lnTo>
                  <a:pt x="7119717" y="2170981"/>
                </a:lnTo>
                <a:lnTo>
                  <a:pt x="6944563" y="2170981"/>
                </a:lnTo>
                <a:lnTo>
                  <a:pt x="6944563" y="2521528"/>
                </a:lnTo>
                <a:lnTo>
                  <a:pt x="7119717" y="2521528"/>
                </a:lnTo>
                <a:lnTo>
                  <a:pt x="7119717" y="2536108"/>
                </a:lnTo>
                <a:lnTo>
                  <a:pt x="6944563" y="2536108"/>
                </a:lnTo>
                <a:lnTo>
                  <a:pt x="6944563" y="2886655"/>
                </a:lnTo>
                <a:lnTo>
                  <a:pt x="7119717" y="2886655"/>
                </a:lnTo>
                <a:lnTo>
                  <a:pt x="7119717" y="2901235"/>
                </a:lnTo>
                <a:lnTo>
                  <a:pt x="6944563" y="2901235"/>
                </a:lnTo>
                <a:lnTo>
                  <a:pt x="6944563" y="3251783"/>
                </a:lnTo>
                <a:lnTo>
                  <a:pt x="7119717" y="3251783"/>
                </a:lnTo>
                <a:lnTo>
                  <a:pt x="7119717" y="3266363"/>
                </a:lnTo>
                <a:lnTo>
                  <a:pt x="6944563" y="3266363"/>
                </a:lnTo>
                <a:lnTo>
                  <a:pt x="6944563" y="3616911"/>
                </a:lnTo>
                <a:lnTo>
                  <a:pt x="7119717" y="3616911"/>
                </a:lnTo>
                <a:lnTo>
                  <a:pt x="7119717" y="3631491"/>
                </a:lnTo>
                <a:lnTo>
                  <a:pt x="6944563" y="3631491"/>
                </a:lnTo>
                <a:lnTo>
                  <a:pt x="6944563" y="3982038"/>
                </a:lnTo>
                <a:lnTo>
                  <a:pt x="7119717" y="3982038"/>
                </a:lnTo>
                <a:lnTo>
                  <a:pt x="7119717" y="3996618"/>
                </a:lnTo>
                <a:lnTo>
                  <a:pt x="6944563" y="3996618"/>
                </a:lnTo>
                <a:lnTo>
                  <a:pt x="6944563" y="4347165"/>
                </a:lnTo>
                <a:lnTo>
                  <a:pt x="7119717" y="4347165"/>
                </a:lnTo>
                <a:lnTo>
                  <a:pt x="7119717" y="4361746"/>
                </a:lnTo>
                <a:lnTo>
                  <a:pt x="6944563" y="4361746"/>
                </a:lnTo>
                <a:lnTo>
                  <a:pt x="6944563" y="4712293"/>
                </a:lnTo>
                <a:lnTo>
                  <a:pt x="7119717" y="4712293"/>
                </a:lnTo>
                <a:lnTo>
                  <a:pt x="7119717" y="4726873"/>
                </a:lnTo>
                <a:lnTo>
                  <a:pt x="6944563" y="4726873"/>
                </a:lnTo>
                <a:lnTo>
                  <a:pt x="6944563" y="5077421"/>
                </a:lnTo>
                <a:lnTo>
                  <a:pt x="7119717" y="5077421"/>
                </a:lnTo>
                <a:lnTo>
                  <a:pt x="7119717" y="5092001"/>
                </a:lnTo>
                <a:lnTo>
                  <a:pt x="6944563" y="5092001"/>
                </a:lnTo>
                <a:lnTo>
                  <a:pt x="6944563" y="5442548"/>
                </a:lnTo>
                <a:lnTo>
                  <a:pt x="7119717" y="5442548"/>
                </a:lnTo>
                <a:lnTo>
                  <a:pt x="7119717" y="5457129"/>
                </a:lnTo>
                <a:lnTo>
                  <a:pt x="6944563" y="5457129"/>
                </a:lnTo>
                <a:lnTo>
                  <a:pt x="6944563" y="5807676"/>
                </a:lnTo>
                <a:lnTo>
                  <a:pt x="7119717" y="5807676"/>
                </a:lnTo>
                <a:lnTo>
                  <a:pt x="7119717" y="5822257"/>
                </a:lnTo>
                <a:lnTo>
                  <a:pt x="6944563" y="5822257"/>
                </a:lnTo>
                <a:lnTo>
                  <a:pt x="6944563" y="6172803"/>
                </a:lnTo>
                <a:lnTo>
                  <a:pt x="7119717" y="6172803"/>
                </a:lnTo>
                <a:lnTo>
                  <a:pt x="7119717" y="6187384"/>
                </a:lnTo>
                <a:lnTo>
                  <a:pt x="6944563" y="6187384"/>
                </a:lnTo>
                <a:lnTo>
                  <a:pt x="6944563" y="6357302"/>
                </a:lnTo>
                <a:lnTo>
                  <a:pt x="6944562" y="6357302"/>
                </a:lnTo>
                <a:lnTo>
                  <a:pt x="6944562" y="6512794"/>
                </a:lnTo>
                <a:lnTo>
                  <a:pt x="7119716" y="6512794"/>
                </a:lnTo>
                <a:lnTo>
                  <a:pt x="7119716" y="6527374"/>
                </a:lnTo>
                <a:lnTo>
                  <a:pt x="6944562" y="6527374"/>
                </a:lnTo>
                <a:lnTo>
                  <a:pt x="6944562" y="6877921"/>
                </a:lnTo>
                <a:lnTo>
                  <a:pt x="7119716" y="6877921"/>
                </a:lnTo>
                <a:lnTo>
                  <a:pt x="7119716" y="6892501"/>
                </a:lnTo>
                <a:lnTo>
                  <a:pt x="6944562" y="6892501"/>
                </a:lnTo>
                <a:lnTo>
                  <a:pt x="6944562" y="7243044"/>
                </a:lnTo>
                <a:lnTo>
                  <a:pt x="7119716" y="7243044"/>
                </a:lnTo>
                <a:lnTo>
                  <a:pt x="7119716" y="7257625"/>
                </a:lnTo>
                <a:lnTo>
                  <a:pt x="6944562" y="7257625"/>
                </a:lnTo>
                <a:lnTo>
                  <a:pt x="6944562" y="7608174"/>
                </a:lnTo>
                <a:lnTo>
                  <a:pt x="7119716" y="7608174"/>
                </a:lnTo>
                <a:lnTo>
                  <a:pt x="7119716" y="7622754"/>
                </a:lnTo>
                <a:lnTo>
                  <a:pt x="6944562" y="7622754"/>
                </a:lnTo>
                <a:lnTo>
                  <a:pt x="6944562" y="7973301"/>
                </a:lnTo>
                <a:lnTo>
                  <a:pt x="7119716" y="7973301"/>
                </a:lnTo>
                <a:lnTo>
                  <a:pt x="7119716" y="7987881"/>
                </a:lnTo>
                <a:lnTo>
                  <a:pt x="6944562" y="7987881"/>
                </a:lnTo>
                <a:lnTo>
                  <a:pt x="6944562" y="8338428"/>
                </a:lnTo>
                <a:lnTo>
                  <a:pt x="7119716" y="8338428"/>
                </a:lnTo>
                <a:lnTo>
                  <a:pt x="7119716" y="8353008"/>
                </a:lnTo>
                <a:lnTo>
                  <a:pt x="6944562" y="8353008"/>
                </a:lnTo>
                <a:lnTo>
                  <a:pt x="6944562" y="8703555"/>
                </a:lnTo>
                <a:lnTo>
                  <a:pt x="7119716" y="8703555"/>
                </a:lnTo>
                <a:lnTo>
                  <a:pt x="7119716" y="8718135"/>
                </a:lnTo>
                <a:lnTo>
                  <a:pt x="6944562" y="8718135"/>
                </a:lnTo>
                <a:lnTo>
                  <a:pt x="6944562" y="9068682"/>
                </a:lnTo>
                <a:lnTo>
                  <a:pt x="7119716" y="9068682"/>
                </a:lnTo>
                <a:lnTo>
                  <a:pt x="7119716" y="9083262"/>
                </a:lnTo>
                <a:lnTo>
                  <a:pt x="6944562" y="9083262"/>
                </a:lnTo>
                <a:lnTo>
                  <a:pt x="6944562" y="9433810"/>
                </a:lnTo>
                <a:lnTo>
                  <a:pt x="7119716" y="9433810"/>
                </a:lnTo>
                <a:lnTo>
                  <a:pt x="7119716" y="9448390"/>
                </a:lnTo>
                <a:lnTo>
                  <a:pt x="6944562" y="9448390"/>
                </a:lnTo>
                <a:lnTo>
                  <a:pt x="6944562" y="9798938"/>
                </a:lnTo>
                <a:lnTo>
                  <a:pt x="7119716" y="9798938"/>
                </a:lnTo>
                <a:lnTo>
                  <a:pt x="7119716" y="9813518"/>
                </a:lnTo>
                <a:lnTo>
                  <a:pt x="6944562" y="9813518"/>
                </a:lnTo>
                <a:lnTo>
                  <a:pt x="6944562" y="10164065"/>
                </a:lnTo>
                <a:lnTo>
                  <a:pt x="7119716" y="10164065"/>
                </a:lnTo>
                <a:lnTo>
                  <a:pt x="7119716" y="10178645"/>
                </a:lnTo>
                <a:lnTo>
                  <a:pt x="6944562" y="10178645"/>
                </a:lnTo>
                <a:lnTo>
                  <a:pt x="6944562" y="10529192"/>
                </a:lnTo>
                <a:lnTo>
                  <a:pt x="7119716" y="10529192"/>
                </a:lnTo>
                <a:lnTo>
                  <a:pt x="7119716" y="10543773"/>
                </a:lnTo>
                <a:lnTo>
                  <a:pt x="6944562" y="10543773"/>
                </a:lnTo>
                <a:lnTo>
                  <a:pt x="6944562" y="10894320"/>
                </a:lnTo>
                <a:lnTo>
                  <a:pt x="7119716" y="10894320"/>
                </a:lnTo>
                <a:lnTo>
                  <a:pt x="7119716" y="10908900"/>
                </a:lnTo>
                <a:lnTo>
                  <a:pt x="6944562" y="10908900"/>
                </a:lnTo>
                <a:lnTo>
                  <a:pt x="6944562" y="11259448"/>
                </a:lnTo>
                <a:lnTo>
                  <a:pt x="7119716" y="11259448"/>
                </a:lnTo>
                <a:lnTo>
                  <a:pt x="7119716" y="11274028"/>
                </a:lnTo>
                <a:lnTo>
                  <a:pt x="6944562" y="11274028"/>
                </a:lnTo>
                <a:lnTo>
                  <a:pt x="6944562" y="11624575"/>
                </a:lnTo>
                <a:lnTo>
                  <a:pt x="7119716" y="11624575"/>
                </a:lnTo>
                <a:lnTo>
                  <a:pt x="7119716" y="11639156"/>
                </a:lnTo>
                <a:lnTo>
                  <a:pt x="6944562" y="11639156"/>
                </a:lnTo>
                <a:lnTo>
                  <a:pt x="6944562" y="11989703"/>
                </a:lnTo>
                <a:lnTo>
                  <a:pt x="7119716" y="11989703"/>
                </a:lnTo>
                <a:lnTo>
                  <a:pt x="7119716" y="12004284"/>
                </a:lnTo>
                <a:lnTo>
                  <a:pt x="6944562" y="12004284"/>
                </a:lnTo>
                <a:lnTo>
                  <a:pt x="6944562" y="12354830"/>
                </a:lnTo>
                <a:lnTo>
                  <a:pt x="7119716" y="12354830"/>
                </a:lnTo>
                <a:lnTo>
                  <a:pt x="7119716" y="12369411"/>
                </a:lnTo>
                <a:lnTo>
                  <a:pt x="6944562" y="12369411"/>
                </a:lnTo>
                <a:lnTo>
                  <a:pt x="6944562" y="12539329"/>
                </a:lnTo>
                <a:lnTo>
                  <a:pt x="6929342" y="12539329"/>
                </a:lnTo>
                <a:lnTo>
                  <a:pt x="6929342" y="12369411"/>
                </a:lnTo>
                <a:lnTo>
                  <a:pt x="6592971" y="12369411"/>
                </a:lnTo>
                <a:lnTo>
                  <a:pt x="6592971" y="12539329"/>
                </a:lnTo>
                <a:lnTo>
                  <a:pt x="6577751" y="12539329"/>
                </a:lnTo>
                <a:lnTo>
                  <a:pt x="6577751" y="12369411"/>
                </a:lnTo>
                <a:lnTo>
                  <a:pt x="6241382" y="12369411"/>
                </a:lnTo>
                <a:lnTo>
                  <a:pt x="6241382" y="12539329"/>
                </a:lnTo>
                <a:lnTo>
                  <a:pt x="6226162" y="12539329"/>
                </a:lnTo>
                <a:lnTo>
                  <a:pt x="6226162" y="12369411"/>
                </a:lnTo>
                <a:lnTo>
                  <a:pt x="5889793" y="12369412"/>
                </a:lnTo>
                <a:lnTo>
                  <a:pt x="5889793" y="12539329"/>
                </a:lnTo>
                <a:lnTo>
                  <a:pt x="5874573" y="12539329"/>
                </a:lnTo>
                <a:lnTo>
                  <a:pt x="5874573" y="12369412"/>
                </a:lnTo>
                <a:lnTo>
                  <a:pt x="5538203" y="12369412"/>
                </a:lnTo>
                <a:lnTo>
                  <a:pt x="5538203" y="12539329"/>
                </a:lnTo>
                <a:lnTo>
                  <a:pt x="5522983" y="12539329"/>
                </a:lnTo>
                <a:lnTo>
                  <a:pt x="5522983" y="12369412"/>
                </a:lnTo>
                <a:lnTo>
                  <a:pt x="5186613" y="12369412"/>
                </a:lnTo>
                <a:lnTo>
                  <a:pt x="5186613" y="12539329"/>
                </a:lnTo>
                <a:lnTo>
                  <a:pt x="5171393" y="12539329"/>
                </a:lnTo>
                <a:lnTo>
                  <a:pt x="5171393" y="12369412"/>
                </a:lnTo>
                <a:lnTo>
                  <a:pt x="4835023" y="12369410"/>
                </a:lnTo>
                <a:lnTo>
                  <a:pt x="4835023" y="12539329"/>
                </a:lnTo>
                <a:lnTo>
                  <a:pt x="4819803" y="12539329"/>
                </a:lnTo>
                <a:lnTo>
                  <a:pt x="4819803" y="12369410"/>
                </a:lnTo>
                <a:lnTo>
                  <a:pt x="4483433" y="12369410"/>
                </a:lnTo>
                <a:lnTo>
                  <a:pt x="4483433" y="12539329"/>
                </a:lnTo>
                <a:lnTo>
                  <a:pt x="4468213" y="12539329"/>
                </a:lnTo>
                <a:lnTo>
                  <a:pt x="4468213" y="12369410"/>
                </a:lnTo>
                <a:lnTo>
                  <a:pt x="4131843" y="12369410"/>
                </a:lnTo>
                <a:lnTo>
                  <a:pt x="4131843" y="12539329"/>
                </a:lnTo>
                <a:lnTo>
                  <a:pt x="4116623" y="12539329"/>
                </a:lnTo>
                <a:lnTo>
                  <a:pt x="4116623" y="12369410"/>
                </a:lnTo>
                <a:lnTo>
                  <a:pt x="3780250" y="12369410"/>
                </a:lnTo>
                <a:lnTo>
                  <a:pt x="3780250" y="12539329"/>
                </a:lnTo>
                <a:lnTo>
                  <a:pt x="3765030" y="12539329"/>
                </a:lnTo>
                <a:lnTo>
                  <a:pt x="3765030" y="12369410"/>
                </a:lnTo>
                <a:lnTo>
                  <a:pt x="3586162" y="12369410"/>
                </a:lnTo>
                <a:lnTo>
                  <a:pt x="3586162" y="12369411"/>
                </a:lnTo>
                <a:lnTo>
                  <a:pt x="3411008" y="12369411"/>
                </a:lnTo>
                <a:lnTo>
                  <a:pt x="3411008" y="12539329"/>
                </a:lnTo>
                <a:lnTo>
                  <a:pt x="3395788" y="12539329"/>
                </a:lnTo>
                <a:lnTo>
                  <a:pt x="3395788" y="12369411"/>
                </a:lnTo>
                <a:lnTo>
                  <a:pt x="3059418" y="12369411"/>
                </a:lnTo>
                <a:lnTo>
                  <a:pt x="3059418" y="12539329"/>
                </a:lnTo>
                <a:lnTo>
                  <a:pt x="3044198" y="12539329"/>
                </a:lnTo>
                <a:lnTo>
                  <a:pt x="3044198" y="12369411"/>
                </a:lnTo>
                <a:lnTo>
                  <a:pt x="2707828" y="12369411"/>
                </a:lnTo>
                <a:lnTo>
                  <a:pt x="2707828" y="12539329"/>
                </a:lnTo>
                <a:lnTo>
                  <a:pt x="2692608" y="12539329"/>
                </a:lnTo>
                <a:lnTo>
                  <a:pt x="2692608" y="12369411"/>
                </a:lnTo>
                <a:lnTo>
                  <a:pt x="2356239" y="12369412"/>
                </a:lnTo>
                <a:lnTo>
                  <a:pt x="2356239" y="12539329"/>
                </a:lnTo>
                <a:lnTo>
                  <a:pt x="2341019" y="12539329"/>
                </a:lnTo>
                <a:lnTo>
                  <a:pt x="2341019" y="12369412"/>
                </a:lnTo>
                <a:lnTo>
                  <a:pt x="2004649" y="12369412"/>
                </a:lnTo>
                <a:lnTo>
                  <a:pt x="2004649" y="12539329"/>
                </a:lnTo>
                <a:lnTo>
                  <a:pt x="1989429" y="12539329"/>
                </a:lnTo>
                <a:lnTo>
                  <a:pt x="1989429" y="12369412"/>
                </a:lnTo>
                <a:lnTo>
                  <a:pt x="1653059" y="12369412"/>
                </a:lnTo>
                <a:lnTo>
                  <a:pt x="1653059" y="12539329"/>
                </a:lnTo>
                <a:lnTo>
                  <a:pt x="1637839" y="12539329"/>
                </a:lnTo>
                <a:lnTo>
                  <a:pt x="1637839" y="12369412"/>
                </a:lnTo>
                <a:lnTo>
                  <a:pt x="1301469" y="12369410"/>
                </a:lnTo>
                <a:lnTo>
                  <a:pt x="1301469" y="12539329"/>
                </a:lnTo>
                <a:lnTo>
                  <a:pt x="1286249" y="12539329"/>
                </a:lnTo>
                <a:lnTo>
                  <a:pt x="1286249" y="12369410"/>
                </a:lnTo>
                <a:lnTo>
                  <a:pt x="949879" y="12369410"/>
                </a:lnTo>
                <a:lnTo>
                  <a:pt x="949879" y="12539329"/>
                </a:lnTo>
                <a:lnTo>
                  <a:pt x="934659" y="12539329"/>
                </a:lnTo>
                <a:lnTo>
                  <a:pt x="934659" y="12369410"/>
                </a:lnTo>
                <a:lnTo>
                  <a:pt x="598290" y="12369410"/>
                </a:lnTo>
                <a:lnTo>
                  <a:pt x="598290" y="12539329"/>
                </a:lnTo>
                <a:lnTo>
                  <a:pt x="583070" y="12539329"/>
                </a:lnTo>
                <a:lnTo>
                  <a:pt x="583070" y="12369410"/>
                </a:lnTo>
                <a:lnTo>
                  <a:pt x="246697" y="12369410"/>
                </a:lnTo>
                <a:lnTo>
                  <a:pt x="246697" y="12539329"/>
                </a:lnTo>
                <a:lnTo>
                  <a:pt x="231477" y="12539329"/>
                </a:lnTo>
                <a:lnTo>
                  <a:pt x="231477" y="12369410"/>
                </a:lnTo>
                <a:lnTo>
                  <a:pt x="0" y="12369410"/>
                </a:lnTo>
                <a:lnTo>
                  <a:pt x="0" y="12354830"/>
                </a:lnTo>
                <a:lnTo>
                  <a:pt x="231477" y="12354830"/>
                </a:lnTo>
                <a:lnTo>
                  <a:pt x="231477" y="12004282"/>
                </a:lnTo>
                <a:lnTo>
                  <a:pt x="0" y="12004282"/>
                </a:lnTo>
                <a:lnTo>
                  <a:pt x="0" y="11989703"/>
                </a:lnTo>
                <a:lnTo>
                  <a:pt x="231477" y="11989703"/>
                </a:lnTo>
                <a:lnTo>
                  <a:pt x="231477" y="11639155"/>
                </a:lnTo>
                <a:lnTo>
                  <a:pt x="0" y="11639155"/>
                </a:lnTo>
                <a:lnTo>
                  <a:pt x="0" y="11624575"/>
                </a:lnTo>
                <a:lnTo>
                  <a:pt x="231477" y="11624575"/>
                </a:lnTo>
                <a:lnTo>
                  <a:pt x="231477" y="11274028"/>
                </a:lnTo>
                <a:lnTo>
                  <a:pt x="0" y="11274028"/>
                </a:lnTo>
                <a:lnTo>
                  <a:pt x="0" y="11259448"/>
                </a:lnTo>
                <a:lnTo>
                  <a:pt x="231477" y="11259448"/>
                </a:lnTo>
                <a:lnTo>
                  <a:pt x="231477" y="10908900"/>
                </a:lnTo>
                <a:lnTo>
                  <a:pt x="0" y="10908900"/>
                </a:lnTo>
                <a:lnTo>
                  <a:pt x="0" y="10894320"/>
                </a:lnTo>
                <a:lnTo>
                  <a:pt x="231477" y="10894320"/>
                </a:lnTo>
                <a:lnTo>
                  <a:pt x="231477" y="10543772"/>
                </a:lnTo>
                <a:lnTo>
                  <a:pt x="0" y="10543772"/>
                </a:lnTo>
                <a:lnTo>
                  <a:pt x="0" y="10529192"/>
                </a:lnTo>
                <a:lnTo>
                  <a:pt x="231477" y="10529192"/>
                </a:lnTo>
                <a:lnTo>
                  <a:pt x="231477" y="10178645"/>
                </a:lnTo>
                <a:lnTo>
                  <a:pt x="0" y="10178645"/>
                </a:lnTo>
                <a:lnTo>
                  <a:pt x="0" y="10164065"/>
                </a:lnTo>
                <a:lnTo>
                  <a:pt x="231477" y="10164065"/>
                </a:lnTo>
                <a:lnTo>
                  <a:pt x="231477" y="9813518"/>
                </a:lnTo>
                <a:lnTo>
                  <a:pt x="0" y="9813518"/>
                </a:lnTo>
                <a:lnTo>
                  <a:pt x="0" y="9798938"/>
                </a:lnTo>
                <a:lnTo>
                  <a:pt x="231477" y="9798938"/>
                </a:lnTo>
                <a:lnTo>
                  <a:pt x="231477" y="9448390"/>
                </a:lnTo>
                <a:lnTo>
                  <a:pt x="0" y="9448390"/>
                </a:lnTo>
                <a:lnTo>
                  <a:pt x="0" y="9433810"/>
                </a:lnTo>
                <a:lnTo>
                  <a:pt x="231477" y="9433810"/>
                </a:lnTo>
                <a:lnTo>
                  <a:pt x="231477" y="9083262"/>
                </a:lnTo>
                <a:lnTo>
                  <a:pt x="0" y="9083262"/>
                </a:lnTo>
                <a:lnTo>
                  <a:pt x="0" y="9068682"/>
                </a:lnTo>
                <a:lnTo>
                  <a:pt x="231477" y="9068682"/>
                </a:lnTo>
                <a:lnTo>
                  <a:pt x="231477" y="8718135"/>
                </a:lnTo>
                <a:lnTo>
                  <a:pt x="0" y="8718135"/>
                </a:lnTo>
                <a:lnTo>
                  <a:pt x="0" y="8703555"/>
                </a:lnTo>
                <a:lnTo>
                  <a:pt x="231477" y="8703555"/>
                </a:lnTo>
                <a:lnTo>
                  <a:pt x="231477" y="8353008"/>
                </a:lnTo>
                <a:lnTo>
                  <a:pt x="0" y="8353008"/>
                </a:lnTo>
                <a:lnTo>
                  <a:pt x="0" y="8338428"/>
                </a:lnTo>
                <a:lnTo>
                  <a:pt x="231477" y="8338428"/>
                </a:lnTo>
                <a:lnTo>
                  <a:pt x="231477" y="7987881"/>
                </a:lnTo>
                <a:lnTo>
                  <a:pt x="0" y="7987881"/>
                </a:lnTo>
                <a:lnTo>
                  <a:pt x="0" y="7973301"/>
                </a:lnTo>
                <a:lnTo>
                  <a:pt x="231477" y="7973301"/>
                </a:lnTo>
                <a:lnTo>
                  <a:pt x="231477" y="7622754"/>
                </a:lnTo>
                <a:lnTo>
                  <a:pt x="0" y="7622754"/>
                </a:lnTo>
                <a:lnTo>
                  <a:pt x="0" y="7608174"/>
                </a:lnTo>
                <a:lnTo>
                  <a:pt x="231477" y="7608174"/>
                </a:lnTo>
                <a:lnTo>
                  <a:pt x="231477" y="7257625"/>
                </a:lnTo>
                <a:lnTo>
                  <a:pt x="0" y="7257625"/>
                </a:lnTo>
                <a:lnTo>
                  <a:pt x="0" y="7243044"/>
                </a:lnTo>
                <a:lnTo>
                  <a:pt x="231477" y="7243044"/>
                </a:lnTo>
                <a:lnTo>
                  <a:pt x="231477" y="6892501"/>
                </a:lnTo>
                <a:lnTo>
                  <a:pt x="0" y="6892501"/>
                </a:lnTo>
                <a:lnTo>
                  <a:pt x="0" y="6877920"/>
                </a:lnTo>
                <a:lnTo>
                  <a:pt x="231477" y="6877920"/>
                </a:lnTo>
                <a:lnTo>
                  <a:pt x="231477" y="6527374"/>
                </a:lnTo>
                <a:lnTo>
                  <a:pt x="0" y="6527374"/>
                </a:lnTo>
                <a:lnTo>
                  <a:pt x="0" y="6512794"/>
                </a:lnTo>
                <a:lnTo>
                  <a:pt x="231477" y="6512794"/>
                </a:lnTo>
                <a:lnTo>
                  <a:pt x="231477" y="6187383"/>
                </a:lnTo>
                <a:lnTo>
                  <a:pt x="1" y="6187383"/>
                </a:lnTo>
                <a:lnTo>
                  <a:pt x="1" y="6172803"/>
                </a:lnTo>
                <a:lnTo>
                  <a:pt x="231478" y="6172803"/>
                </a:lnTo>
                <a:lnTo>
                  <a:pt x="231478" y="5822255"/>
                </a:lnTo>
                <a:lnTo>
                  <a:pt x="1" y="5822255"/>
                </a:lnTo>
                <a:lnTo>
                  <a:pt x="1" y="5807676"/>
                </a:lnTo>
                <a:lnTo>
                  <a:pt x="231478" y="5807676"/>
                </a:lnTo>
                <a:lnTo>
                  <a:pt x="231478" y="5457129"/>
                </a:lnTo>
                <a:lnTo>
                  <a:pt x="1" y="5457129"/>
                </a:lnTo>
                <a:lnTo>
                  <a:pt x="1" y="5442548"/>
                </a:lnTo>
                <a:lnTo>
                  <a:pt x="231478" y="5442548"/>
                </a:lnTo>
                <a:lnTo>
                  <a:pt x="231478" y="5092001"/>
                </a:lnTo>
                <a:lnTo>
                  <a:pt x="1" y="5092001"/>
                </a:lnTo>
                <a:lnTo>
                  <a:pt x="1" y="5077421"/>
                </a:lnTo>
                <a:lnTo>
                  <a:pt x="231478" y="5077421"/>
                </a:lnTo>
                <a:lnTo>
                  <a:pt x="231478" y="4726873"/>
                </a:lnTo>
                <a:lnTo>
                  <a:pt x="1" y="4726873"/>
                </a:lnTo>
                <a:lnTo>
                  <a:pt x="1" y="4712293"/>
                </a:lnTo>
                <a:lnTo>
                  <a:pt x="231478" y="4712293"/>
                </a:lnTo>
                <a:lnTo>
                  <a:pt x="231478" y="4361745"/>
                </a:lnTo>
                <a:lnTo>
                  <a:pt x="1" y="4361745"/>
                </a:lnTo>
                <a:lnTo>
                  <a:pt x="1" y="4347165"/>
                </a:lnTo>
                <a:lnTo>
                  <a:pt x="231478" y="4347165"/>
                </a:lnTo>
                <a:lnTo>
                  <a:pt x="231478" y="3996618"/>
                </a:lnTo>
                <a:lnTo>
                  <a:pt x="1" y="3996618"/>
                </a:lnTo>
                <a:lnTo>
                  <a:pt x="1" y="3982038"/>
                </a:lnTo>
                <a:lnTo>
                  <a:pt x="231478" y="3982038"/>
                </a:lnTo>
                <a:lnTo>
                  <a:pt x="231478" y="3631491"/>
                </a:lnTo>
                <a:lnTo>
                  <a:pt x="1" y="3631491"/>
                </a:lnTo>
                <a:lnTo>
                  <a:pt x="1" y="3616911"/>
                </a:lnTo>
                <a:lnTo>
                  <a:pt x="231478" y="3616911"/>
                </a:lnTo>
                <a:lnTo>
                  <a:pt x="231478" y="3266363"/>
                </a:lnTo>
                <a:lnTo>
                  <a:pt x="1" y="3266363"/>
                </a:lnTo>
                <a:lnTo>
                  <a:pt x="1" y="3251783"/>
                </a:lnTo>
                <a:lnTo>
                  <a:pt x="231478" y="3251783"/>
                </a:lnTo>
                <a:lnTo>
                  <a:pt x="231478" y="2901235"/>
                </a:lnTo>
                <a:lnTo>
                  <a:pt x="1" y="2901235"/>
                </a:lnTo>
                <a:lnTo>
                  <a:pt x="1" y="2886655"/>
                </a:lnTo>
                <a:lnTo>
                  <a:pt x="231478" y="2886655"/>
                </a:lnTo>
                <a:lnTo>
                  <a:pt x="231478" y="2536108"/>
                </a:lnTo>
                <a:lnTo>
                  <a:pt x="1" y="2536108"/>
                </a:lnTo>
                <a:lnTo>
                  <a:pt x="1" y="2521528"/>
                </a:lnTo>
                <a:lnTo>
                  <a:pt x="231478" y="2521528"/>
                </a:lnTo>
                <a:lnTo>
                  <a:pt x="231478" y="2170981"/>
                </a:lnTo>
                <a:lnTo>
                  <a:pt x="1" y="2170981"/>
                </a:lnTo>
                <a:lnTo>
                  <a:pt x="1" y="2156401"/>
                </a:lnTo>
                <a:lnTo>
                  <a:pt x="231478" y="2156401"/>
                </a:lnTo>
                <a:lnTo>
                  <a:pt x="231478" y="1805854"/>
                </a:lnTo>
                <a:lnTo>
                  <a:pt x="1" y="1805854"/>
                </a:lnTo>
                <a:lnTo>
                  <a:pt x="1" y="1791274"/>
                </a:lnTo>
                <a:lnTo>
                  <a:pt x="231478" y="1791274"/>
                </a:lnTo>
                <a:lnTo>
                  <a:pt x="231478" y="1440727"/>
                </a:lnTo>
                <a:lnTo>
                  <a:pt x="1" y="1440727"/>
                </a:lnTo>
                <a:lnTo>
                  <a:pt x="1" y="1426147"/>
                </a:lnTo>
                <a:lnTo>
                  <a:pt x="231478" y="1426147"/>
                </a:lnTo>
                <a:lnTo>
                  <a:pt x="231478" y="1075598"/>
                </a:lnTo>
                <a:lnTo>
                  <a:pt x="1" y="1075598"/>
                </a:lnTo>
                <a:lnTo>
                  <a:pt x="1" y="1061017"/>
                </a:lnTo>
                <a:lnTo>
                  <a:pt x="231478" y="1061017"/>
                </a:lnTo>
                <a:lnTo>
                  <a:pt x="231478" y="710474"/>
                </a:lnTo>
                <a:lnTo>
                  <a:pt x="1" y="710474"/>
                </a:lnTo>
                <a:lnTo>
                  <a:pt x="1" y="695893"/>
                </a:lnTo>
                <a:lnTo>
                  <a:pt x="231478" y="695893"/>
                </a:lnTo>
                <a:lnTo>
                  <a:pt x="231478" y="345347"/>
                </a:lnTo>
                <a:lnTo>
                  <a:pt x="1" y="345347"/>
                </a:lnTo>
                <a:lnTo>
                  <a:pt x="1" y="330767"/>
                </a:lnTo>
                <a:lnTo>
                  <a:pt x="231478" y="330767"/>
                </a:lnTo>
                <a:lnTo>
                  <a:pt x="231478" y="0"/>
                </a:lnTo>
                <a:lnTo>
                  <a:pt x="246698" y="0"/>
                </a:lnTo>
                <a:lnTo>
                  <a:pt x="246698" y="330767"/>
                </a:lnTo>
                <a:lnTo>
                  <a:pt x="583071" y="330767"/>
                </a:lnTo>
                <a:lnTo>
                  <a:pt x="583071" y="0"/>
                </a:lnTo>
                <a:lnTo>
                  <a:pt x="598291" y="0"/>
                </a:lnTo>
                <a:lnTo>
                  <a:pt x="598291" y="330767"/>
                </a:lnTo>
                <a:lnTo>
                  <a:pt x="934660" y="330767"/>
                </a:lnTo>
                <a:lnTo>
                  <a:pt x="934660" y="0"/>
                </a:lnTo>
                <a:lnTo>
                  <a:pt x="949880" y="0"/>
                </a:lnTo>
                <a:lnTo>
                  <a:pt x="949880" y="330767"/>
                </a:lnTo>
                <a:lnTo>
                  <a:pt x="1286250" y="330767"/>
                </a:lnTo>
                <a:lnTo>
                  <a:pt x="1286250" y="0"/>
                </a:lnTo>
                <a:lnTo>
                  <a:pt x="1301470" y="0"/>
                </a:lnTo>
                <a:lnTo>
                  <a:pt x="1301470" y="330767"/>
                </a:lnTo>
                <a:lnTo>
                  <a:pt x="1637840" y="330767"/>
                </a:lnTo>
                <a:lnTo>
                  <a:pt x="1637840" y="0"/>
                </a:lnTo>
                <a:lnTo>
                  <a:pt x="1653060" y="0"/>
                </a:lnTo>
                <a:lnTo>
                  <a:pt x="1653060" y="330767"/>
                </a:lnTo>
                <a:lnTo>
                  <a:pt x="1989430" y="330767"/>
                </a:lnTo>
                <a:lnTo>
                  <a:pt x="1989430" y="0"/>
                </a:lnTo>
                <a:lnTo>
                  <a:pt x="2004650" y="0"/>
                </a:lnTo>
                <a:lnTo>
                  <a:pt x="2004650" y="330767"/>
                </a:lnTo>
                <a:lnTo>
                  <a:pt x="2341021" y="330767"/>
                </a:lnTo>
                <a:lnTo>
                  <a:pt x="2341021" y="0"/>
                </a:lnTo>
                <a:lnTo>
                  <a:pt x="2356240" y="0"/>
                </a:lnTo>
                <a:lnTo>
                  <a:pt x="2356240" y="330767"/>
                </a:lnTo>
                <a:lnTo>
                  <a:pt x="2692610" y="330767"/>
                </a:lnTo>
                <a:lnTo>
                  <a:pt x="2692610" y="0"/>
                </a:lnTo>
                <a:lnTo>
                  <a:pt x="2707830" y="0"/>
                </a:lnTo>
                <a:lnTo>
                  <a:pt x="2707830" y="330767"/>
                </a:lnTo>
                <a:lnTo>
                  <a:pt x="3044200" y="330767"/>
                </a:lnTo>
                <a:lnTo>
                  <a:pt x="3044200" y="0"/>
                </a:lnTo>
                <a:lnTo>
                  <a:pt x="3059420" y="0"/>
                </a:lnTo>
                <a:lnTo>
                  <a:pt x="3059420" y="330767"/>
                </a:lnTo>
                <a:lnTo>
                  <a:pt x="3395790" y="330767"/>
                </a:lnTo>
                <a:lnTo>
                  <a:pt x="3395790" y="0"/>
                </a:lnTo>
                <a:lnTo>
                  <a:pt x="3411010" y="0"/>
                </a:lnTo>
                <a:lnTo>
                  <a:pt x="3411010" y="330767"/>
                </a:lnTo>
                <a:lnTo>
                  <a:pt x="3586163" y="330767"/>
                </a:lnTo>
                <a:lnTo>
                  <a:pt x="3765031" y="330767"/>
                </a:lnTo>
                <a:lnTo>
                  <a:pt x="3765031" y="0"/>
                </a:lnTo>
                <a:lnTo>
                  <a:pt x="3780252" y="0"/>
                </a:lnTo>
                <a:lnTo>
                  <a:pt x="3780252" y="330767"/>
                </a:lnTo>
                <a:lnTo>
                  <a:pt x="4116624" y="330767"/>
                </a:lnTo>
                <a:lnTo>
                  <a:pt x="4116624" y="0"/>
                </a:lnTo>
                <a:lnTo>
                  <a:pt x="4131845" y="0"/>
                </a:lnTo>
                <a:lnTo>
                  <a:pt x="4131845" y="330767"/>
                </a:lnTo>
                <a:lnTo>
                  <a:pt x="4468214" y="330767"/>
                </a:lnTo>
                <a:lnTo>
                  <a:pt x="4468214" y="0"/>
                </a:lnTo>
                <a:lnTo>
                  <a:pt x="4483434" y="0"/>
                </a:lnTo>
                <a:lnTo>
                  <a:pt x="4483434" y="330767"/>
                </a:lnTo>
                <a:lnTo>
                  <a:pt x="4819804" y="330767"/>
                </a:lnTo>
                <a:lnTo>
                  <a:pt x="4819804" y="0"/>
                </a:lnTo>
                <a:lnTo>
                  <a:pt x="4835024" y="0"/>
                </a:lnTo>
                <a:lnTo>
                  <a:pt x="4835024" y="330767"/>
                </a:lnTo>
                <a:lnTo>
                  <a:pt x="5171394" y="330767"/>
                </a:lnTo>
                <a:lnTo>
                  <a:pt x="5171394" y="0"/>
                </a:lnTo>
                <a:lnTo>
                  <a:pt x="5186614" y="0"/>
                </a:lnTo>
                <a:lnTo>
                  <a:pt x="5186614" y="330767"/>
                </a:lnTo>
                <a:lnTo>
                  <a:pt x="5522984" y="330767"/>
                </a:lnTo>
                <a:lnTo>
                  <a:pt x="5522984" y="0"/>
                </a:lnTo>
                <a:lnTo>
                  <a:pt x="5538204" y="0"/>
                </a:lnTo>
                <a:lnTo>
                  <a:pt x="5538204" y="330767"/>
                </a:lnTo>
                <a:lnTo>
                  <a:pt x="5874574" y="330767"/>
                </a:lnTo>
                <a:lnTo>
                  <a:pt x="5874574" y="0"/>
                </a:lnTo>
                <a:lnTo>
                  <a:pt x="5889794" y="0"/>
                </a:lnTo>
                <a:lnTo>
                  <a:pt x="5889794" y="330767"/>
                </a:lnTo>
                <a:lnTo>
                  <a:pt x="6226164" y="330767"/>
                </a:lnTo>
                <a:lnTo>
                  <a:pt x="6226164" y="0"/>
                </a:lnTo>
                <a:lnTo>
                  <a:pt x="6241384" y="0"/>
                </a:lnTo>
                <a:lnTo>
                  <a:pt x="6241384" y="330767"/>
                </a:lnTo>
                <a:lnTo>
                  <a:pt x="6577753" y="330767"/>
                </a:lnTo>
                <a:lnTo>
                  <a:pt x="6577753" y="0"/>
                </a:lnTo>
                <a:lnTo>
                  <a:pt x="6592974" y="0"/>
                </a:lnTo>
                <a:lnTo>
                  <a:pt x="6592974" y="330767"/>
                </a:lnTo>
                <a:lnTo>
                  <a:pt x="6929343" y="330767"/>
                </a:lnTo>
                <a:lnTo>
                  <a:pt x="6929343" y="0"/>
                </a:lnTo>
                <a:lnTo>
                  <a:pt x="6944563" y="0"/>
                </a:lnTo>
                <a:lnTo>
                  <a:pt x="6944563" y="330767"/>
                </a:lnTo>
                <a:close/>
              </a:path>
            </a:pathLst>
          </a:custGeom>
          <a:solidFill>
            <a:srgbClr val="FFFFFF">
              <a:alpha val="32700"/>
            </a:srgbClr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rgbClr val="000000">
              <a:alpha val="235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>
            <a:spLocks noGrp="1"/>
          </p:cNvSpPr>
          <p:nvPr>
            <p:ph type="subTitle" idx="1"/>
          </p:nvPr>
        </p:nvSpPr>
        <p:spPr>
          <a:xfrm>
            <a:off x="2052650" y="5225200"/>
            <a:ext cx="91632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Матвеев Денис</a:t>
            </a:r>
            <a:endParaRPr dirty="0"/>
          </a:p>
        </p:txBody>
      </p:sp>
      <p:sp>
        <p:nvSpPr>
          <p:cNvPr id="403" name="Google Shape;403;p21"/>
          <p:cNvSpPr txBox="1">
            <a:spLocks noGrp="1"/>
          </p:cNvSpPr>
          <p:nvPr>
            <p:ph type="title"/>
          </p:nvPr>
        </p:nvSpPr>
        <p:spPr>
          <a:xfrm>
            <a:off x="2052650" y="1626500"/>
            <a:ext cx="9163200" cy="360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/>
              <a:t>Реализация модели интернет-магазина</a:t>
            </a:r>
            <a:endParaRPr lang="en-GB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436;p23">
            <a:extLst>
              <a:ext uri="{FF2B5EF4-FFF2-40B4-BE49-F238E27FC236}">
                <a16:creationId xmlns:a16="http://schemas.microsoft.com/office/drawing/2014/main" id="{B8A9897C-1F9D-9D01-2ACC-968CA89EAD96}"/>
              </a:ext>
            </a:extLst>
          </p:cNvPr>
          <p:cNvSpPr txBox="1">
            <a:spLocks/>
          </p:cNvSpPr>
          <p:nvPr/>
        </p:nvSpPr>
        <p:spPr>
          <a:xfrm>
            <a:off x="4267806" y="-166512"/>
            <a:ext cx="3855775" cy="5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marL="0" indent="0" algn="l"/>
            <a:r>
              <a:rPr lang="ru-RU" sz="2400" b="1" dirty="0"/>
              <a:t>Интерфейс </a:t>
            </a:r>
            <a:r>
              <a:rPr lang="en-GB" sz="2400" b="1" dirty="0" err="1"/>
              <a:t>pgAdmin</a:t>
            </a:r>
            <a:endParaRPr lang="ru-RU" sz="24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E14AD0-362F-6489-B09F-32FCAB66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300" y="545488"/>
            <a:ext cx="9707400" cy="763500"/>
          </a:xfrm>
        </p:spPr>
        <p:txBody>
          <a:bodyPr/>
          <a:lstStyle/>
          <a:p>
            <a:r>
              <a:rPr lang="en-RU" dirty="0"/>
              <a:t> </a:t>
            </a:r>
          </a:p>
        </p:txBody>
      </p:sp>
      <p:grpSp>
        <p:nvGrpSpPr>
          <p:cNvPr id="13" name="Google Shape;430;p23">
            <a:extLst>
              <a:ext uri="{FF2B5EF4-FFF2-40B4-BE49-F238E27FC236}">
                <a16:creationId xmlns:a16="http://schemas.microsoft.com/office/drawing/2014/main" id="{5D1F6550-2628-E9F0-0495-09AF99C818E6}"/>
              </a:ext>
            </a:extLst>
          </p:cNvPr>
          <p:cNvGrpSpPr/>
          <p:nvPr/>
        </p:nvGrpSpPr>
        <p:grpSpPr>
          <a:xfrm>
            <a:off x="11052463" y="5805845"/>
            <a:ext cx="792208" cy="710851"/>
            <a:chOff x="304016" y="596485"/>
            <a:chExt cx="1168621" cy="1048607"/>
          </a:xfrm>
        </p:grpSpPr>
        <p:sp>
          <p:nvSpPr>
            <p:cNvPr id="14" name="Google Shape;431;p23">
              <a:extLst>
                <a:ext uri="{FF2B5EF4-FFF2-40B4-BE49-F238E27FC236}">
                  <a16:creationId xmlns:a16="http://schemas.microsoft.com/office/drawing/2014/main" id="{8B46F072-A485-0BA3-A32E-CC23CA6FFD94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5" name="Google Shape;432;p23">
              <a:extLst>
                <a:ext uri="{FF2B5EF4-FFF2-40B4-BE49-F238E27FC236}">
                  <a16:creationId xmlns:a16="http://schemas.microsoft.com/office/drawing/2014/main" id="{35F24449-5831-8035-3F7C-80F5B98C6CB3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6" name="Google Shape;433;p23">
              <a:extLst>
                <a:ext uri="{FF2B5EF4-FFF2-40B4-BE49-F238E27FC236}">
                  <a16:creationId xmlns:a16="http://schemas.microsoft.com/office/drawing/2014/main" id="{E3FF1A5F-E787-43DF-83F4-A1CA54D50D27}"/>
                </a:ext>
              </a:extLst>
            </p:cNvPr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4;p23">
              <a:extLst>
                <a:ext uri="{FF2B5EF4-FFF2-40B4-BE49-F238E27FC236}">
                  <a16:creationId xmlns:a16="http://schemas.microsoft.com/office/drawing/2014/main" id="{A2FE12F1-14C2-EA2A-7EB1-A88493DF8239}"/>
                </a:ext>
              </a:extLst>
            </p:cNvPr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18" name="Google Shape;444;p23">
            <a:extLst>
              <a:ext uri="{FF2B5EF4-FFF2-40B4-BE49-F238E27FC236}">
                <a16:creationId xmlns:a16="http://schemas.microsoft.com/office/drawing/2014/main" id="{FFBBABC5-5374-1902-2FF3-310A2D51D3D7}"/>
              </a:ext>
            </a:extLst>
          </p:cNvPr>
          <p:cNvSpPr/>
          <p:nvPr/>
        </p:nvSpPr>
        <p:spPr>
          <a:xfrm>
            <a:off x="11222470" y="6154359"/>
            <a:ext cx="385326" cy="287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dk1"/>
                </a:solidFill>
                <a:latin typeface="Belanosima"/>
              </a:rPr>
              <a:t>0</a:t>
            </a:r>
            <a:r>
              <a:rPr lang="ru-RU" dirty="0">
                <a:solidFill>
                  <a:schemeClr val="dk1"/>
                </a:solidFill>
                <a:latin typeface="Belanosima"/>
              </a:rPr>
              <a:t>9</a:t>
            </a:r>
            <a:endParaRPr b="0" i="0" dirty="0">
              <a:ln>
                <a:noFill/>
              </a:ln>
              <a:solidFill>
                <a:schemeClr val="dk1"/>
              </a:solidFill>
              <a:latin typeface="Belanosim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254EB-8AC8-F937-EE65-6EBBB4684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71" y="730494"/>
            <a:ext cx="10301148" cy="539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5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436;p23">
            <a:extLst>
              <a:ext uri="{FF2B5EF4-FFF2-40B4-BE49-F238E27FC236}">
                <a16:creationId xmlns:a16="http://schemas.microsoft.com/office/drawing/2014/main" id="{B8A9897C-1F9D-9D01-2ACC-968CA89EAD96}"/>
              </a:ext>
            </a:extLst>
          </p:cNvPr>
          <p:cNvSpPr txBox="1">
            <a:spLocks/>
          </p:cNvSpPr>
          <p:nvPr/>
        </p:nvSpPr>
        <p:spPr>
          <a:xfrm>
            <a:off x="3134441" y="-138028"/>
            <a:ext cx="6135151" cy="5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marL="0" indent="0" algn="l"/>
            <a:r>
              <a:rPr lang="ru-RU" sz="2400" b="1" dirty="0"/>
              <a:t>Интерфейс </a:t>
            </a:r>
            <a:r>
              <a:rPr lang="en-GB" sz="2400" b="1" dirty="0" err="1"/>
              <a:t>pgAdmin</a:t>
            </a:r>
            <a:r>
              <a:rPr lang="en-US" sz="2400" b="1" dirty="0"/>
              <a:t>,</a:t>
            </a:r>
            <a:r>
              <a:rPr lang="ru-RU" sz="2400" b="1" dirty="0"/>
              <a:t> схемы и сущности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E14AD0-362F-6489-B09F-32FCAB66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300" y="545488"/>
            <a:ext cx="9707400" cy="763500"/>
          </a:xfrm>
        </p:spPr>
        <p:txBody>
          <a:bodyPr/>
          <a:lstStyle/>
          <a:p>
            <a:r>
              <a:rPr lang="en-RU" dirty="0"/>
              <a:t> </a:t>
            </a:r>
          </a:p>
        </p:txBody>
      </p:sp>
      <p:grpSp>
        <p:nvGrpSpPr>
          <p:cNvPr id="13" name="Google Shape;430;p23">
            <a:extLst>
              <a:ext uri="{FF2B5EF4-FFF2-40B4-BE49-F238E27FC236}">
                <a16:creationId xmlns:a16="http://schemas.microsoft.com/office/drawing/2014/main" id="{5D1F6550-2628-E9F0-0495-09AF99C818E6}"/>
              </a:ext>
            </a:extLst>
          </p:cNvPr>
          <p:cNvGrpSpPr/>
          <p:nvPr/>
        </p:nvGrpSpPr>
        <p:grpSpPr>
          <a:xfrm>
            <a:off x="11052463" y="5805845"/>
            <a:ext cx="792208" cy="710851"/>
            <a:chOff x="304016" y="596485"/>
            <a:chExt cx="1168621" cy="1048607"/>
          </a:xfrm>
        </p:grpSpPr>
        <p:sp>
          <p:nvSpPr>
            <p:cNvPr id="14" name="Google Shape;431;p23">
              <a:extLst>
                <a:ext uri="{FF2B5EF4-FFF2-40B4-BE49-F238E27FC236}">
                  <a16:creationId xmlns:a16="http://schemas.microsoft.com/office/drawing/2014/main" id="{8B46F072-A485-0BA3-A32E-CC23CA6FFD94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5" name="Google Shape;432;p23">
              <a:extLst>
                <a:ext uri="{FF2B5EF4-FFF2-40B4-BE49-F238E27FC236}">
                  <a16:creationId xmlns:a16="http://schemas.microsoft.com/office/drawing/2014/main" id="{35F24449-5831-8035-3F7C-80F5B98C6CB3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6" name="Google Shape;433;p23">
              <a:extLst>
                <a:ext uri="{FF2B5EF4-FFF2-40B4-BE49-F238E27FC236}">
                  <a16:creationId xmlns:a16="http://schemas.microsoft.com/office/drawing/2014/main" id="{E3FF1A5F-E787-43DF-83F4-A1CA54D50D27}"/>
                </a:ext>
              </a:extLst>
            </p:cNvPr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4;p23">
              <a:extLst>
                <a:ext uri="{FF2B5EF4-FFF2-40B4-BE49-F238E27FC236}">
                  <a16:creationId xmlns:a16="http://schemas.microsoft.com/office/drawing/2014/main" id="{A2FE12F1-14C2-EA2A-7EB1-A88493DF8239}"/>
                </a:ext>
              </a:extLst>
            </p:cNvPr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18" name="Google Shape;444;p23">
            <a:extLst>
              <a:ext uri="{FF2B5EF4-FFF2-40B4-BE49-F238E27FC236}">
                <a16:creationId xmlns:a16="http://schemas.microsoft.com/office/drawing/2014/main" id="{FFBBABC5-5374-1902-2FF3-310A2D51D3D7}"/>
              </a:ext>
            </a:extLst>
          </p:cNvPr>
          <p:cNvSpPr/>
          <p:nvPr/>
        </p:nvSpPr>
        <p:spPr>
          <a:xfrm>
            <a:off x="11222470" y="6154359"/>
            <a:ext cx="385326" cy="287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0" i="0" dirty="0">
                <a:ln>
                  <a:noFill/>
                </a:ln>
                <a:solidFill>
                  <a:schemeClr val="dk1"/>
                </a:solidFill>
                <a:latin typeface="Belanosima"/>
              </a:rPr>
              <a:t>1</a:t>
            </a:r>
            <a:r>
              <a:rPr b="0" i="0" dirty="0">
                <a:ln>
                  <a:noFill/>
                </a:ln>
                <a:solidFill>
                  <a:schemeClr val="dk1"/>
                </a:solidFill>
                <a:latin typeface="Belanosima"/>
              </a:rPr>
              <a:t>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2095F-AD96-0B7E-7F7A-32B5F4732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29" y="552703"/>
            <a:ext cx="3147662" cy="5963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431D40-0D08-1D97-E712-4D23835F3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221" y="593034"/>
            <a:ext cx="2595796" cy="5931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632DE5-628B-B260-A5D3-BBFEADC57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952" y="545488"/>
            <a:ext cx="2806834" cy="59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1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5"/>
          <p:cNvSpPr/>
          <p:nvPr/>
        </p:nvSpPr>
        <p:spPr>
          <a:xfrm>
            <a:off x="1494150" y="1256400"/>
            <a:ext cx="9203700" cy="33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25"/>
          <p:cNvGrpSpPr/>
          <p:nvPr/>
        </p:nvGrpSpPr>
        <p:grpSpPr>
          <a:xfrm flipH="1">
            <a:off x="9846316" y="1312975"/>
            <a:ext cx="792253" cy="230688"/>
            <a:chOff x="745813" y="1290313"/>
            <a:chExt cx="1236350" cy="360000"/>
          </a:xfrm>
        </p:grpSpPr>
        <p:sp>
          <p:nvSpPr>
            <p:cNvPr id="480" name="Google Shape;480;p25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485" name="Google Shape;485;p25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486" name="Google Shape;486;p25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2401350" y="1026864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Результаты проекта</a:t>
            </a:r>
            <a:endParaRPr b="1" dirty="0"/>
          </a:p>
        </p:txBody>
      </p:sp>
      <p:sp>
        <p:nvSpPr>
          <p:cNvPr id="495" name="Google Shape;495;p25"/>
          <p:cNvSpPr/>
          <p:nvPr/>
        </p:nvSpPr>
        <p:spPr>
          <a:xfrm>
            <a:off x="790099" y="1175514"/>
            <a:ext cx="1069996" cy="79876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dk1"/>
              </a:solidFill>
              <a:latin typeface="Belanosima"/>
            </a:endParaRPr>
          </a:p>
        </p:txBody>
      </p:sp>
      <p:grpSp>
        <p:nvGrpSpPr>
          <p:cNvPr id="496" name="Google Shape;496;p25"/>
          <p:cNvGrpSpPr/>
          <p:nvPr/>
        </p:nvGrpSpPr>
        <p:grpSpPr>
          <a:xfrm>
            <a:off x="11034793" y="5688164"/>
            <a:ext cx="792208" cy="710851"/>
            <a:chOff x="304016" y="596485"/>
            <a:chExt cx="1168621" cy="1048607"/>
          </a:xfrm>
        </p:grpSpPr>
        <p:sp>
          <p:nvSpPr>
            <p:cNvPr id="497" name="Google Shape;497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501" name="Google Shape;501;p25"/>
          <p:cNvGrpSpPr/>
          <p:nvPr/>
        </p:nvGrpSpPr>
        <p:grpSpPr>
          <a:xfrm>
            <a:off x="11034793" y="4816156"/>
            <a:ext cx="792208" cy="710851"/>
            <a:chOff x="304016" y="596485"/>
            <a:chExt cx="1168621" cy="1048607"/>
          </a:xfrm>
        </p:grpSpPr>
        <p:sp>
          <p:nvSpPr>
            <p:cNvPr id="502" name="Google Shape;502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506" name="Google Shape;506;p25"/>
          <p:cNvGrpSpPr/>
          <p:nvPr/>
        </p:nvGrpSpPr>
        <p:grpSpPr>
          <a:xfrm>
            <a:off x="11034793" y="3944148"/>
            <a:ext cx="792208" cy="710851"/>
            <a:chOff x="304016" y="596485"/>
            <a:chExt cx="1168621" cy="1048607"/>
          </a:xfrm>
        </p:grpSpPr>
        <p:sp>
          <p:nvSpPr>
            <p:cNvPr id="507" name="Google Shape;507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5" name="Google Shape;430;p23">
            <a:extLst>
              <a:ext uri="{FF2B5EF4-FFF2-40B4-BE49-F238E27FC236}">
                <a16:creationId xmlns:a16="http://schemas.microsoft.com/office/drawing/2014/main" id="{3A75C793-7D1B-A250-1622-DFCEA85ECD8B}"/>
              </a:ext>
            </a:extLst>
          </p:cNvPr>
          <p:cNvGrpSpPr/>
          <p:nvPr/>
        </p:nvGrpSpPr>
        <p:grpSpPr>
          <a:xfrm>
            <a:off x="1120461" y="957549"/>
            <a:ext cx="792208" cy="710851"/>
            <a:chOff x="304016" y="596485"/>
            <a:chExt cx="1168621" cy="1048607"/>
          </a:xfrm>
        </p:grpSpPr>
        <p:sp>
          <p:nvSpPr>
            <p:cNvPr id="36" name="Google Shape;431;p23">
              <a:extLst>
                <a:ext uri="{FF2B5EF4-FFF2-40B4-BE49-F238E27FC236}">
                  <a16:creationId xmlns:a16="http://schemas.microsoft.com/office/drawing/2014/main" id="{5F761959-BCD5-2388-2E56-69D1CBE2CB7E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7" name="Google Shape;432;p23">
              <a:extLst>
                <a:ext uri="{FF2B5EF4-FFF2-40B4-BE49-F238E27FC236}">
                  <a16:creationId xmlns:a16="http://schemas.microsoft.com/office/drawing/2014/main" id="{E20CC0B5-3AC3-DED4-103E-26EEB15856A6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8" name="Google Shape;433;p23">
              <a:extLst>
                <a:ext uri="{FF2B5EF4-FFF2-40B4-BE49-F238E27FC236}">
                  <a16:creationId xmlns:a16="http://schemas.microsoft.com/office/drawing/2014/main" id="{FA3E2D82-DB2A-0920-D482-BB3C67BE8749}"/>
                </a:ext>
              </a:extLst>
            </p:cNvPr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4;p23">
              <a:extLst>
                <a:ext uri="{FF2B5EF4-FFF2-40B4-BE49-F238E27FC236}">
                  <a16:creationId xmlns:a16="http://schemas.microsoft.com/office/drawing/2014/main" id="{D4888E08-08F4-9CC8-F41B-3BE345873350}"/>
                </a:ext>
              </a:extLst>
            </p:cNvPr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40" name="Google Shape;444;p23">
            <a:extLst>
              <a:ext uri="{FF2B5EF4-FFF2-40B4-BE49-F238E27FC236}">
                <a16:creationId xmlns:a16="http://schemas.microsoft.com/office/drawing/2014/main" id="{959FB598-879E-8647-BA79-E3FF1E746707}"/>
              </a:ext>
            </a:extLst>
          </p:cNvPr>
          <p:cNvSpPr/>
          <p:nvPr/>
        </p:nvSpPr>
        <p:spPr>
          <a:xfrm>
            <a:off x="1290468" y="1306063"/>
            <a:ext cx="385326" cy="287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0" i="0" dirty="0">
                <a:ln>
                  <a:noFill/>
                </a:ln>
                <a:solidFill>
                  <a:schemeClr val="dk1"/>
                </a:solidFill>
                <a:latin typeface="Belanosima"/>
              </a:rPr>
              <a:t>11</a:t>
            </a:r>
            <a:endParaRPr b="0" i="0" dirty="0">
              <a:ln>
                <a:noFill/>
              </a:ln>
              <a:solidFill>
                <a:schemeClr val="dk1"/>
              </a:solidFill>
              <a:latin typeface="Belanosima"/>
            </a:endParaRPr>
          </a:p>
        </p:txBody>
      </p:sp>
      <p:sp>
        <p:nvSpPr>
          <p:cNvPr id="5" name="Google Shape;489;p25">
            <a:extLst>
              <a:ext uri="{FF2B5EF4-FFF2-40B4-BE49-F238E27FC236}">
                <a16:creationId xmlns:a16="http://schemas.microsoft.com/office/drawing/2014/main" id="{C054993B-24D6-C562-0EDA-642817B7182E}"/>
              </a:ext>
            </a:extLst>
          </p:cNvPr>
          <p:cNvSpPr txBox="1">
            <a:spLocks/>
          </p:cNvSpPr>
          <p:nvPr/>
        </p:nvSpPr>
        <p:spPr>
          <a:xfrm>
            <a:off x="2064900" y="2731987"/>
            <a:ext cx="7976475" cy="20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0" i="0" u="none" strike="noStrike" cap="none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l"/>
            <a:r>
              <a:rPr lang="ru-RU" sz="2400" dirty="0"/>
              <a:t>1) Спроектирована модель базы данных</a:t>
            </a:r>
            <a:r>
              <a:rPr lang="en-US" sz="2400" dirty="0"/>
              <a:t> </a:t>
            </a:r>
            <a:r>
              <a:rPr lang="ru-RU" sz="2400" dirty="0"/>
              <a:t>для интернет-магазина и определен бизнес-смысл для каждой сущности</a:t>
            </a:r>
          </a:p>
          <a:p>
            <a:pPr algn="l"/>
            <a:r>
              <a:rPr lang="ru-RU" sz="2400" dirty="0"/>
              <a:t>2) Поднят </a:t>
            </a:r>
            <a:r>
              <a:rPr lang="en-US" sz="2400" dirty="0"/>
              <a:t>Docker </a:t>
            </a:r>
            <a:r>
              <a:rPr lang="ru-RU" sz="2400" dirty="0"/>
              <a:t>контейнер с </a:t>
            </a:r>
            <a:r>
              <a:rPr lang="en-US" sz="2400" dirty="0"/>
              <a:t>PostgreSQL </a:t>
            </a:r>
            <a:r>
              <a:rPr lang="ru-RU" sz="2400" dirty="0"/>
              <a:t>и </a:t>
            </a:r>
            <a:r>
              <a:rPr lang="en-US" sz="2400" dirty="0" err="1"/>
              <a:t>pgAdmin</a:t>
            </a:r>
            <a:endParaRPr lang="en-US" sz="2400" dirty="0"/>
          </a:p>
          <a:p>
            <a:pPr algn="l"/>
            <a:r>
              <a:rPr lang="en-US" sz="2400" dirty="0"/>
              <a:t>3)</a:t>
            </a:r>
            <a:r>
              <a:rPr lang="ru-RU" sz="2400" dirty="0"/>
              <a:t> Разработаны </a:t>
            </a:r>
            <a:r>
              <a:rPr lang="en-US" sz="2400" dirty="0"/>
              <a:t>SQL DDL </a:t>
            </a:r>
            <a:r>
              <a:rPr lang="ru-RU" sz="2400" dirty="0"/>
              <a:t>скрипты для всех сущностей модели</a:t>
            </a:r>
          </a:p>
        </p:txBody>
      </p:sp>
    </p:spTree>
    <p:extLst>
      <p:ext uri="{BB962C8B-B14F-4D97-AF65-F5344CB8AC3E}">
        <p14:creationId xmlns:p14="http://schemas.microsoft.com/office/powerpoint/2010/main" val="359149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5"/>
          <p:cNvSpPr/>
          <p:nvPr/>
        </p:nvSpPr>
        <p:spPr>
          <a:xfrm>
            <a:off x="1494150" y="1256400"/>
            <a:ext cx="9203700" cy="33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25"/>
          <p:cNvGrpSpPr/>
          <p:nvPr/>
        </p:nvGrpSpPr>
        <p:grpSpPr>
          <a:xfrm flipH="1">
            <a:off x="9846316" y="1312975"/>
            <a:ext cx="792253" cy="230688"/>
            <a:chOff x="745813" y="1290313"/>
            <a:chExt cx="1236350" cy="360000"/>
          </a:xfrm>
        </p:grpSpPr>
        <p:sp>
          <p:nvSpPr>
            <p:cNvPr id="480" name="Google Shape;480;p25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485" name="Google Shape;485;p25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486" name="Google Shape;486;p25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2401350" y="1026864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Цели проекта</a:t>
            </a:r>
            <a:endParaRPr b="1" dirty="0"/>
          </a:p>
        </p:txBody>
      </p:sp>
      <p:sp>
        <p:nvSpPr>
          <p:cNvPr id="495" name="Google Shape;495;p25"/>
          <p:cNvSpPr/>
          <p:nvPr/>
        </p:nvSpPr>
        <p:spPr>
          <a:xfrm>
            <a:off x="790099" y="1175514"/>
            <a:ext cx="1069996" cy="79876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dk1"/>
              </a:solidFill>
              <a:latin typeface="Belanosima"/>
            </a:endParaRPr>
          </a:p>
        </p:txBody>
      </p:sp>
      <p:grpSp>
        <p:nvGrpSpPr>
          <p:cNvPr id="496" name="Google Shape;496;p25"/>
          <p:cNvGrpSpPr/>
          <p:nvPr/>
        </p:nvGrpSpPr>
        <p:grpSpPr>
          <a:xfrm>
            <a:off x="11034793" y="5688164"/>
            <a:ext cx="792208" cy="710851"/>
            <a:chOff x="304016" y="596485"/>
            <a:chExt cx="1168621" cy="1048607"/>
          </a:xfrm>
        </p:grpSpPr>
        <p:sp>
          <p:nvSpPr>
            <p:cNvPr id="497" name="Google Shape;497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501" name="Google Shape;501;p25"/>
          <p:cNvGrpSpPr/>
          <p:nvPr/>
        </p:nvGrpSpPr>
        <p:grpSpPr>
          <a:xfrm>
            <a:off x="11034793" y="4816156"/>
            <a:ext cx="792208" cy="710851"/>
            <a:chOff x="304016" y="596485"/>
            <a:chExt cx="1168621" cy="1048607"/>
          </a:xfrm>
        </p:grpSpPr>
        <p:sp>
          <p:nvSpPr>
            <p:cNvPr id="502" name="Google Shape;502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506" name="Google Shape;506;p25"/>
          <p:cNvGrpSpPr/>
          <p:nvPr/>
        </p:nvGrpSpPr>
        <p:grpSpPr>
          <a:xfrm>
            <a:off x="11034793" y="3944148"/>
            <a:ext cx="792208" cy="710851"/>
            <a:chOff x="304016" y="596485"/>
            <a:chExt cx="1168621" cy="1048607"/>
          </a:xfrm>
        </p:grpSpPr>
        <p:sp>
          <p:nvSpPr>
            <p:cNvPr id="507" name="Google Shape;507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5" name="Google Shape;430;p23">
            <a:extLst>
              <a:ext uri="{FF2B5EF4-FFF2-40B4-BE49-F238E27FC236}">
                <a16:creationId xmlns:a16="http://schemas.microsoft.com/office/drawing/2014/main" id="{3A75C793-7D1B-A250-1622-DFCEA85ECD8B}"/>
              </a:ext>
            </a:extLst>
          </p:cNvPr>
          <p:cNvGrpSpPr/>
          <p:nvPr/>
        </p:nvGrpSpPr>
        <p:grpSpPr>
          <a:xfrm>
            <a:off x="1120461" y="957549"/>
            <a:ext cx="792208" cy="710851"/>
            <a:chOff x="304016" y="596485"/>
            <a:chExt cx="1168621" cy="1048607"/>
          </a:xfrm>
        </p:grpSpPr>
        <p:sp>
          <p:nvSpPr>
            <p:cNvPr id="36" name="Google Shape;431;p23">
              <a:extLst>
                <a:ext uri="{FF2B5EF4-FFF2-40B4-BE49-F238E27FC236}">
                  <a16:creationId xmlns:a16="http://schemas.microsoft.com/office/drawing/2014/main" id="{5F761959-BCD5-2388-2E56-69D1CBE2CB7E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7" name="Google Shape;432;p23">
              <a:extLst>
                <a:ext uri="{FF2B5EF4-FFF2-40B4-BE49-F238E27FC236}">
                  <a16:creationId xmlns:a16="http://schemas.microsoft.com/office/drawing/2014/main" id="{E20CC0B5-3AC3-DED4-103E-26EEB15856A6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8" name="Google Shape;433;p23">
              <a:extLst>
                <a:ext uri="{FF2B5EF4-FFF2-40B4-BE49-F238E27FC236}">
                  <a16:creationId xmlns:a16="http://schemas.microsoft.com/office/drawing/2014/main" id="{FA3E2D82-DB2A-0920-D482-BB3C67BE8749}"/>
                </a:ext>
              </a:extLst>
            </p:cNvPr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4;p23">
              <a:extLst>
                <a:ext uri="{FF2B5EF4-FFF2-40B4-BE49-F238E27FC236}">
                  <a16:creationId xmlns:a16="http://schemas.microsoft.com/office/drawing/2014/main" id="{D4888E08-08F4-9CC8-F41B-3BE345873350}"/>
                </a:ext>
              </a:extLst>
            </p:cNvPr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40" name="Google Shape;444;p23">
            <a:extLst>
              <a:ext uri="{FF2B5EF4-FFF2-40B4-BE49-F238E27FC236}">
                <a16:creationId xmlns:a16="http://schemas.microsoft.com/office/drawing/2014/main" id="{959FB598-879E-8647-BA79-E3FF1E746707}"/>
              </a:ext>
            </a:extLst>
          </p:cNvPr>
          <p:cNvSpPr/>
          <p:nvPr/>
        </p:nvSpPr>
        <p:spPr>
          <a:xfrm>
            <a:off x="1290468" y="1306063"/>
            <a:ext cx="385326" cy="287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dk1"/>
                </a:solidFill>
                <a:latin typeface="Belanosima"/>
              </a:rPr>
              <a:t>01</a:t>
            </a:r>
          </a:p>
        </p:txBody>
      </p:sp>
      <p:sp>
        <p:nvSpPr>
          <p:cNvPr id="5" name="Google Shape;489;p25">
            <a:extLst>
              <a:ext uri="{FF2B5EF4-FFF2-40B4-BE49-F238E27FC236}">
                <a16:creationId xmlns:a16="http://schemas.microsoft.com/office/drawing/2014/main" id="{C054993B-24D6-C562-0EDA-642817B7182E}"/>
              </a:ext>
            </a:extLst>
          </p:cNvPr>
          <p:cNvSpPr txBox="1">
            <a:spLocks/>
          </p:cNvSpPr>
          <p:nvPr/>
        </p:nvSpPr>
        <p:spPr>
          <a:xfrm>
            <a:off x="2064900" y="2731987"/>
            <a:ext cx="7976475" cy="20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0" i="0" u="none" strike="noStrike" cap="none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l"/>
            <a:r>
              <a:rPr lang="ru-RU" sz="2400" dirty="0"/>
              <a:t>1) Спроектировать модель базы данных</a:t>
            </a:r>
            <a:r>
              <a:rPr lang="en-US" sz="2400" dirty="0"/>
              <a:t> </a:t>
            </a:r>
            <a:r>
              <a:rPr lang="ru-RU" sz="2400" dirty="0"/>
              <a:t>для интернет-магазина</a:t>
            </a:r>
          </a:p>
          <a:p>
            <a:pPr algn="l"/>
            <a:r>
              <a:rPr lang="ru-RU" sz="2400" dirty="0"/>
              <a:t>2) Развернуть </a:t>
            </a:r>
            <a:r>
              <a:rPr lang="en-US" sz="2400" dirty="0"/>
              <a:t>Docker </a:t>
            </a:r>
            <a:r>
              <a:rPr lang="ru-RU" sz="2400" dirty="0"/>
              <a:t>контейнер с </a:t>
            </a:r>
            <a:r>
              <a:rPr lang="en-US" sz="2400" dirty="0"/>
              <a:t>PostgreSQL </a:t>
            </a:r>
            <a:r>
              <a:rPr lang="ru-RU" sz="2400" dirty="0"/>
              <a:t>и </a:t>
            </a:r>
            <a:r>
              <a:rPr lang="en-US" sz="2400" dirty="0" err="1"/>
              <a:t>pgAdmin</a:t>
            </a:r>
            <a:endParaRPr lang="en-US" sz="2400" dirty="0"/>
          </a:p>
          <a:p>
            <a:pPr algn="l"/>
            <a:r>
              <a:rPr lang="en-US" sz="2400" dirty="0"/>
              <a:t>3)</a:t>
            </a:r>
            <a:r>
              <a:rPr lang="ru-RU" sz="2400" dirty="0"/>
              <a:t> Разработать </a:t>
            </a:r>
            <a:r>
              <a:rPr lang="en-US" sz="2400" dirty="0"/>
              <a:t>SQL DDL </a:t>
            </a:r>
            <a:r>
              <a:rPr lang="ru-RU" sz="2400" dirty="0"/>
              <a:t>скрипты для всех сущностей модели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5"/>
          <p:cNvSpPr/>
          <p:nvPr/>
        </p:nvSpPr>
        <p:spPr>
          <a:xfrm>
            <a:off x="1494150" y="1256400"/>
            <a:ext cx="9203700" cy="33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25"/>
          <p:cNvGrpSpPr/>
          <p:nvPr/>
        </p:nvGrpSpPr>
        <p:grpSpPr>
          <a:xfrm flipH="1">
            <a:off x="9846316" y="1312975"/>
            <a:ext cx="792253" cy="230688"/>
            <a:chOff x="745813" y="1290313"/>
            <a:chExt cx="1236350" cy="360000"/>
          </a:xfrm>
        </p:grpSpPr>
        <p:sp>
          <p:nvSpPr>
            <p:cNvPr id="480" name="Google Shape;480;p25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485" name="Google Shape;485;p25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486" name="Google Shape;486;p25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488" name="Google Shape;488;p25"/>
          <p:cNvSpPr txBox="1">
            <a:spLocks noGrp="1"/>
          </p:cNvSpPr>
          <p:nvPr>
            <p:ph type="body" idx="1"/>
          </p:nvPr>
        </p:nvSpPr>
        <p:spPr>
          <a:xfrm>
            <a:off x="2039909" y="3839320"/>
            <a:ext cx="1266506" cy="44282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</a:t>
            </a:r>
            <a:endParaRPr dirty="0"/>
          </a:p>
        </p:txBody>
      </p:sp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2401350" y="1026864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ETL</a:t>
            </a:r>
            <a:endParaRPr dirty="0"/>
          </a:p>
        </p:txBody>
      </p:sp>
      <p:sp>
        <p:nvSpPr>
          <p:cNvPr id="495" name="Google Shape;495;p25"/>
          <p:cNvSpPr/>
          <p:nvPr/>
        </p:nvSpPr>
        <p:spPr>
          <a:xfrm>
            <a:off x="790099" y="1175514"/>
            <a:ext cx="1069996" cy="79876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dk1"/>
              </a:solidFill>
              <a:latin typeface="Belanosima"/>
            </a:endParaRPr>
          </a:p>
        </p:txBody>
      </p:sp>
      <p:grpSp>
        <p:nvGrpSpPr>
          <p:cNvPr id="496" name="Google Shape;496;p25"/>
          <p:cNvGrpSpPr/>
          <p:nvPr/>
        </p:nvGrpSpPr>
        <p:grpSpPr>
          <a:xfrm>
            <a:off x="11034793" y="5688164"/>
            <a:ext cx="792208" cy="710851"/>
            <a:chOff x="304016" y="596485"/>
            <a:chExt cx="1168621" cy="1048607"/>
          </a:xfrm>
        </p:grpSpPr>
        <p:sp>
          <p:nvSpPr>
            <p:cNvPr id="497" name="Google Shape;497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501" name="Google Shape;501;p25"/>
          <p:cNvGrpSpPr/>
          <p:nvPr/>
        </p:nvGrpSpPr>
        <p:grpSpPr>
          <a:xfrm>
            <a:off x="11034793" y="4816156"/>
            <a:ext cx="792208" cy="710851"/>
            <a:chOff x="304016" y="596485"/>
            <a:chExt cx="1168621" cy="1048607"/>
          </a:xfrm>
        </p:grpSpPr>
        <p:sp>
          <p:nvSpPr>
            <p:cNvPr id="502" name="Google Shape;502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506" name="Google Shape;506;p25"/>
          <p:cNvGrpSpPr/>
          <p:nvPr/>
        </p:nvGrpSpPr>
        <p:grpSpPr>
          <a:xfrm>
            <a:off x="11034793" y="3944148"/>
            <a:ext cx="792208" cy="710851"/>
            <a:chOff x="304016" y="596485"/>
            <a:chExt cx="1168621" cy="1048607"/>
          </a:xfrm>
        </p:grpSpPr>
        <p:sp>
          <p:nvSpPr>
            <p:cNvPr id="507" name="Google Shape;507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0C49181-2682-4D40-B436-24EEC9F6B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029" y="2560467"/>
            <a:ext cx="8067391" cy="1580400"/>
          </a:xfrm>
          <a:prstGeom prst="rect">
            <a:avLst/>
          </a:prstGeom>
        </p:spPr>
      </p:pic>
      <p:sp>
        <p:nvSpPr>
          <p:cNvPr id="16" name="Google Shape;488;p25">
            <a:extLst>
              <a:ext uri="{FF2B5EF4-FFF2-40B4-BE49-F238E27FC236}">
                <a16:creationId xmlns:a16="http://schemas.microsoft.com/office/drawing/2014/main" id="{E8A9D928-124A-79E5-CCBA-F5A734968CE6}"/>
              </a:ext>
            </a:extLst>
          </p:cNvPr>
          <p:cNvSpPr txBox="1">
            <a:spLocks/>
          </p:cNvSpPr>
          <p:nvPr/>
        </p:nvSpPr>
        <p:spPr>
          <a:xfrm>
            <a:off x="4551403" y="3888179"/>
            <a:ext cx="1161240" cy="50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Lexend Light"/>
              <a:buChar char="■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marL="0" indent="0">
              <a:buFont typeface="Lexend Light"/>
              <a:buNone/>
            </a:pPr>
            <a:r>
              <a:rPr lang="en-US" dirty="0"/>
              <a:t>CRM</a:t>
            </a:r>
            <a:endParaRPr lang="ru-RU" dirty="0"/>
          </a:p>
        </p:txBody>
      </p:sp>
      <p:sp>
        <p:nvSpPr>
          <p:cNvPr id="17" name="Google Shape;488;p25">
            <a:extLst>
              <a:ext uri="{FF2B5EF4-FFF2-40B4-BE49-F238E27FC236}">
                <a16:creationId xmlns:a16="http://schemas.microsoft.com/office/drawing/2014/main" id="{CD6AB202-C0BD-9A08-B6EA-D08A28081609}"/>
              </a:ext>
            </a:extLst>
          </p:cNvPr>
          <p:cNvSpPr txBox="1">
            <a:spLocks/>
          </p:cNvSpPr>
          <p:nvPr/>
        </p:nvSpPr>
        <p:spPr>
          <a:xfrm>
            <a:off x="6609334" y="4090682"/>
            <a:ext cx="1912497" cy="1283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Lexend Light"/>
              <a:buChar char="■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marL="0" indent="0">
              <a:buFont typeface="Lexend Light"/>
              <a:buNone/>
            </a:pPr>
            <a:r>
              <a:rPr lang="en-US" dirty="0"/>
              <a:t>Airflow + python DAGS</a:t>
            </a:r>
            <a:endParaRPr lang="ru-RU" dirty="0"/>
          </a:p>
        </p:txBody>
      </p:sp>
      <p:sp>
        <p:nvSpPr>
          <p:cNvPr id="18" name="Google Shape;488;p25">
            <a:extLst>
              <a:ext uri="{FF2B5EF4-FFF2-40B4-BE49-F238E27FC236}">
                <a16:creationId xmlns:a16="http://schemas.microsoft.com/office/drawing/2014/main" id="{863538E6-E403-E2D1-A042-68AA2DC582E3}"/>
              </a:ext>
            </a:extLst>
          </p:cNvPr>
          <p:cNvSpPr txBox="1">
            <a:spLocks/>
          </p:cNvSpPr>
          <p:nvPr/>
        </p:nvSpPr>
        <p:spPr>
          <a:xfrm>
            <a:off x="8882775" y="4046885"/>
            <a:ext cx="1830453" cy="50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Lexend Light"/>
              <a:buChar char="■"/>
              <a:defRPr sz="1900" b="0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marL="0" indent="0">
              <a:buFont typeface="Lexend Light"/>
              <a:buNone/>
            </a:pPr>
            <a:r>
              <a:rPr lang="en-US" dirty="0" err="1"/>
              <a:t>PostgresSQL</a:t>
            </a:r>
            <a:endParaRPr lang="ru-RU" dirty="0"/>
          </a:p>
        </p:txBody>
      </p:sp>
      <p:grpSp>
        <p:nvGrpSpPr>
          <p:cNvPr id="35" name="Google Shape;430;p23">
            <a:extLst>
              <a:ext uri="{FF2B5EF4-FFF2-40B4-BE49-F238E27FC236}">
                <a16:creationId xmlns:a16="http://schemas.microsoft.com/office/drawing/2014/main" id="{3A75C793-7D1B-A250-1622-DFCEA85ECD8B}"/>
              </a:ext>
            </a:extLst>
          </p:cNvPr>
          <p:cNvGrpSpPr/>
          <p:nvPr/>
        </p:nvGrpSpPr>
        <p:grpSpPr>
          <a:xfrm>
            <a:off x="1120461" y="957549"/>
            <a:ext cx="792208" cy="710851"/>
            <a:chOff x="304016" y="596485"/>
            <a:chExt cx="1168621" cy="1048607"/>
          </a:xfrm>
        </p:grpSpPr>
        <p:sp>
          <p:nvSpPr>
            <p:cNvPr id="36" name="Google Shape;431;p23">
              <a:extLst>
                <a:ext uri="{FF2B5EF4-FFF2-40B4-BE49-F238E27FC236}">
                  <a16:creationId xmlns:a16="http://schemas.microsoft.com/office/drawing/2014/main" id="{5F761959-BCD5-2388-2E56-69D1CBE2CB7E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7" name="Google Shape;432;p23">
              <a:extLst>
                <a:ext uri="{FF2B5EF4-FFF2-40B4-BE49-F238E27FC236}">
                  <a16:creationId xmlns:a16="http://schemas.microsoft.com/office/drawing/2014/main" id="{E20CC0B5-3AC3-DED4-103E-26EEB15856A6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8" name="Google Shape;433;p23">
              <a:extLst>
                <a:ext uri="{FF2B5EF4-FFF2-40B4-BE49-F238E27FC236}">
                  <a16:creationId xmlns:a16="http://schemas.microsoft.com/office/drawing/2014/main" id="{FA3E2D82-DB2A-0920-D482-BB3C67BE8749}"/>
                </a:ext>
              </a:extLst>
            </p:cNvPr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4;p23">
              <a:extLst>
                <a:ext uri="{FF2B5EF4-FFF2-40B4-BE49-F238E27FC236}">
                  <a16:creationId xmlns:a16="http://schemas.microsoft.com/office/drawing/2014/main" id="{D4888E08-08F4-9CC8-F41B-3BE345873350}"/>
                </a:ext>
              </a:extLst>
            </p:cNvPr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40" name="Google Shape;444;p23">
            <a:extLst>
              <a:ext uri="{FF2B5EF4-FFF2-40B4-BE49-F238E27FC236}">
                <a16:creationId xmlns:a16="http://schemas.microsoft.com/office/drawing/2014/main" id="{959FB598-879E-8647-BA79-E3FF1E746707}"/>
              </a:ext>
            </a:extLst>
          </p:cNvPr>
          <p:cNvSpPr/>
          <p:nvPr/>
        </p:nvSpPr>
        <p:spPr>
          <a:xfrm>
            <a:off x="1290468" y="1306063"/>
            <a:ext cx="385326" cy="287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dk1"/>
                </a:solidFill>
                <a:latin typeface="Belanosima"/>
              </a:rPr>
              <a:t>0</a:t>
            </a:r>
            <a:r>
              <a:rPr lang="ru-RU" b="0" i="0" dirty="0">
                <a:ln>
                  <a:noFill/>
                </a:ln>
                <a:solidFill>
                  <a:schemeClr val="dk1"/>
                </a:solidFill>
                <a:latin typeface="Belanosima"/>
              </a:rPr>
              <a:t>2</a:t>
            </a:r>
            <a:endParaRPr b="0" i="0" dirty="0">
              <a:ln>
                <a:noFill/>
              </a:ln>
              <a:solidFill>
                <a:schemeClr val="dk1"/>
              </a:solidFill>
              <a:latin typeface="Belanosima"/>
            </a:endParaRPr>
          </a:p>
        </p:txBody>
      </p:sp>
    </p:spTree>
    <p:extLst>
      <p:ext uri="{BB962C8B-B14F-4D97-AF65-F5344CB8AC3E}">
        <p14:creationId xmlns:p14="http://schemas.microsoft.com/office/powerpoint/2010/main" val="104652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3"/>
          <p:cNvSpPr txBox="1">
            <a:spLocks noGrp="1"/>
          </p:cNvSpPr>
          <p:nvPr>
            <p:ph type="title"/>
          </p:nvPr>
        </p:nvSpPr>
        <p:spPr>
          <a:xfrm>
            <a:off x="537575" y="816450"/>
            <a:ext cx="3325800" cy="556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</a:t>
            </a:r>
            <a:endParaRPr dirty="0"/>
          </a:p>
        </p:txBody>
      </p:sp>
      <p:sp>
        <p:nvSpPr>
          <p:cNvPr id="436" name="Google Shape;436;p23"/>
          <p:cNvSpPr txBox="1">
            <a:spLocks noGrp="1"/>
          </p:cNvSpPr>
          <p:nvPr>
            <p:ph type="body" idx="1"/>
          </p:nvPr>
        </p:nvSpPr>
        <p:spPr>
          <a:xfrm>
            <a:off x="537575" y="3422219"/>
            <a:ext cx="3294600" cy="232762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/>
              <a:t>Отдел продаж</a:t>
            </a:r>
            <a:endParaRPr lang="en-US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Схемы</a:t>
            </a:r>
            <a:r>
              <a:rPr lang="en-US" b="1" dirty="0"/>
              <a:t>: </a:t>
            </a:r>
            <a:r>
              <a:rPr lang="en-US" dirty="0"/>
              <a:t>clients, orders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/>
              <a:t>Отдел производства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Схема: </a:t>
            </a:r>
            <a:r>
              <a:rPr lang="en-US" dirty="0"/>
              <a:t>items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5" name="Google Shape;445;p23"/>
          <p:cNvSpPr/>
          <p:nvPr/>
        </p:nvSpPr>
        <p:spPr>
          <a:xfrm>
            <a:off x="8252387" y="2167128"/>
            <a:ext cx="499605" cy="287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dk1"/>
              </a:solidFill>
              <a:latin typeface="Belanosima"/>
            </a:endParaRPr>
          </a:p>
        </p:txBody>
      </p:sp>
      <p:sp>
        <p:nvSpPr>
          <p:cNvPr id="446" name="Google Shape;446;p23"/>
          <p:cNvSpPr/>
          <p:nvPr/>
        </p:nvSpPr>
        <p:spPr>
          <a:xfrm>
            <a:off x="4364850" y="4096512"/>
            <a:ext cx="488372" cy="29106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dk1"/>
              </a:solidFill>
              <a:latin typeface="Belanosima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63DF78-D6BF-4F48-F1DF-731386E83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036" y="873116"/>
            <a:ext cx="6684184" cy="5448067"/>
          </a:xfrm>
          <a:prstGeom prst="rect">
            <a:avLst/>
          </a:prstGeom>
        </p:spPr>
      </p:pic>
      <p:sp>
        <p:nvSpPr>
          <p:cNvPr id="19" name="Google Shape;408;p22">
            <a:extLst>
              <a:ext uri="{FF2B5EF4-FFF2-40B4-BE49-F238E27FC236}">
                <a16:creationId xmlns:a16="http://schemas.microsoft.com/office/drawing/2014/main" id="{5AF13714-5345-E940-F446-9942511CD9CD}"/>
              </a:ext>
            </a:extLst>
          </p:cNvPr>
          <p:cNvSpPr txBox="1">
            <a:spLocks/>
          </p:cNvSpPr>
          <p:nvPr/>
        </p:nvSpPr>
        <p:spPr>
          <a:xfrm>
            <a:off x="537575" y="816450"/>
            <a:ext cx="3325800" cy="19777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0" i="0" u="none" strike="noStrike" cap="none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l"/>
            <a:r>
              <a:rPr lang="en" dirty="0"/>
              <a:t>ER</a:t>
            </a:r>
            <a:r>
              <a:rPr lang="ru-RU" dirty="0"/>
              <a:t> диаграмма базы данных</a:t>
            </a:r>
            <a:endParaRPr lang="en-GB" dirty="0"/>
          </a:p>
        </p:txBody>
      </p:sp>
      <p:grpSp>
        <p:nvGrpSpPr>
          <p:cNvPr id="40" name="Google Shape;415;p23">
            <a:extLst>
              <a:ext uri="{FF2B5EF4-FFF2-40B4-BE49-F238E27FC236}">
                <a16:creationId xmlns:a16="http://schemas.microsoft.com/office/drawing/2014/main" id="{CB597820-C374-53D7-1A6F-66D70ABD8B01}"/>
              </a:ext>
            </a:extLst>
          </p:cNvPr>
          <p:cNvGrpSpPr/>
          <p:nvPr/>
        </p:nvGrpSpPr>
        <p:grpSpPr>
          <a:xfrm>
            <a:off x="141471" y="51516"/>
            <a:ext cx="792208" cy="710851"/>
            <a:chOff x="304016" y="596485"/>
            <a:chExt cx="1168621" cy="1048607"/>
          </a:xfrm>
        </p:grpSpPr>
        <p:sp>
          <p:nvSpPr>
            <p:cNvPr id="41" name="Google Shape;416;p23">
              <a:extLst>
                <a:ext uri="{FF2B5EF4-FFF2-40B4-BE49-F238E27FC236}">
                  <a16:creationId xmlns:a16="http://schemas.microsoft.com/office/drawing/2014/main" id="{523AB562-AA63-7967-0B8B-00397A5D96F3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" name="Google Shape;417;p23">
              <a:extLst>
                <a:ext uri="{FF2B5EF4-FFF2-40B4-BE49-F238E27FC236}">
                  <a16:creationId xmlns:a16="http://schemas.microsoft.com/office/drawing/2014/main" id="{3E5BB161-A96F-1522-8B78-24CB70831EB1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3" name="Google Shape;418;p23">
              <a:extLst>
                <a:ext uri="{FF2B5EF4-FFF2-40B4-BE49-F238E27FC236}">
                  <a16:creationId xmlns:a16="http://schemas.microsoft.com/office/drawing/2014/main" id="{1D66E9D4-E884-BE71-8719-5874C9A59CD9}"/>
                </a:ext>
              </a:extLst>
            </p:cNvPr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9;p23">
              <a:extLst>
                <a:ext uri="{FF2B5EF4-FFF2-40B4-BE49-F238E27FC236}">
                  <a16:creationId xmlns:a16="http://schemas.microsoft.com/office/drawing/2014/main" id="{88BAD50F-34C0-4A15-4499-C919B4869075}"/>
                </a:ext>
              </a:extLst>
            </p:cNvPr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45" name="Google Shape;447;p23">
            <a:extLst>
              <a:ext uri="{FF2B5EF4-FFF2-40B4-BE49-F238E27FC236}">
                <a16:creationId xmlns:a16="http://schemas.microsoft.com/office/drawing/2014/main" id="{B1B2E066-A5E3-9152-5554-B08627A05B18}"/>
              </a:ext>
            </a:extLst>
          </p:cNvPr>
          <p:cNvSpPr/>
          <p:nvPr/>
        </p:nvSpPr>
        <p:spPr>
          <a:xfrm>
            <a:off x="268715" y="406614"/>
            <a:ext cx="508884" cy="287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dk1"/>
                </a:solidFill>
                <a:latin typeface="Belanosima"/>
              </a:rPr>
              <a:t>0</a:t>
            </a:r>
            <a:r>
              <a:rPr lang="ru-RU" dirty="0">
                <a:solidFill>
                  <a:schemeClr val="dk1"/>
                </a:solidFill>
                <a:latin typeface="Belanosima"/>
              </a:rPr>
              <a:t>3</a:t>
            </a:r>
            <a:endParaRPr b="0" i="0" dirty="0">
              <a:ln>
                <a:noFill/>
              </a:ln>
              <a:solidFill>
                <a:schemeClr val="dk1"/>
              </a:solidFill>
              <a:latin typeface="Belanosima"/>
            </a:endParaRPr>
          </a:p>
        </p:txBody>
      </p:sp>
    </p:spTree>
    <p:extLst>
      <p:ext uri="{BB962C8B-B14F-4D97-AF65-F5344CB8AC3E}">
        <p14:creationId xmlns:p14="http://schemas.microsoft.com/office/powerpoint/2010/main" val="199858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E6488F7-E0CD-E3CB-0169-CE10DC9E6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6" y="449227"/>
            <a:ext cx="3855754" cy="4361758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DED72F1-B229-003B-F686-2E105DDFF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64429"/>
              </p:ext>
            </p:extLst>
          </p:nvPr>
        </p:nvGraphicFramePr>
        <p:xfrm>
          <a:off x="4173004" y="449227"/>
          <a:ext cx="3251789" cy="30976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90112">
                  <a:extLst>
                    <a:ext uri="{9D8B030D-6E8A-4147-A177-3AD203B41FA5}">
                      <a16:colId xmlns:a16="http://schemas.microsoft.com/office/drawing/2014/main" val="3565065190"/>
                    </a:ext>
                  </a:extLst>
                </a:gridCol>
                <a:gridCol w="2161677">
                  <a:extLst>
                    <a:ext uri="{9D8B030D-6E8A-4147-A177-3AD203B41FA5}">
                      <a16:colId xmlns:a16="http://schemas.microsoft.com/office/drawing/2014/main" val="1298381298"/>
                    </a:ext>
                  </a:extLst>
                </a:gridCol>
              </a:tblGrid>
              <a:tr h="204867">
                <a:tc>
                  <a:txBody>
                    <a:bodyPr/>
                    <a:lstStyle/>
                    <a:p>
                      <a:r>
                        <a:rPr lang="ru-RU" sz="800" b="1" dirty="0">
                          <a:effectLst/>
                        </a:rPr>
                        <a:t>Сущность</a:t>
                      </a:r>
                    </a:p>
                  </a:txBody>
                  <a:tcPr marL="105580" marR="105580" marT="48729" marB="4872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 err="1">
                          <a:effectLst/>
                        </a:rPr>
                        <a:t>clients_info</a:t>
                      </a:r>
                      <a:endParaRPr lang="en-GB" sz="800" b="1" dirty="0">
                        <a:effectLst/>
                      </a:endParaRPr>
                    </a:p>
                  </a:txBody>
                  <a:tcPr marL="105580" marR="105580" marT="48729" marB="4872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47732"/>
                  </a:ext>
                </a:extLst>
              </a:tr>
              <a:tr h="204867">
                <a:tc>
                  <a:txBody>
                    <a:bodyPr/>
                    <a:lstStyle/>
                    <a:p>
                      <a:r>
                        <a:rPr lang="ru-RU" sz="800" dirty="0">
                          <a:effectLst/>
                        </a:rPr>
                        <a:t>Описание</a:t>
                      </a:r>
                    </a:p>
                  </a:txBody>
                  <a:tcPr marL="105580" marR="105580" marT="48729" marB="48729" anchor="ctr"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effectLst/>
                        </a:rPr>
                        <a:t>Справочник пользователей</a:t>
                      </a:r>
                    </a:p>
                  </a:txBody>
                  <a:tcPr marL="105580" marR="105580" marT="48729" marB="48729" anchor="ctr"/>
                </a:tc>
                <a:extLst>
                  <a:ext uri="{0D108BD9-81ED-4DB2-BD59-A6C34878D82A}">
                    <a16:rowId xmlns:a16="http://schemas.microsoft.com/office/drawing/2014/main" val="2174515097"/>
                  </a:ext>
                </a:extLst>
              </a:tr>
              <a:tr h="204867">
                <a:tc>
                  <a:txBody>
                    <a:bodyPr/>
                    <a:lstStyle/>
                    <a:p>
                      <a:r>
                        <a:rPr lang="en-GB" sz="800" dirty="0" err="1">
                          <a:effectLst/>
                        </a:rPr>
                        <a:t>client_id</a:t>
                      </a:r>
                      <a:endParaRPr lang="en-GB" sz="800" dirty="0">
                        <a:effectLst/>
                      </a:endParaRPr>
                    </a:p>
                  </a:txBody>
                  <a:tcPr marL="105580" marR="105580" marT="48729" marB="48729" anchor="ctr"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effectLst/>
                        </a:rPr>
                        <a:t>Идентификатор клиента</a:t>
                      </a:r>
                    </a:p>
                  </a:txBody>
                  <a:tcPr marL="105580" marR="105580" marT="48729" marB="48729" anchor="ctr"/>
                </a:tc>
                <a:extLst>
                  <a:ext uri="{0D108BD9-81ED-4DB2-BD59-A6C34878D82A}">
                    <a16:rowId xmlns:a16="http://schemas.microsoft.com/office/drawing/2014/main" val="879913996"/>
                  </a:ext>
                </a:extLst>
              </a:tr>
              <a:tr h="204867">
                <a:tc>
                  <a:txBody>
                    <a:bodyPr/>
                    <a:lstStyle/>
                    <a:p>
                      <a:r>
                        <a:rPr lang="en-GB" sz="800" dirty="0" err="1">
                          <a:effectLst/>
                        </a:rPr>
                        <a:t>user_name</a:t>
                      </a:r>
                      <a:endParaRPr lang="en-GB" sz="800" dirty="0">
                        <a:effectLst/>
                      </a:endParaRPr>
                    </a:p>
                  </a:txBody>
                  <a:tcPr marL="105580" marR="105580" marT="48729" marB="48729" anchor="ctr"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effectLst/>
                        </a:rPr>
                        <a:t>ФИО</a:t>
                      </a:r>
                    </a:p>
                  </a:txBody>
                  <a:tcPr marL="105580" marR="105580" marT="48729" marB="48729" anchor="ctr"/>
                </a:tc>
                <a:extLst>
                  <a:ext uri="{0D108BD9-81ED-4DB2-BD59-A6C34878D82A}">
                    <a16:rowId xmlns:a16="http://schemas.microsoft.com/office/drawing/2014/main" val="4123198013"/>
                  </a:ext>
                </a:extLst>
              </a:tr>
              <a:tr h="318723">
                <a:tc>
                  <a:txBody>
                    <a:bodyPr/>
                    <a:lstStyle/>
                    <a:p>
                      <a:r>
                        <a:rPr lang="en-GB" sz="800" dirty="0" err="1">
                          <a:effectLst/>
                        </a:rPr>
                        <a:t>src_id</a:t>
                      </a:r>
                      <a:endParaRPr lang="en-GB" sz="800" dirty="0">
                        <a:effectLst/>
                      </a:endParaRPr>
                    </a:p>
                  </a:txBody>
                  <a:tcPr marL="105580" marR="105580" marT="48729" marB="48729" anchor="ctr"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effectLst/>
                        </a:rPr>
                        <a:t>Идентификатор источника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с которого клиент перешел первый раз</a:t>
                      </a:r>
                    </a:p>
                  </a:txBody>
                  <a:tcPr marL="105580" marR="105580" marT="48729" marB="48729" anchor="ctr"/>
                </a:tc>
                <a:extLst>
                  <a:ext uri="{0D108BD9-81ED-4DB2-BD59-A6C34878D82A}">
                    <a16:rowId xmlns:a16="http://schemas.microsoft.com/office/drawing/2014/main" val="4096520022"/>
                  </a:ext>
                </a:extLst>
              </a:tr>
              <a:tr h="242347"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</a:rPr>
                        <a:t>status_id</a:t>
                      </a:r>
                    </a:p>
                  </a:txBody>
                  <a:tcPr marL="105580" marR="105580" marT="48729" marB="48729" anchor="ctr"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effectLst/>
                        </a:rPr>
                        <a:t>Идентификатор </a:t>
                      </a:r>
                      <a:r>
                        <a:rPr lang="en-GB" sz="800" dirty="0">
                          <a:effectLst/>
                        </a:rPr>
                        <a:t>c</a:t>
                      </a:r>
                      <a:r>
                        <a:rPr lang="ru-RU" sz="800" dirty="0" err="1">
                          <a:effectLst/>
                        </a:rPr>
                        <a:t>татуса</a:t>
                      </a:r>
                      <a:r>
                        <a:rPr lang="ru-RU" sz="800" dirty="0">
                          <a:effectLst/>
                        </a:rPr>
                        <a:t> клиента (приоритет)</a:t>
                      </a:r>
                    </a:p>
                  </a:txBody>
                  <a:tcPr marL="105580" marR="105580" marT="48729" marB="48729" anchor="ctr"/>
                </a:tc>
                <a:extLst>
                  <a:ext uri="{0D108BD9-81ED-4DB2-BD59-A6C34878D82A}">
                    <a16:rowId xmlns:a16="http://schemas.microsoft.com/office/drawing/2014/main" val="3596745499"/>
                  </a:ext>
                </a:extLst>
              </a:tr>
              <a:tr h="204867"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</a:rPr>
                        <a:t>city</a:t>
                      </a:r>
                    </a:p>
                  </a:txBody>
                  <a:tcPr marL="105580" marR="105580" marT="48729" marB="48729" anchor="ctr"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effectLst/>
                        </a:rPr>
                        <a:t>Город</a:t>
                      </a:r>
                    </a:p>
                  </a:txBody>
                  <a:tcPr marL="105580" marR="105580" marT="48729" marB="48729" anchor="ctr"/>
                </a:tc>
                <a:extLst>
                  <a:ext uri="{0D108BD9-81ED-4DB2-BD59-A6C34878D82A}">
                    <a16:rowId xmlns:a16="http://schemas.microsoft.com/office/drawing/2014/main" val="2614767206"/>
                  </a:ext>
                </a:extLst>
              </a:tr>
              <a:tr h="204867"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</a:rPr>
                        <a:t>address</a:t>
                      </a:r>
                    </a:p>
                  </a:txBody>
                  <a:tcPr marL="105580" marR="105580" marT="48729" marB="48729" anchor="ctr"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effectLst/>
                        </a:rPr>
                        <a:t>Адрес</a:t>
                      </a:r>
                    </a:p>
                  </a:txBody>
                  <a:tcPr marL="105580" marR="105580" marT="48729" marB="48729" anchor="ctr"/>
                </a:tc>
                <a:extLst>
                  <a:ext uri="{0D108BD9-81ED-4DB2-BD59-A6C34878D82A}">
                    <a16:rowId xmlns:a16="http://schemas.microsoft.com/office/drawing/2014/main" val="1416410766"/>
                  </a:ext>
                </a:extLst>
              </a:tr>
              <a:tr h="318723"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</a:rPr>
                        <a:t>registration_dttm</a:t>
                      </a:r>
                    </a:p>
                  </a:txBody>
                  <a:tcPr marL="105580" marR="105580" marT="48729" marB="48729" anchor="ctr"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effectLst/>
                        </a:rPr>
                        <a:t>Дата регистрации</a:t>
                      </a:r>
                    </a:p>
                  </a:txBody>
                  <a:tcPr marL="105580" marR="105580" marT="48729" marB="48729" anchor="ctr"/>
                </a:tc>
                <a:extLst>
                  <a:ext uri="{0D108BD9-81ED-4DB2-BD59-A6C34878D82A}">
                    <a16:rowId xmlns:a16="http://schemas.microsoft.com/office/drawing/2014/main" val="1106583185"/>
                  </a:ext>
                </a:extLst>
              </a:tr>
              <a:tr h="204867"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</a:rPr>
                        <a:t>start_dttm</a:t>
                      </a:r>
                    </a:p>
                  </a:txBody>
                  <a:tcPr marL="105580" marR="105580" marT="48729" marB="48729" anchor="ctr"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effectLst/>
                        </a:rPr>
                        <a:t>Дата внесения записи</a:t>
                      </a:r>
                    </a:p>
                  </a:txBody>
                  <a:tcPr marL="105580" marR="105580" marT="48729" marB="48729" anchor="ctr"/>
                </a:tc>
                <a:extLst>
                  <a:ext uri="{0D108BD9-81ED-4DB2-BD59-A6C34878D82A}">
                    <a16:rowId xmlns:a16="http://schemas.microsoft.com/office/drawing/2014/main" val="4202453664"/>
                  </a:ext>
                </a:extLst>
              </a:tr>
              <a:tr h="204867"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</a:rPr>
                        <a:t>end_dttm</a:t>
                      </a:r>
                    </a:p>
                  </a:txBody>
                  <a:tcPr marL="105580" marR="105580" marT="48729" marB="48729" anchor="ctr"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effectLst/>
                        </a:rPr>
                        <a:t>Дата актуальности записи</a:t>
                      </a:r>
                    </a:p>
                  </a:txBody>
                  <a:tcPr marL="105580" marR="105580" marT="48729" marB="48729" anchor="ctr"/>
                </a:tc>
                <a:extLst>
                  <a:ext uri="{0D108BD9-81ED-4DB2-BD59-A6C34878D82A}">
                    <a16:rowId xmlns:a16="http://schemas.microsoft.com/office/drawing/2014/main" val="2264035960"/>
                  </a:ext>
                </a:extLst>
              </a:tr>
              <a:tr h="318723">
                <a:tc>
                  <a:txBody>
                    <a:bodyPr/>
                    <a:lstStyle/>
                    <a:p>
                      <a:r>
                        <a:rPr lang="ru-RU" sz="800" dirty="0">
                          <a:effectLst/>
                        </a:rPr>
                        <a:t>Бизнес-задачи</a:t>
                      </a:r>
                    </a:p>
                  </a:txBody>
                  <a:tcPr marL="105580" marR="105580" marT="48729" marB="48729" anchor="ctr"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effectLst/>
                        </a:rPr>
                        <a:t>Мониторинг </a:t>
                      </a:r>
                      <a:r>
                        <a:rPr lang="ru-RU" sz="800" dirty="0" err="1">
                          <a:effectLst/>
                        </a:rPr>
                        <a:t>польователей</a:t>
                      </a:r>
                      <a:r>
                        <a:rPr lang="ru-RU" sz="800" dirty="0">
                          <a:effectLst/>
                        </a:rPr>
                        <a:t>;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Сегментация пользователей.</a:t>
                      </a:r>
                    </a:p>
                  </a:txBody>
                  <a:tcPr marL="105580" marR="105580" marT="48729" marB="48729" anchor="ctr"/>
                </a:tc>
                <a:extLst>
                  <a:ext uri="{0D108BD9-81ED-4DB2-BD59-A6C34878D82A}">
                    <a16:rowId xmlns:a16="http://schemas.microsoft.com/office/drawing/2014/main" val="405289712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8649F54-E7EB-5BE0-586C-913F60A2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60969"/>
              </p:ext>
            </p:extLst>
          </p:nvPr>
        </p:nvGraphicFramePr>
        <p:xfrm>
          <a:off x="7578757" y="449227"/>
          <a:ext cx="4265914" cy="28290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8677">
                  <a:extLst>
                    <a:ext uri="{9D8B030D-6E8A-4147-A177-3AD203B41FA5}">
                      <a16:colId xmlns:a16="http://schemas.microsoft.com/office/drawing/2014/main" val="2028885345"/>
                    </a:ext>
                  </a:extLst>
                </a:gridCol>
                <a:gridCol w="3147237">
                  <a:extLst>
                    <a:ext uri="{9D8B030D-6E8A-4147-A177-3AD203B41FA5}">
                      <a16:colId xmlns:a16="http://schemas.microsoft.com/office/drawing/2014/main" val="3702373779"/>
                    </a:ext>
                  </a:extLst>
                </a:gridCol>
              </a:tblGrid>
              <a:tr h="1746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Сущность</a:t>
                      </a:r>
                      <a:endParaRPr lang="ru-RU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sessions_info</a:t>
                      </a:r>
                      <a:endParaRPr lang="en-GB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61917"/>
                  </a:ext>
                </a:extLst>
              </a:tr>
              <a:tr h="26895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Описание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Фактовая</a:t>
                      </a: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сущность сессий пользователей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/>
                </a:tc>
                <a:extLst>
                  <a:ext uri="{0D108BD9-81ED-4DB2-BD59-A6C34878D82A}">
                    <a16:rowId xmlns:a16="http://schemas.microsoft.com/office/drawing/2014/main" val="3710539688"/>
                  </a:ext>
                </a:extLst>
              </a:tr>
              <a:tr h="1746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session_id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сессии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/>
                </a:tc>
                <a:extLst>
                  <a:ext uri="{0D108BD9-81ED-4DB2-BD59-A6C34878D82A}">
                    <a16:rowId xmlns:a16="http://schemas.microsoft.com/office/drawing/2014/main" val="3871682912"/>
                  </a:ext>
                </a:extLst>
              </a:tr>
              <a:tr h="1746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client_id</a:t>
                      </a:r>
                      <a:endParaRPr lang="en-GB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клиента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/>
                </a:tc>
                <a:extLst>
                  <a:ext uri="{0D108BD9-81ED-4DB2-BD59-A6C34878D82A}">
                    <a16:rowId xmlns:a16="http://schemas.microsoft.com/office/drawing/2014/main" val="3213613497"/>
                  </a:ext>
                </a:extLst>
              </a:tr>
              <a:tr h="26895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src_id</a:t>
                      </a:r>
                      <a:endParaRPr lang="en-GB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источника</a:t>
                      </a:r>
                      <a:b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</a:b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 которого пользователь перешел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/>
                </a:tc>
                <a:extLst>
                  <a:ext uri="{0D108BD9-81ED-4DB2-BD59-A6C34878D82A}">
                    <a16:rowId xmlns:a16="http://schemas.microsoft.com/office/drawing/2014/main" val="1558593853"/>
                  </a:ext>
                </a:extLst>
              </a:tr>
              <a:tr h="1746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Purchase_flg</a:t>
                      </a:r>
                      <a:endParaRPr lang="en-GB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Совершалась ли покупка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/>
                </a:tc>
                <a:extLst>
                  <a:ext uri="{0D108BD9-81ED-4DB2-BD59-A6C34878D82A}">
                    <a16:rowId xmlns:a16="http://schemas.microsoft.com/office/drawing/2014/main" val="85128085"/>
                  </a:ext>
                </a:extLst>
              </a:tr>
              <a:tr h="1746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visit_dttm</a:t>
                      </a:r>
                      <a:endParaRPr lang="en-GB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Дата сессии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/>
                </a:tc>
                <a:extLst>
                  <a:ext uri="{0D108BD9-81ED-4DB2-BD59-A6C34878D82A}">
                    <a16:rowId xmlns:a16="http://schemas.microsoft.com/office/drawing/2014/main" val="879816884"/>
                  </a:ext>
                </a:extLst>
              </a:tr>
              <a:tr h="1746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duration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Время сессии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/>
                </a:tc>
                <a:extLst>
                  <a:ext uri="{0D108BD9-81ED-4DB2-BD59-A6C34878D82A}">
                    <a16:rowId xmlns:a16="http://schemas.microsoft.com/office/drawing/2014/main" val="1791031645"/>
                  </a:ext>
                </a:extLst>
              </a:tr>
              <a:tr h="1746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page_count</a:t>
                      </a:r>
                      <a:endParaRPr lang="en-GB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Кол-во просмотренных страниц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/>
                </a:tc>
                <a:extLst>
                  <a:ext uri="{0D108BD9-81ED-4DB2-BD59-A6C34878D82A}">
                    <a16:rowId xmlns:a16="http://schemas.microsoft.com/office/drawing/2014/main" val="305589873"/>
                  </a:ext>
                </a:extLst>
              </a:tr>
              <a:tr h="26895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last_page_id</a:t>
                      </a:r>
                      <a:endParaRPr lang="en-GB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последней страницы сессии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/>
                </a:tc>
                <a:extLst>
                  <a:ext uri="{0D108BD9-81ED-4DB2-BD59-A6C34878D82A}">
                    <a16:rowId xmlns:a16="http://schemas.microsoft.com/office/drawing/2014/main" val="2182123972"/>
                  </a:ext>
                </a:extLst>
              </a:tr>
              <a:tr h="363278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Бизнес-задачи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Анализ поведения пользователей;</a:t>
                      </a:r>
                      <a:b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</a:b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Анализ трафика с разных источников.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12479" marR="112479" marT="51913" marB="51913" anchor="ctr"/>
                </a:tc>
                <a:extLst>
                  <a:ext uri="{0D108BD9-81ED-4DB2-BD59-A6C34878D82A}">
                    <a16:rowId xmlns:a16="http://schemas.microsoft.com/office/drawing/2014/main" val="256991151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E24D555-2740-E6D9-D435-65C476708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05646"/>
              </p:ext>
            </p:extLst>
          </p:nvPr>
        </p:nvGraphicFramePr>
        <p:xfrm>
          <a:off x="7578757" y="3833418"/>
          <a:ext cx="4265914" cy="1417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76066">
                  <a:extLst>
                    <a:ext uri="{9D8B030D-6E8A-4147-A177-3AD203B41FA5}">
                      <a16:colId xmlns:a16="http://schemas.microsoft.com/office/drawing/2014/main" val="2431522022"/>
                    </a:ext>
                  </a:extLst>
                </a:gridCol>
                <a:gridCol w="3089848">
                  <a:extLst>
                    <a:ext uri="{9D8B030D-6E8A-4147-A177-3AD203B41FA5}">
                      <a16:colId xmlns:a16="http://schemas.microsoft.com/office/drawing/2014/main" val="3841630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Сущность</a:t>
                      </a:r>
                      <a:endParaRPr lang="ru-RU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client_status</a:t>
                      </a:r>
                      <a:endParaRPr lang="en-GB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55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Описание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Справочник статусов для клиентов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7561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status_id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Идентификатор </a:t>
                      </a:r>
                      <a:r>
                        <a:rPr lang="en-GB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</a:t>
                      </a:r>
                      <a:r>
                        <a:rPr lang="ru-RU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татуса</a:t>
                      </a:r>
                      <a:r>
                        <a:rPr lang="ru-RU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клиента (приоритет)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6872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status_name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Наименование статуса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94168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Discount_percent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Размер скидки в 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2581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Бизнес-задачи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Мониторинг доступных статусов для </a:t>
                      </a:r>
                      <a:r>
                        <a:rPr lang="ru-RU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польователя</a:t>
                      </a:r>
                      <a:r>
                        <a:rPr lang="ru-RU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5837043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F155E23-4A51-AA29-1BF8-3844A124D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8362"/>
              </p:ext>
            </p:extLst>
          </p:nvPr>
        </p:nvGraphicFramePr>
        <p:xfrm>
          <a:off x="4173004" y="3833418"/>
          <a:ext cx="3251789" cy="15406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5089">
                  <a:extLst>
                    <a:ext uri="{9D8B030D-6E8A-4147-A177-3AD203B41FA5}">
                      <a16:colId xmlns:a16="http://schemas.microsoft.com/office/drawing/2014/main" val="3110116123"/>
                    </a:ext>
                  </a:extLst>
                </a:gridCol>
                <a:gridCol w="2236700">
                  <a:extLst>
                    <a:ext uri="{9D8B030D-6E8A-4147-A177-3AD203B41FA5}">
                      <a16:colId xmlns:a16="http://schemas.microsoft.com/office/drawing/2014/main" val="1409886042"/>
                    </a:ext>
                  </a:extLst>
                </a:gridCol>
              </a:tblGrid>
              <a:tr h="23767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Сущность</a:t>
                      </a:r>
                      <a:endParaRPr lang="ru-RU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pages</a:t>
                      </a:r>
                      <a:endParaRPr lang="en-GB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793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Описание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Справочник страниц сайта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77879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page_id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страницы сайта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13918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page_name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Наименование страницы сайта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94117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created_dttm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Дата создания страницы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0093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Бизнес-задачи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Мониторинг существующих страниц сайта.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66053884"/>
                  </a:ext>
                </a:extLst>
              </a:tr>
            </a:tbl>
          </a:graphicData>
        </a:graphic>
      </p:graphicFrame>
      <p:sp>
        <p:nvSpPr>
          <p:cNvPr id="23" name="Title 22">
            <a:extLst>
              <a:ext uri="{FF2B5EF4-FFF2-40B4-BE49-F238E27FC236}">
                <a16:creationId xmlns:a16="http://schemas.microsoft.com/office/drawing/2014/main" id="{4C41C02F-9402-304E-6677-682A0A97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 </a:t>
            </a:r>
          </a:p>
        </p:txBody>
      </p:sp>
      <p:sp>
        <p:nvSpPr>
          <p:cNvPr id="25" name="Google Shape;436;p23">
            <a:extLst>
              <a:ext uri="{FF2B5EF4-FFF2-40B4-BE49-F238E27FC236}">
                <a16:creationId xmlns:a16="http://schemas.microsoft.com/office/drawing/2014/main" id="{B8A9897C-1F9D-9D01-2ACC-968CA89EAD96}"/>
              </a:ext>
            </a:extLst>
          </p:cNvPr>
          <p:cNvSpPr txBox="1">
            <a:spLocks/>
          </p:cNvSpPr>
          <p:nvPr/>
        </p:nvSpPr>
        <p:spPr>
          <a:xfrm>
            <a:off x="4705129" y="-141026"/>
            <a:ext cx="2675242" cy="5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marL="0" indent="0" algn="l"/>
            <a:r>
              <a:rPr lang="ru-RU" sz="2400" b="1" dirty="0"/>
              <a:t>Сессии клиентов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82DF761-9669-423F-7A01-EDD6CE2FF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02349"/>
              </p:ext>
            </p:extLst>
          </p:nvPr>
        </p:nvGraphicFramePr>
        <p:xfrm>
          <a:off x="163286" y="5031333"/>
          <a:ext cx="3855754" cy="1066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5248">
                  <a:extLst>
                    <a:ext uri="{9D8B030D-6E8A-4147-A177-3AD203B41FA5}">
                      <a16:colId xmlns:a16="http://schemas.microsoft.com/office/drawing/2014/main" val="847446876"/>
                    </a:ext>
                  </a:extLst>
                </a:gridCol>
                <a:gridCol w="3050506">
                  <a:extLst>
                    <a:ext uri="{9D8B030D-6E8A-4147-A177-3AD203B41FA5}">
                      <a16:colId xmlns:a16="http://schemas.microsoft.com/office/drawing/2014/main" val="87514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Сущность</a:t>
                      </a:r>
                      <a:endParaRPr lang="ru-RU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client_src</a:t>
                      </a:r>
                      <a:endParaRPr lang="en-GB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312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src_id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источника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30522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src_name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Наименование источника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74735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Бизнес-задачи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Мониторинг доступных источников.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80813154"/>
                  </a:ext>
                </a:extLst>
              </a:tr>
            </a:tbl>
          </a:graphicData>
        </a:graphic>
      </p:graphicFrame>
      <p:grpSp>
        <p:nvGrpSpPr>
          <p:cNvPr id="35" name="Google Shape;430;p23">
            <a:extLst>
              <a:ext uri="{FF2B5EF4-FFF2-40B4-BE49-F238E27FC236}">
                <a16:creationId xmlns:a16="http://schemas.microsoft.com/office/drawing/2014/main" id="{9F4ACA07-783C-EF53-B691-371EC4F2494D}"/>
              </a:ext>
            </a:extLst>
          </p:cNvPr>
          <p:cNvGrpSpPr/>
          <p:nvPr/>
        </p:nvGrpSpPr>
        <p:grpSpPr>
          <a:xfrm>
            <a:off x="11052463" y="5805845"/>
            <a:ext cx="792208" cy="710851"/>
            <a:chOff x="304016" y="596485"/>
            <a:chExt cx="1168621" cy="1048607"/>
          </a:xfrm>
        </p:grpSpPr>
        <p:sp>
          <p:nvSpPr>
            <p:cNvPr id="36" name="Google Shape;431;p23">
              <a:extLst>
                <a:ext uri="{FF2B5EF4-FFF2-40B4-BE49-F238E27FC236}">
                  <a16:creationId xmlns:a16="http://schemas.microsoft.com/office/drawing/2014/main" id="{807A79E8-5600-B598-A558-05D1E068E05E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7" name="Google Shape;432;p23">
              <a:extLst>
                <a:ext uri="{FF2B5EF4-FFF2-40B4-BE49-F238E27FC236}">
                  <a16:creationId xmlns:a16="http://schemas.microsoft.com/office/drawing/2014/main" id="{7154CC61-3E81-F512-85CE-27F7826E5B36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8" name="Google Shape;433;p23">
              <a:extLst>
                <a:ext uri="{FF2B5EF4-FFF2-40B4-BE49-F238E27FC236}">
                  <a16:creationId xmlns:a16="http://schemas.microsoft.com/office/drawing/2014/main" id="{F1DF7CD4-F212-2F3E-11B1-28929B83E3CE}"/>
                </a:ext>
              </a:extLst>
            </p:cNvPr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4;p23">
              <a:extLst>
                <a:ext uri="{FF2B5EF4-FFF2-40B4-BE49-F238E27FC236}">
                  <a16:creationId xmlns:a16="http://schemas.microsoft.com/office/drawing/2014/main" id="{6C0CC6C5-3CA9-30B6-56C5-729FAA1C444E}"/>
                </a:ext>
              </a:extLst>
            </p:cNvPr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40" name="Google Shape;444;p23">
            <a:extLst>
              <a:ext uri="{FF2B5EF4-FFF2-40B4-BE49-F238E27FC236}">
                <a16:creationId xmlns:a16="http://schemas.microsoft.com/office/drawing/2014/main" id="{AE85BF23-0E91-F33D-B6F6-BB214707C952}"/>
              </a:ext>
            </a:extLst>
          </p:cNvPr>
          <p:cNvSpPr/>
          <p:nvPr/>
        </p:nvSpPr>
        <p:spPr>
          <a:xfrm>
            <a:off x="11222470" y="6154359"/>
            <a:ext cx="385326" cy="287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dk1"/>
                </a:solidFill>
                <a:latin typeface="Belanosima"/>
              </a:rPr>
              <a:t>0</a:t>
            </a:r>
            <a:r>
              <a:rPr lang="ru-RU" b="0" i="0" dirty="0">
                <a:ln>
                  <a:noFill/>
                </a:ln>
                <a:solidFill>
                  <a:schemeClr val="dk1"/>
                </a:solidFill>
                <a:latin typeface="Belanosima"/>
              </a:rPr>
              <a:t>4</a:t>
            </a:r>
            <a:endParaRPr b="0" i="0" dirty="0">
              <a:ln>
                <a:noFill/>
              </a:ln>
              <a:solidFill>
                <a:schemeClr val="dk1"/>
              </a:solidFill>
              <a:latin typeface="Belanosima"/>
            </a:endParaRPr>
          </a:p>
        </p:txBody>
      </p:sp>
    </p:spTree>
    <p:extLst>
      <p:ext uri="{BB962C8B-B14F-4D97-AF65-F5344CB8AC3E}">
        <p14:creationId xmlns:p14="http://schemas.microsoft.com/office/powerpoint/2010/main" val="231558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4C41C02F-9402-304E-6677-682A0A97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 </a:t>
            </a:r>
          </a:p>
        </p:txBody>
      </p:sp>
      <p:sp>
        <p:nvSpPr>
          <p:cNvPr id="25" name="Google Shape;436;p23">
            <a:extLst>
              <a:ext uri="{FF2B5EF4-FFF2-40B4-BE49-F238E27FC236}">
                <a16:creationId xmlns:a16="http://schemas.microsoft.com/office/drawing/2014/main" id="{B8A9897C-1F9D-9D01-2ACC-968CA89EAD96}"/>
              </a:ext>
            </a:extLst>
          </p:cNvPr>
          <p:cNvSpPr txBox="1">
            <a:spLocks/>
          </p:cNvSpPr>
          <p:nvPr/>
        </p:nvSpPr>
        <p:spPr>
          <a:xfrm>
            <a:off x="4705129" y="-141026"/>
            <a:ext cx="2675242" cy="5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marL="0" indent="0" algn="l"/>
            <a:r>
              <a:rPr lang="ru-RU" sz="2400" b="1" dirty="0"/>
              <a:t>Заказы клиентов</a:t>
            </a:r>
          </a:p>
        </p:txBody>
      </p:sp>
      <p:grpSp>
        <p:nvGrpSpPr>
          <p:cNvPr id="35" name="Google Shape;430;p23">
            <a:extLst>
              <a:ext uri="{FF2B5EF4-FFF2-40B4-BE49-F238E27FC236}">
                <a16:creationId xmlns:a16="http://schemas.microsoft.com/office/drawing/2014/main" id="{9F4ACA07-783C-EF53-B691-371EC4F2494D}"/>
              </a:ext>
            </a:extLst>
          </p:cNvPr>
          <p:cNvGrpSpPr/>
          <p:nvPr/>
        </p:nvGrpSpPr>
        <p:grpSpPr>
          <a:xfrm>
            <a:off x="11052463" y="5805845"/>
            <a:ext cx="792208" cy="710851"/>
            <a:chOff x="304016" y="596485"/>
            <a:chExt cx="1168621" cy="1048607"/>
          </a:xfrm>
        </p:grpSpPr>
        <p:sp>
          <p:nvSpPr>
            <p:cNvPr id="36" name="Google Shape;431;p23">
              <a:extLst>
                <a:ext uri="{FF2B5EF4-FFF2-40B4-BE49-F238E27FC236}">
                  <a16:creationId xmlns:a16="http://schemas.microsoft.com/office/drawing/2014/main" id="{807A79E8-5600-B598-A558-05D1E068E05E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7" name="Google Shape;432;p23">
              <a:extLst>
                <a:ext uri="{FF2B5EF4-FFF2-40B4-BE49-F238E27FC236}">
                  <a16:creationId xmlns:a16="http://schemas.microsoft.com/office/drawing/2014/main" id="{7154CC61-3E81-F512-85CE-27F7826E5B36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8" name="Google Shape;433;p23">
              <a:extLst>
                <a:ext uri="{FF2B5EF4-FFF2-40B4-BE49-F238E27FC236}">
                  <a16:creationId xmlns:a16="http://schemas.microsoft.com/office/drawing/2014/main" id="{F1DF7CD4-F212-2F3E-11B1-28929B83E3CE}"/>
                </a:ext>
              </a:extLst>
            </p:cNvPr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4;p23">
              <a:extLst>
                <a:ext uri="{FF2B5EF4-FFF2-40B4-BE49-F238E27FC236}">
                  <a16:creationId xmlns:a16="http://schemas.microsoft.com/office/drawing/2014/main" id="{6C0CC6C5-3CA9-30B6-56C5-729FAA1C444E}"/>
                </a:ext>
              </a:extLst>
            </p:cNvPr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40" name="Google Shape;444;p23">
            <a:extLst>
              <a:ext uri="{FF2B5EF4-FFF2-40B4-BE49-F238E27FC236}">
                <a16:creationId xmlns:a16="http://schemas.microsoft.com/office/drawing/2014/main" id="{AE85BF23-0E91-F33D-B6F6-BB214707C952}"/>
              </a:ext>
            </a:extLst>
          </p:cNvPr>
          <p:cNvSpPr/>
          <p:nvPr/>
        </p:nvSpPr>
        <p:spPr>
          <a:xfrm>
            <a:off x="11222470" y="6154359"/>
            <a:ext cx="385326" cy="287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dk1"/>
                </a:solidFill>
                <a:latin typeface="Belanosima"/>
              </a:rPr>
              <a:t>0</a:t>
            </a:r>
            <a:r>
              <a:rPr lang="ru-RU" dirty="0">
                <a:solidFill>
                  <a:schemeClr val="dk1"/>
                </a:solidFill>
                <a:latin typeface="Belanosima"/>
              </a:rPr>
              <a:t>5</a:t>
            </a:r>
            <a:endParaRPr b="0" i="0" dirty="0">
              <a:ln>
                <a:noFill/>
              </a:ln>
              <a:solidFill>
                <a:schemeClr val="dk1"/>
              </a:solidFill>
              <a:latin typeface="Belanosim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2E52A-EDE5-C781-471A-5218FA226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9" y="458118"/>
            <a:ext cx="5631837" cy="370312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A88EE-B54A-1DFD-4579-451F029BA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65048"/>
              </p:ext>
            </p:extLst>
          </p:nvPr>
        </p:nvGraphicFramePr>
        <p:xfrm>
          <a:off x="5889921" y="483750"/>
          <a:ext cx="3053002" cy="28031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0854">
                  <a:extLst>
                    <a:ext uri="{9D8B030D-6E8A-4147-A177-3AD203B41FA5}">
                      <a16:colId xmlns:a16="http://schemas.microsoft.com/office/drawing/2014/main" val="3386638584"/>
                    </a:ext>
                  </a:extLst>
                </a:gridCol>
                <a:gridCol w="2192148">
                  <a:extLst>
                    <a:ext uri="{9D8B030D-6E8A-4147-A177-3AD203B41FA5}">
                      <a16:colId xmlns:a16="http://schemas.microsoft.com/office/drawing/2014/main" val="1805811116"/>
                    </a:ext>
                  </a:extLst>
                </a:gridCol>
              </a:tblGrid>
              <a:tr h="19741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Сущность</a:t>
                      </a:r>
                      <a:endParaRPr lang="ru-RU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orders_info</a:t>
                      </a:r>
                      <a:endParaRPr lang="en-GB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871818"/>
                  </a:ext>
                </a:extLst>
              </a:tr>
              <a:tr h="19741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Описание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Фактовая</a:t>
                      </a: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сущность заказов клиентов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extLst>
                  <a:ext uri="{0D108BD9-81ED-4DB2-BD59-A6C34878D82A}">
                    <a16:rowId xmlns:a16="http://schemas.microsoft.com/office/drawing/2014/main" val="2075269374"/>
                  </a:ext>
                </a:extLst>
              </a:tr>
              <a:tr h="19741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order_id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заказа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extLst>
                  <a:ext uri="{0D108BD9-81ED-4DB2-BD59-A6C34878D82A}">
                    <a16:rowId xmlns:a16="http://schemas.microsoft.com/office/drawing/2014/main" val="217422530"/>
                  </a:ext>
                </a:extLst>
              </a:tr>
              <a:tr h="19741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client_id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клиента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extLst>
                  <a:ext uri="{0D108BD9-81ED-4DB2-BD59-A6C34878D82A}">
                    <a16:rowId xmlns:a16="http://schemas.microsoft.com/office/drawing/2014/main" val="1451998505"/>
                  </a:ext>
                </a:extLst>
              </a:tr>
              <a:tr h="19741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status_id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статусу заказа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extLst>
                  <a:ext uri="{0D108BD9-81ED-4DB2-BD59-A6C34878D82A}">
                    <a16:rowId xmlns:a16="http://schemas.microsoft.com/office/drawing/2014/main" val="670915064"/>
                  </a:ext>
                </a:extLst>
              </a:tr>
              <a:tr h="19741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session_id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сессии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extLst>
                  <a:ext uri="{0D108BD9-81ED-4DB2-BD59-A6C34878D82A}">
                    <a16:rowId xmlns:a16="http://schemas.microsoft.com/office/drawing/2014/main" val="1896552845"/>
                  </a:ext>
                </a:extLst>
              </a:tr>
              <a:tr h="19741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amount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Сумма заказа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extLst>
                  <a:ext uri="{0D108BD9-81ED-4DB2-BD59-A6C34878D82A}">
                    <a16:rowId xmlns:a16="http://schemas.microsoft.com/office/drawing/2014/main" val="1717746396"/>
                  </a:ext>
                </a:extLst>
              </a:tr>
              <a:tr h="19741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discount_flg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Применялась ли скидка в заказе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extLst>
                  <a:ext uri="{0D108BD9-81ED-4DB2-BD59-A6C34878D82A}">
                    <a16:rowId xmlns:a16="http://schemas.microsoft.com/office/drawing/2014/main" val="435467716"/>
                  </a:ext>
                </a:extLst>
              </a:tr>
              <a:tr h="19741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order_dttm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Дата заказа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extLst>
                  <a:ext uri="{0D108BD9-81ED-4DB2-BD59-A6C34878D82A}">
                    <a16:rowId xmlns:a16="http://schemas.microsoft.com/office/drawing/2014/main" val="1004222927"/>
                  </a:ext>
                </a:extLst>
              </a:tr>
              <a:tr h="19741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start_dttm</a:t>
                      </a:r>
                      <a:endParaRPr lang="en-GB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Дата внесения записи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extLst>
                  <a:ext uri="{0D108BD9-81ED-4DB2-BD59-A6C34878D82A}">
                    <a16:rowId xmlns:a16="http://schemas.microsoft.com/office/drawing/2014/main" val="313766390"/>
                  </a:ext>
                </a:extLst>
              </a:tr>
              <a:tr h="19741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end_dttm</a:t>
                      </a:r>
                      <a:endParaRPr lang="en-GB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Дата актуальности записи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extLst>
                  <a:ext uri="{0D108BD9-81ED-4DB2-BD59-A6C34878D82A}">
                    <a16:rowId xmlns:a16="http://schemas.microsoft.com/office/drawing/2014/main" val="946293659"/>
                  </a:ext>
                </a:extLst>
              </a:tr>
              <a:tr h="30513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Бизнес-задачи</a:t>
                      </a:r>
                      <a:endParaRPr lang="ru-RU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Мониторинг статуса заказа;</a:t>
                      </a:r>
                      <a:b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</a:b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Мониторинг всех заказов клиента.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9972" marR="109972" marT="50756" marB="50756" anchor="ctr"/>
                </a:tc>
                <a:extLst>
                  <a:ext uri="{0D108BD9-81ED-4DB2-BD59-A6C34878D82A}">
                    <a16:rowId xmlns:a16="http://schemas.microsoft.com/office/drawing/2014/main" val="15728767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62AFFE-7C87-EFA5-8790-F81508ABC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90337"/>
              </p:ext>
            </p:extLst>
          </p:nvPr>
        </p:nvGraphicFramePr>
        <p:xfrm>
          <a:off x="9056253" y="3429000"/>
          <a:ext cx="3047287" cy="201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4361">
                  <a:extLst>
                    <a:ext uri="{9D8B030D-6E8A-4147-A177-3AD203B41FA5}">
                      <a16:colId xmlns:a16="http://schemas.microsoft.com/office/drawing/2014/main" val="3727924540"/>
                    </a:ext>
                  </a:extLst>
                </a:gridCol>
                <a:gridCol w="2022926">
                  <a:extLst>
                    <a:ext uri="{9D8B030D-6E8A-4147-A177-3AD203B41FA5}">
                      <a16:colId xmlns:a16="http://schemas.microsoft.com/office/drawing/2014/main" val="3822209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Сущность</a:t>
                      </a:r>
                      <a:endParaRPr lang="ru-RU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order_items</a:t>
                      </a:r>
                      <a:endParaRPr lang="en-GB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65794"/>
                  </a:ext>
                </a:extLst>
              </a:tr>
              <a:tr h="310156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Описание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Фактовая</a:t>
                      </a: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сущность списка товаров в заказе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03489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order_id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заказа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07212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item_id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товара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30524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item_count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Кол-во товара одной позиции</a:t>
                      </a:r>
                      <a:endParaRPr lang="ru-RU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0785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price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Цена</a:t>
                      </a:r>
                      <a:endParaRPr lang="ru-RU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91953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discount</a:t>
                      </a:r>
                      <a:endParaRPr lang="en-GB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Размер скидки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07815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Бизнес-задачи</a:t>
                      </a:r>
                      <a:endParaRPr lang="ru-RU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Анализ продаж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7636097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6CBD15-0121-20E8-0A79-F9F97700F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011161"/>
              </p:ext>
            </p:extLst>
          </p:nvPr>
        </p:nvGraphicFramePr>
        <p:xfrm>
          <a:off x="88459" y="4351023"/>
          <a:ext cx="2742381" cy="13030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51728">
                  <a:extLst>
                    <a:ext uri="{9D8B030D-6E8A-4147-A177-3AD203B41FA5}">
                      <a16:colId xmlns:a16="http://schemas.microsoft.com/office/drawing/2014/main" val="2708977359"/>
                    </a:ext>
                  </a:extLst>
                </a:gridCol>
                <a:gridCol w="1890653">
                  <a:extLst>
                    <a:ext uri="{9D8B030D-6E8A-4147-A177-3AD203B41FA5}">
                      <a16:colId xmlns:a16="http://schemas.microsoft.com/office/drawing/2014/main" val="4063560131"/>
                    </a:ext>
                  </a:extLst>
                </a:gridCol>
              </a:tblGrid>
              <a:tr h="14526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Сущность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order_status</a:t>
                      </a:r>
                      <a:endParaRPr lang="en-GB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5053"/>
                  </a:ext>
                </a:extLst>
              </a:tr>
              <a:tr h="203706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Описание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Справочник статусов заказа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02440180"/>
                  </a:ext>
                </a:extLst>
              </a:tr>
              <a:tr h="14526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status_id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Идентификатор статуса заказа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64020710"/>
                  </a:ext>
                </a:extLst>
              </a:tr>
              <a:tr h="14526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status_name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Наименование статуса заказа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93082806"/>
                  </a:ext>
                </a:extLst>
              </a:tr>
              <a:tr h="14526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Бизнес-задачи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Мониторинг существующих статусов заказа.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3234741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46C501-89E6-3B59-2575-C6E9A895E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59098"/>
              </p:ext>
            </p:extLst>
          </p:nvPr>
        </p:nvGraphicFramePr>
        <p:xfrm>
          <a:off x="9056253" y="486237"/>
          <a:ext cx="3047288" cy="2484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1802">
                  <a:extLst>
                    <a:ext uri="{9D8B030D-6E8A-4147-A177-3AD203B41FA5}">
                      <a16:colId xmlns:a16="http://schemas.microsoft.com/office/drawing/2014/main" val="1751716930"/>
                    </a:ext>
                  </a:extLst>
                </a:gridCol>
                <a:gridCol w="2185486">
                  <a:extLst>
                    <a:ext uri="{9D8B030D-6E8A-4147-A177-3AD203B41FA5}">
                      <a16:colId xmlns:a16="http://schemas.microsoft.com/office/drawing/2014/main" val="1413373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Сущность</a:t>
                      </a:r>
                      <a:endParaRPr lang="ru-RU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items_info</a:t>
                      </a:r>
                      <a:endParaRPr lang="en-GB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078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Описание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Справочник товаров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40984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item_id</a:t>
                      </a:r>
                      <a:endParaRPr lang="en-GB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товара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64633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item_name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Наименование товара</a:t>
                      </a:r>
                      <a:endParaRPr lang="ru-RU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5514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category_id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категории товара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3713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producer_id</a:t>
                      </a:r>
                      <a:endParaRPr lang="en-GB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поставщика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48105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price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Цена товара</a:t>
                      </a:r>
                      <a:endParaRPr lang="ru-RU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92430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start_dttm</a:t>
                      </a:r>
                      <a:endParaRPr lang="en-GB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Дата внесения записи</a:t>
                      </a:r>
                      <a:endParaRPr lang="ru-RU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45422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end_dttm</a:t>
                      </a:r>
                      <a:endParaRPr lang="en-GB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Дата актуальности записи</a:t>
                      </a:r>
                      <a:endParaRPr lang="ru-RU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1820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Бизнес-задачи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Анализ и мониторинг существующих товаров.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3322447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C6F11E-006C-C369-A570-3270C225C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25539"/>
              </p:ext>
            </p:extLst>
          </p:nvPr>
        </p:nvGraphicFramePr>
        <p:xfrm>
          <a:off x="5889921" y="3429000"/>
          <a:ext cx="3053002" cy="24917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56404">
                  <a:extLst>
                    <a:ext uri="{9D8B030D-6E8A-4147-A177-3AD203B41FA5}">
                      <a16:colId xmlns:a16="http://schemas.microsoft.com/office/drawing/2014/main" val="673580474"/>
                    </a:ext>
                  </a:extLst>
                </a:gridCol>
                <a:gridCol w="2196598">
                  <a:extLst>
                    <a:ext uri="{9D8B030D-6E8A-4147-A177-3AD203B41FA5}">
                      <a16:colId xmlns:a16="http://schemas.microsoft.com/office/drawing/2014/main" val="7359525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Сущность</a:t>
                      </a:r>
                      <a:endParaRPr lang="ru-RU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item_producer</a:t>
                      </a:r>
                      <a:endParaRPr lang="en-GB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60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Описание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Справочник поставщиков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18819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Атрибут сущности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Описание атрибута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71363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producer_id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поставщика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82025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producer_name</a:t>
                      </a:r>
                      <a:endParaRPr lang="en-GB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Наименование поставщика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09723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contact_info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Контактная информация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02890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start_dttm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Дата внесения записи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67011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end_dttm</a:t>
                      </a:r>
                      <a:endParaRPr lang="en-GB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Дата актуальности записи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73885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Бизнес-задачи</a:t>
                      </a:r>
                      <a:endParaRPr lang="ru-RU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Мониторинг существующих поставщиков.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17555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3628FE-D517-2D5D-9278-B35FF8F65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37010"/>
              </p:ext>
            </p:extLst>
          </p:nvPr>
        </p:nvGraphicFramePr>
        <p:xfrm>
          <a:off x="3000465" y="4346034"/>
          <a:ext cx="2719831" cy="14249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0721">
                  <a:extLst>
                    <a:ext uri="{9D8B030D-6E8A-4147-A177-3AD203B41FA5}">
                      <a16:colId xmlns:a16="http://schemas.microsoft.com/office/drawing/2014/main" val="3540974022"/>
                    </a:ext>
                  </a:extLst>
                </a:gridCol>
                <a:gridCol w="1859110">
                  <a:extLst>
                    <a:ext uri="{9D8B030D-6E8A-4147-A177-3AD203B41FA5}">
                      <a16:colId xmlns:a16="http://schemas.microsoft.com/office/drawing/2014/main" val="107067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Сущность</a:t>
                      </a:r>
                      <a:endParaRPr lang="ru-RU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item_category</a:t>
                      </a:r>
                      <a:endParaRPr lang="en-GB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54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Описание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Справочник категорий товара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1645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category_id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категории товара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16104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category_name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Наименование категории товара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23645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Бизнес-задачи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Мониторинг существующих категорий товара.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3147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07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436;p23">
            <a:extLst>
              <a:ext uri="{FF2B5EF4-FFF2-40B4-BE49-F238E27FC236}">
                <a16:creationId xmlns:a16="http://schemas.microsoft.com/office/drawing/2014/main" id="{B8A9897C-1F9D-9D01-2ACC-968CA89EAD96}"/>
              </a:ext>
            </a:extLst>
          </p:cNvPr>
          <p:cNvSpPr txBox="1">
            <a:spLocks/>
          </p:cNvSpPr>
          <p:nvPr/>
        </p:nvSpPr>
        <p:spPr>
          <a:xfrm>
            <a:off x="4705129" y="-141026"/>
            <a:ext cx="2675242" cy="5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marL="0" indent="0" algn="l"/>
            <a:r>
              <a:rPr lang="ru-RU" sz="2400" b="1" dirty="0"/>
              <a:t>Логистика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E14AD0-362F-6489-B09F-32FCAB66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9D4800-8179-3CC4-61D2-4075AAE39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29" y="669575"/>
            <a:ext cx="4445000" cy="2616200"/>
          </a:xfrm>
          <a:prstGeom prst="rect">
            <a:avLst/>
          </a:prstGeom>
        </p:spPr>
      </p:pic>
      <p:grpSp>
        <p:nvGrpSpPr>
          <p:cNvPr id="13" name="Google Shape;430;p23">
            <a:extLst>
              <a:ext uri="{FF2B5EF4-FFF2-40B4-BE49-F238E27FC236}">
                <a16:creationId xmlns:a16="http://schemas.microsoft.com/office/drawing/2014/main" id="{5D1F6550-2628-E9F0-0495-09AF99C818E6}"/>
              </a:ext>
            </a:extLst>
          </p:cNvPr>
          <p:cNvGrpSpPr/>
          <p:nvPr/>
        </p:nvGrpSpPr>
        <p:grpSpPr>
          <a:xfrm>
            <a:off x="11052463" y="5805845"/>
            <a:ext cx="792208" cy="710851"/>
            <a:chOff x="304016" y="596485"/>
            <a:chExt cx="1168621" cy="1048607"/>
          </a:xfrm>
        </p:grpSpPr>
        <p:sp>
          <p:nvSpPr>
            <p:cNvPr id="14" name="Google Shape;431;p23">
              <a:extLst>
                <a:ext uri="{FF2B5EF4-FFF2-40B4-BE49-F238E27FC236}">
                  <a16:creationId xmlns:a16="http://schemas.microsoft.com/office/drawing/2014/main" id="{8B46F072-A485-0BA3-A32E-CC23CA6FFD94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5" name="Google Shape;432;p23">
              <a:extLst>
                <a:ext uri="{FF2B5EF4-FFF2-40B4-BE49-F238E27FC236}">
                  <a16:creationId xmlns:a16="http://schemas.microsoft.com/office/drawing/2014/main" id="{35F24449-5831-8035-3F7C-80F5B98C6CB3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6" name="Google Shape;433;p23">
              <a:extLst>
                <a:ext uri="{FF2B5EF4-FFF2-40B4-BE49-F238E27FC236}">
                  <a16:creationId xmlns:a16="http://schemas.microsoft.com/office/drawing/2014/main" id="{E3FF1A5F-E787-43DF-83F4-A1CA54D50D27}"/>
                </a:ext>
              </a:extLst>
            </p:cNvPr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4;p23">
              <a:extLst>
                <a:ext uri="{FF2B5EF4-FFF2-40B4-BE49-F238E27FC236}">
                  <a16:creationId xmlns:a16="http://schemas.microsoft.com/office/drawing/2014/main" id="{A2FE12F1-14C2-EA2A-7EB1-A88493DF8239}"/>
                </a:ext>
              </a:extLst>
            </p:cNvPr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18" name="Google Shape;444;p23">
            <a:extLst>
              <a:ext uri="{FF2B5EF4-FFF2-40B4-BE49-F238E27FC236}">
                <a16:creationId xmlns:a16="http://schemas.microsoft.com/office/drawing/2014/main" id="{FFBBABC5-5374-1902-2FF3-310A2D51D3D7}"/>
              </a:ext>
            </a:extLst>
          </p:cNvPr>
          <p:cNvSpPr/>
          <p:nvPr/>
        </p:nvSpPr>
        <p:spPr>
          <a:xfrm>
            <a:off x="11222470" y="6154359"/>
            <a:ext cx="385326" cy="287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dk1"/>
                </a:solidFill>
                <a:latin typeface="Belanosima"/>
              </a:rPr>
              <a:t>0</a:t>
            </a:r>
            <a:r>
              <a:rPr lang="ru-RU" b="0" i="0" dirty="0">
                <a:ln>
                  <a:noFill/>
                </a:ln>
                <a:solidFill>
                  <a:schemeClr val="dk1"/>
                </a:solidFill>
                <a:latin typeface="Belanosima"/>
              </a:rPr>
              <a:t>6</a:t>
            </a:r>
            <a:endParaRPr b="0" i="0" dirty="0">
              <a:ln>
                <a:noFill/>
              </a:ln>
              <a:solidFill>
                <a:schemeClr val="dk1"/>
              </a:solidFill>
              <a:latin typeface="Belanosima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5CE0CEF-EB75-483E-DFA9-3E173C80A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538006"/>
              </p:ext>
            </p:extLst>
          </p:nvPr>
        </p:nvGraphicFramePr>
        <p:xfrm>
          <a:off x="4909129" y="669575"/>
          <a:ext cx="3263543" cy="35785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33309">
                  <a:extLst>
                    <a:ext uri="{9D8B030D-6E8A-4147-A177-3AD203B41FA5}">
                      <a16:colId xmlns:a16="http://schemas.microsoft.com/office/drawing/2014/main" val="2322412149"/>
                    </a:ext>
                  </a:extLst>
                </a:gridCol>
                <a:gridCol w="2030234">
                  <a:extLst>
                    <a:ext uri="{9D8B030D-6E8A-4147-A177-3AD203B41FA5}">
                      <a16:colId xmlns:a16="http://schemas.microsoft.com/office/drawing/2014/main" val="3625917343"/>
                    </a:ext>
                  </a:extLst>
                </a:gridCol>
              </a:tblGrid>
              <a:tr h="32532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Сущность</a:t>
                      </a:r>
                      <a:endParaRPr lang="ru-RU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order_shipments</a:t>
                      </a:r>
                      <a:endParaRPr lang="en-GB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77134"/>
                  </a:ext>
                </a:extLst>
              </a:tr>
              <a:tr h="32532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Описание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Фактовая</a:t>
                      </a: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сущность трекинга заказов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/>
                </a:tc>
                <a:extLst>
                  <a:ext uri="{0D108BD9-81ED-4DB2-BD59-A6C34878D82A}">
                    <a16:rowId xmlns:a16="http://schemas.microsoft.com/office/drawing/2014/main" val="2630299204"/>
                  </a:ext>
                </a:extLst>
              </a:tr>
              <a:tr h="32532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order_id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заказа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/>
                </a:tc>
                <a:extLst>
                  <a:ext uri="{0D108BD9-81ED-4DB2-BD59-A6C34878D82A}">
                    <a16:rowId xmlns:a16="http://schemas.microsoft.com/office/drawing/2014/main" val="1331941514"/>
                  </a:ext>
                </a:extLst>
              </a:tr>
              <a:tr h="32532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track_number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Трек-номер заказа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/>
                </a:tc>
                <a:extLst>
                  <a:ext uri="{0D108BD9-81ED-4DB2-BD59-A6C34878D82A}">
                    <a16:rowId xmlns:a16="http://schemas.microsoft.com/office/drawing/2014/main" val="3817171145"/>
                  </a:ext>
                </a:extLst>
              </a:tr>
              <a:tr h="32532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delivery_type_id</a:t>
                      </a:r>
                      <a:endParaRPr lang="en-GB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типа доставки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/>
                </a:tc>
                <a:extLst>
                  <a:ext uri="{0D108BD9-81ED-4DB2-BD59-A6C34878D82A}">
                    <a16:rowId xmlns:a16="http://schemas.microsoft.com/office/drawing/2014/main" val="2356345925"/>
                  </a:ext>
                </a:extLst>
              </a:tr>
              <a:tr h="32532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shipment_date</a:t>
                      </a:r>
                      <a:endParaRPr lang="en-GB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Дата отправки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/>
                </a:tc>
                <a:extLst>
                  <a:ext uri="{0D108BD9-81ED-4DB2-BD59-A6C34878D82A}">
                    <a16:rowId xmlns:a16="http://schemas.microsoft.com/office/drawing/2014/main" val="46586773"/>
                  </a:ext>
                </a:extLst>
              </a:tr>
              <a:tr h="32532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status_id</a:t>
                      </a:r>
                      <a:endParaRPr lang="en-GB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статусу отправки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/>
                </a:tc>
                <a:extLst>
                  <a:ext uri="{0D108BD9-81ED-4DB2-BD59-A6C34878D82A}">
                    <a16:rowId xmlns:a16="http://schemas.microsoft.com/office/drawing/2014/main" val="2347485821"/>
                  </a:ext>
                </a:extLst>
              </a:tr>
              <a:tr h="32532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delivery_company_id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почтовой компании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/>
                </a:tc>
                <a:extLst>
                  <a:ext uri="{0D108BD9-81ED-4DB2-BD59-A6C34878D82A}">
                    <a16:rowId xmlns:a16="http://schemas.microsoft.com/office/drawing/2014/main" val="2735275144"/>
                  </a:ext>
                </a:extLst>
              </a:tr>
              <a:tr h="32532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start_dttm</a:t>
                      </a:r>
                      <a:endParaRPr lang="en-GB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Дата внесения записи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/>
                </a:tc>
                <a:extLst>
                  <a:ext uri="{0D108BD9-81ED-4DB2-BD59-A6C34878D82A}">
                    <a16:rowId xmlns:a16="http://schemas.microsoft.com/office/drawing/2014/main" val="2070379152"/>
                  </a:ext>
                </a:extLst>
              </a:tr>
              <a:tr h="32532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end_dttm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Дата актуальности записи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/>
                </a:tc>
                <a:extLst>
                  <a:ext uri="{0D108BD9-81ED-4DB2-BD59-A6C34878D82A}">
                    <a16:rowId xmlns:a16="http://schemas.microsoft.com/office/drawing/2014/main" val="12343004"/>
                  </a:ext>
                </a:extLst>
              </a:tr>
              <a:tr h="32532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Бизнес-задачи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Мониторинг статуса отправки.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2942" marR="122942" marT="56743" marB="56743" anchor="ctr"/>
                </a:tc>
                <a:extLst>
                  <a:ext uri="{0D108BD9-81ED-4DB2-BD59-A6C34878D82A}">
                    <a16:rowId xmlns:a16="http://schemas.microsoft.com/office/drawing/2014/main" val="296048611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C38566-4314-68C9-4F3E-223C32CDF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3285"/>
              </p:ext>
            </p:extLst>
          </p:nvPr>
        </p:nvGraphicFramePr>
        <p:xfrm>
          <a:off x="260129" y="3449782"/>
          <a:ext cx="4445000" cy="15608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22500">
                  <a:extLst>
                    <a:ext uri="{9D8B030D-6E8A-4147-A177-3AD203B41FA5}">
                      <a16:colId xmlns:a16="http://schemas.microsoft.com/office/drawing/2014/main" val="2984441611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2453386685"/>
                    </a:ext>
                  </a:extLst>
                </a:gridCol>
              </a:tblGrid>
              <a:tr h="20129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Сущность</a:t>
                      </a:r>
                      <a:endParaRPr lang="ru-RU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delivery_type</a:t>
                      </a:r>
                      <a:endParaRPr lang="en-GB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389097"/>
                  </a:ext>
                </a:extLst>
              </a:tr>
              <a:tr h="30519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Описание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Справочник типов доставки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43308052"/>
                  </a:ext>
                </a:extLst>
              </a:tr>
              <a:tr h="30519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delivery_type_id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типа доставки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33071345"/>
                  </a:ext>
                </a:extLst>
              </a:tr>
              <a:tr h="30519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delivery_type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Наименование типа доставки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44930589"/>
                  </a:ext>
                </a:extLst>
              </a:tr>
              <a:tr h="40909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Бизнес-задачи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Мониторинг существующих типов доставки.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5132406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94CD1E-4072-2C8B-78E1-3D20E223E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24275"/>
              </p:ext>
            </p:extLst>
          </p:nvPr>
        </p:nvGraphicFramePr>
        <p:xfrm>
          <a:off x="8378646" y="669574"/>
          <a:ext cx="3466024" cy="16687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3012">
                  <a:extLst>
                    <a:ext uri="{9D8B030D-6E8A-4147-A177-3AD203B41FA5}">
                      <a16:colId xmlns:a16="http://schemas.microsoft.com/office/drawing/2014/main" val="2733632909"/>
                    </a:ext>
                  </a:extLst>
                </a:gridCol>
                <a:gridCol w="1733012">
                  <a:extLst>
                    <a:ext uri="{9D8B030D-6E8A-4147-A177-3AD203B41FA5}">
                      <a16:colId xmlns:a16="http://schemas.microsoft.com/office/drawing/2014/main" val="1190970882"/>
                    </a:ext>
                  </a:extLst>
                </a:gridCol>
              </a:tblGrid>
              <a:tr h="18784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Сущность</a:t>
                      </a:r>
                      <a:endParaRPr lang="ru-RU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delivery_status</a:t>
                      </a:r>
                      <a:endParaRPr lang="en-GB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2858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Описание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Справочник статусов отправления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34215544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status_id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статуса отправления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04831858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status_name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Наименование статуса отправления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92239440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Бизнес-задачи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Мониторинг существующих статусов отправления.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1978377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1FC961-1138-F0AC-DBEB-00F6FE86A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33442"/>
              </p:ext>
            </p:extLst>
          </p:nvPr>
        </p:nvGraphicFramePr>
        <p:xfrm>
          <a:off x="8377659" y="2579359"/>
          <a:ext cx="3467998" cy="16687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3999">
                  <a:extLst>
                    <a:ext uri="{9D8B030D-6E8A-4147-A177-3AD203B41FA5}">
                      <a16:colId xmlns:a16="http://schemas.microsoft.com/office/drawing/2014/main" val="1641935150"/>
                    </a:ext>
                  </a:extLst>
                </a:gridCol>
                <a:gridCol w="1733999">
                  <a:extLst>
                    <a:ext uri="{9D8B030D-6E8A-4147-A177-3AD203B41FA5}">
                      <a16:colId xmlns:a16="http://schemas.microsoft.com/office/drawing/2014/main" val="309114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Сущность</a:t>
                      </a:r>
                      <a:endParaRPr lang="ru-RU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delivery_company</a:t>
                      </a:r>
                      <a:endParaRPr lang="en-GB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426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Описание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Справочник почтовых компаний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9533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delivery_company_id</a:t>
                      </a:r>
                      <a:endParaRPr lang="en-GB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почтовой компании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2753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status_name</a:t>
                      </a:r>
                      <a:endParaRPr lang="en-GB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Наименование почтовой компании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5198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Бизнес-задачи</a:t>
                      </a:r>
                      <a:endParaRPr lang="ru-RU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Мониторинг существующих почтовых компаний.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7527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71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436;p23">
            <a:extLst>
              <a:ext uri="{FF2B5EF4-FFF2-40B4-BE49-F238E27FC236}">
                <a16:creationId xmlns:a16="http://schemas.microsoft.com/office/drawing/2014/main" id="{B8A9897C-1F9D-9D01-2ACC-968CA89EAD96}"/>
              </a:ext>
            </a:extLst>
          </p:cNvPr>
          <p:cNvSpPr txBox="1">
            <a:spLocks/>
          </p:cNvSpPr>
          <p:nvPr/>
        </p:nvSpPr>
        <p:spPr>
          <a:xfrm>
            <a:off x="4705129" y="-141026"/>
            <a:ext cx="2675242" cy="5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marL="0" indent="0" algn="l"/>
            <a:r>
              <a:rPr lang="ru-RU" sz="2400" b="1" dirty="0"/>
              <a:t>Инвентаризация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E14AD0-362F-6489-B09F-32FCAB66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 </a:t>
            </a:r>
          </a:p>
        </p:txBody>
      </p:sp>
      <p:grpSp>
        <p:nvGrpSpPr>
          <p:cNvPr id="13" name="Google Shape;430;p23">
            <a:extLst>
              <a:ext uri="{FF2B5EF4-FFF2-40B4-BE49-F238E27FC236}">
                <a16:creationId xmlns:a16="http://schemas.microsoft.com/office/drawing/2014/main" id="{5D1F6550-2628-E9F0-0495-09AF99C818E6}"/>
              </a:ext>
            </a:extLst>
          </p:cNvPr>
          <p:cNvGrpSpPr/>
          <p:nvPr/>
        </p:nvGrpSpPr>
        <p:grpSpPr>
          <a:xfrm>
            <a:off x="11052463" y="5805845"/>
            <a:ext cx="792208" cy="710851"/>
            <a:chOff x="304016" y="596485"/>
            <a:chExt cx="1168621" cy="1048607"/>
          </a:xfrm>
        </p:grpSpPr>
        <p:sp>
          <p:nvSpPr>
            <p:cNvPr id="14" name="Google Shape;431;p23">
              <a:extLst>
                <a:ext uri="{FF2B5EF4-FFF2-40B4-BE49-F238E27FC236}">
                  <a16:creationId xmlns:a16="http://schemas.microsoft.com/office/drawing/2014/main" id="{8B46F072-A485-0BA3-A32E-CC23CA6FFD94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5" name="Google Shape;432;p23">
              <a:extLst>
                <a:ext uri="{FF2B5EF4-FFF2-40B4-BE49-F238E27FC236}">
                  <a16:creationId xmlns:a16="http://schemas.microsoft.com/office/drawing/2014/main" id="{35F24449-5831-8035-3F7C-80F5B98C6CB3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6" name="Google Shape;433;p23">
              <a:extLst>
                <a:ext uri="{FF2B5EF4-FFF2-40B4-BE49-F238E27FC236}">
                  <a16:creationId xmlns:a16="http://schemas.microsoft.com/office/drawing/2014/main" id="{E3FF1A5F-E787-43DF-83F4-A1CA54D50D27}"/>
                </a:ext>
              </a:extLst>
            </p:cNvPr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4;p23">
              <a:extLst>
                <a:ext uri="{FF2B5EF4-FFF2-40B4-BE49-F238E27FC236}">
                  <a16:creationId xmlns:a16="http://schemas.microsoft.com/office/drawing/2014/main" id="{A2FE12F1-14C2-EA2A-7EB1-A88493DF8239}"/>
                </a:ext>
              </a:extLst>
            </p:cNvPr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18" name="Google Shape;444;p23">
            <a:extLst>
              <a:ext uri="{FF2B5EF4-FFF2-40B4-BE49-F238E27FC236}">
                <a16:creationId xmlns:a16="http://schemas.microsoft.com/office/drawing/2014/main" id="{FFBBABC5-5374-1902-2FF3-310A2D51D3D7}"/>
              </a:ext>
            </a:extLst>
          </p:cNvPr>
          <p:cNvSpPr/>
          <p:nvPr/>
        </p:nvSpPr>
        <p:spPr>
          <a:xfrm>
            <a:off x="11222470" y="6154359"/>
            <a:ext cx="385326" cy="287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dk1"/>
                </a:solidFill>
                <a:latin typeface="Belanosima"/>
              </a:rPr>
              <a:t>0</a:t>
            </a:r>
            <a:r>
              <a:rPr lang="ru-RU" dirty="0">
                <a:solidFill>
                  <a:schemeClr val="dk1"/>
                </a:solidFill>
                <a:latin typeface="Belanosima"/>
              </a:rPr>
              <a:t>7</a:t>
            </a:r>
            <a:endParaRPr b="0" i="0" dirty="0">
              <a:ln>
                <a:noFill/>
              </a:ln>
              <a:solidFill>
                <a:schemeClr val="dk1"/>
              </a:solidFill>
              <a:latin typeface="Belanosi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0EB34-C6FA-8C07-78D0-5032E97B3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353" y="1193686"/>
            <a:ext cx="3935668" cy="391484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2A0248-B54D-50DE-F71A-887106E2A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3787"/>
              </p:ext>
            </p:extLst>
          </p:nvPr>
        </p:nvGraphicFramePr>
        <p:xfrm>
          <a:off x="6428509" y="1193687"/>
          <a:ext cx="4321102" cy="22353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0551">
                  <a:extLst>
                    <a:ext uri="{9D8B030D-6E8A-4147-A177-3AD203B41FA5}">
                      <a16:colId xmlns:a16="http://schemas.microsoft.com/office/drawing/2014/main" val="3149827353"/>
                    </a:ext>
                  </a:extLst>
                </a:gridCol>
                <a:gridCol w="2160551">
                  <a:extLst>
                    <a:ext uri="{9D8B030D-6E8A-4147-A177-3AD203B41FA5}">
                      <a16:colId xmlns:a16="http://schemas.microsoft.com/office/drawing/2014/main" val="2658507666"/>
                    </a:ext>
                  </a:extLst>
                </a:gridCol>
              </a:tblGrid>
              <a:tr h="26248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Сущность</a:t>
                      </a:r>
                      <a:endParaRPr lang="ru-RU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items_count</a:t>
                      </a:r>
                      <a:endParaRPr lang="en-GB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67241"/>
                  </a:ext>
                </a:extLst>
              </a:tr>
              <a:tr h="397953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Описание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Фактовая</a:t>
                      </a: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сущность учета товаров на складе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6862344"/>
                  </a:ext>
                </a:extLst>
              </a:tr>
              <a:tr h="26248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item_id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товара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45397518"/>
                  </a:ext>
                </a:extLst>
              </a:tr>
              <a:tr h="26248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location_id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Идентификатор склада</a:t>
                      </a:r>
                      <a:endParaRPr lang="ru-RU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94771610"/>
                  </a:ext>
                </a:extLst>
              </a:tr>
              <a:tr h="26248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item_count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Кол-во товара на складе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04869382"/>
                  </a:ext>
                </a:extLst>
              </a:tr>
              <a:tr h="26248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start_dttm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Дата внесения записи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00180452"/>
                  </a:ext>
                </a:extLst>
              </a:tr>
              <a:tr h="26248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end_dttm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Дата актуальности записи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40506118"/>
                  </a:ext>
                </a:extLst>
              </a:tr>
              <a:tr h="26248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Бизнес-задачи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Товароучет</a:t>
                      </a: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.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886824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379F05-ACB6-D168-11E8-2025B5ED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63201"/>
              </p:ext>
            </p:extLst>
          </p:nvPr>
        </p:nvGraphicFramePr>
        <p:xfrm>
          <a:off x="6428508" y="3649357"/>
          <a:ext cx="4321102" cy="14574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0551">
                  <a:extLst>
                    <a:ext uri="{9D8B030D-6E8A-4147-A177-3AD203B41FA5}">
                      <a16:colId xmlns:a16="http://schemas.microsoft.com/office/drawing/2014/main" val="4220232448"/>
                    </a:ext>
                  </a:extLst>
                </a:gridCol>
                <a:gridCol w="2160551">
                  <a:extLst>
                    <a:ext uri="{9D8B030D-6E8A-4147-A177-3AD203B41FA5}">
                      <a16:colId xmlns:a16="http://schemas.microsoft.com/office/drawing/2014/main" val="3685794975"/>
                    </a:ext>
                  </a:extLst>
                </a:gridCol>
              </a:tblGrid>
              <a:tr h="29149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Сущность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items_location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693564"/>
                  </a:ext>
                </a:extLst>
              </a:tr>
              <a:tr h="29149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location_id</a:t>
                      </a:r>
                      <a:endParaRPr lang="en-GB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Идентификатор склада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80317844"/>
                  </a:ext>
                </a:extLst>
              </a:tr>
              <a:tr h="29149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city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Город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08037250"/>
                  </a:ext>
                </a:extLst>
              </a:tr>
              <a:tr h="29149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8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address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Адрес склада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2220869"/>
                  </a:ext>
                </a:extLst>
              </a:tr>
              <a:tr h="29149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Бизнес-задачи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Мониторинг существующих складов.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42113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77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436;p23">
            <a:extLst>
              <a:ext uri="{FF2B5EF4-FFF2-40B4-BE49-F238E27FC236}">
                <a16:creationId xmlns:a16="http://schemas.microsoft.com/office/drawing/2014/main" id="{B8A9897C-1F9D-9D01-2ACC-968CA89EAD96}"/>
              </a:ext>
            </a:extLst>
          </p:cNvPr>
          <p:cNvSpPr txBox="1">
            <a:spLocks/>
          </p:cNvSpPr>
          <p:nvPr/>
        </p:nvSpPr>
        <p:spPr>
          <a:xfrm>
            <a:off x="4267806" y="-166512"/>
            <a:ext cx="3855775" cy="5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Lexend Light"/>
              <a:buNone/>
              <a:defRPr sz="2100" b="1" i="0" u="none" strike="noStrike" cap="none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marL="0" indent="0" algn="l"/>
            <a:r>
              <a:rPr lang="en-GB" sz="2400" b="1" dirty="0"/>
              <a:t>docker-</a:t>
            </a:r>
            <a:r>
              <a:rPr lang="en-GB" sz="2400" b="1" dirty="0" err="1"/>
              <a:t>compose.yaml</a:t>
            </a:r>
            <a:endParaRPr lang="ru-RU" sz="24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E14AD0-362F-6489-B09F-32FCAB66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300" y="545488"/>
            <a:ext cx="9707400" cy="763500"/>
          </a:xfrm>
        </p:spPr>
        <p:txBody>
          <a:bodyPr/>
          <a:lstStyle/>
          <a:p>
            <a:r>
              <a:rPr lang="en-RU" dirty="0"/>
              <a:t> </a:t>
            </a:r>
          </a:p>
        </p:txBody>
      </p:sp>
      <p:grpSp>
        <p:nvGrpSpPr>
          <p:cNvPr id="13" name="Google Shape;430;p23">
            <a:extLst>
              <a:ext uri="{FF2B5EF4-FFF2-40B4-BE49-F238E27FC236}">
                <a16:creationId xmlns:a16="http://schemas.microsoft.com/office/drawing/2014/main" id="{5D1F6550-2628-E9F0-0495-09AF99C818E6}"/>
              </a:ext>
            </a:extLst>
          </p:cNvPr>
          <p:cNvGrpSpPr/>
          <p:nvPr/>
        </p:nvGrpSpPr>
        <p:grpSpPr>
          <a:xfrm>
            <a:off x="11052463" y="5805845"/>
            <a:ext cx="792208" cy="710851"/>
            <a:chOff x="304016" y="596485"/>
            <a:chExt cx="1168621" cy="1048607"/>
          </a:xfrm>
        </p:grpSpPr>
        <p:sp>
          <p:nvSpPr>
            <p:cNvPr id="14" name="Google Shape;431;p23">
              <a:extLst>
                <a:ext uri="{FF2B5EF4-FFF2-40B4-BE49-F238E27FC236}">
                  <a16:creationId xmlns:a16="http://schemas.microsoft.com/office/drawing/2014/main" id="{8B46F072-A485-0BA3-A32E-CC23CA6FFD94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5" name="Google Shape;432;p23">
              <a:extLst>
                <a:ext uri="{FF2B5EF4-FFF2-40B4-BE49-F238E27FC236}">
                  <a16:creationId xmlns:a16="http://schemas.microsoft.com/office/drawing/2014/main" id="{35F24449-5831-8035-3F7C-80F5B98C6CB3}"/>
                </a:ext>
              </a:extLst>
            </p:cNvPr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6" name="Google Shape;433;p23">
              <a:extLst>
                <a:ext uri="{FF2B5EF4-FFF2-40B4-BE49-F238E27FC236}">
                  <a16:creationId xmlns:a16="http://schemas.microsoft.com/office/drawing/2014/main" id="{E3FF1A5F-E787-43DF-83F4-A1CA54D50D27}"/>
                </a:ext>
              </a:extLst>
            </p:cNvPr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4;p23">
              <a:extLst>
                <a:ext uri="{FF2B5EF4-FFF2-40B4-BE49-F238E27FC236}">
                  <a16:creationId xmlns:a16="http://schemas.microsoft.com/office/drawing/2014/main" id="{A2FE12F1-14C2-EA2A-7EB1-A88493DF8239}"/>
                </a:ext>
              </a:extLst>
            </p:cNvPr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18" name="Google Shape;444;p23">
            <a:extLst>
              <a:ext uri="{FF2B5EF4-FFF2-40B4-BE49-F238E27FC236}">
                <a16:creationId xmlns:a16="http://schemas.microsoft.com/office/drawing/2014/main" id="{FFBBABC5-5374-1902-2FF3-310A2D51D3D7}"/>
              </a:ext>
            </a:extLst>
          </p:cNvPr>
          <p:cNvSpPr/>
          <p:nvPr/>
        </p:nvSpPr>
        <p:spPr>
          <a:xfrm>
            <a:off x="11222470" y="6154359"/>
            <a:ext cx="385326" cy="287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dk1"/>
                </a:solidFill>
                <a:latin typeface="Belanosima"/>
              </a:rPr>
              <a:t>0</a:t>
            </a:r>
            <a:r>
              <a:rPr lang="ru-RU" dirty="0">
                <a:solidFill>
                  <a:schemeClr val="dk1"/>
                </a:solidFill>
                <a:latin typeface="Belanosima"/>
              </a:rPr>
              <a:t>8</a:t>
            </a:r>
            <a:endParaRPr b="0" i="0" dirty="0">
              <a:ln>
                <a:noFill/>
              </a:ln>
              <a:solidFill>
                <a:schemeClr val="dk1"/>
              </a:solidFill>
              <a:latin typeface="Belanosi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A150F-2333-822F-6F9A-A145E546E9EA}"/>
              </a:ext>
            </a:extLst>
          </p:cNvPr>
          <p:cNvSpPr txBox="1"/>
          <p:nvPr/>
        </p:nvSpPr>
        <p:spPr>
          <a:xfrm>
            <a:off x="383571" y="1116429"/>
            <a:ext cx="4383157" cy="3754874"/>
          </a:xfrm>
          <a:prstGeom prst="rect">
            <a:avLst/>
          </a:prstGeom>
          <a:solidFill>
            <a:schemeClr val="accent6">
              <a:lumMod val="40000"/>
              <a:lumOff val="60000"/>
              <a:alpha val="52157"/>
            </a:schemeClr>
          </a:solidFill>
        </p:spPr>
        <p:txBody>
          <a:bodyPr wrap="square">
            <a:spAutoFit/>
          </a:bodyPr>
          <a:lstStyle/>
          <a:p>
            <a:r>
              <a:rPr lang="en-RU" dirty="0"/>
              <a:t>version: '3.5'</a:t>
            </a:r>
          </a:p>
          <a:p>
            <a:endParaRPr lang="en-RU" dirty="0"/>
          </a:p>
          <a:p>
            <a:r>
              <a:rPr lang="en-RU" dirty="0"/>
              <a:t>services:</a:t>
            </a:r>
          </a:p>
          <a:p>
            <a:r>
              <a:rPr lang="en-RU" dirty="0"/>
              <a:t>  postgres:</a:t>
            </a:r>
          </a:p>
          <a:p>
            <a:r>
              <a:rPr lang="en-RU" dirty="0"/>
              <a:t>    container_name: otus_bd_postgres_container</a:t>
            </a:r>
          </a:p>
          <a:p>
            <a:r>
              <a:rPr lang="en-RU" dirty="0"/>
              <a:t>    image: postgres:15.3-alpine3.18</a:t>
            </a:r>
          </a:p>
          <a:p>
            <a:r>
              <a:rPr lang="en-RU" dirty="0"/>
              <a:t>    environment:</a:t>
            </a:r>
          </a:p>
          <a:p>
            <a:r>
              <a:rPr lang="en-RU" dirty="0"/>
              <a:t>      POSTGRES_USER: admin</a:t>
            </a:r>
          </a:p>
          <a:p>
            <a:r>
              <a:rPr lang="en-RU" dirty="0"/>
              <a:t>      POSTGRES_PASSWORD: root</a:t>
            </a:r>
          </a:p>
          <a:p>
            <a:r>
              <a:rPr lang="en-RU" dirty="0"/>
              <a:t>      PGDATA: /data/postgres</a:t>
            </a:r>
          </a:p>
          <a:p>
            <a:r>
              <a:rPr lang="en-RU" dirty="0"/>
              <a:t>    volumes:</a:t>
            </a:r>
          </a:p>
          <a:p>
            <a:r>
              <a:rPr lang="en-RU" dirty="0"/>
              <a:t>      - postgres:/data/postgres</a:t>
            </a:r>
          </a:p>
          <a:p>
            <a:r>
              <a:rPr lang="en-RU" dirty="0"/>
              <a:t>    ports:</a:t>
            </a:r>
          </a:p>
          <a:p>
            <a:r>
              <a:rPr lang="en-RU" dirty="0"/>
              <a:t>      - "5433:5432"</a:t>
            </a:r>
          </a:p>
          <a:p>
            <a:r>
              <a:rPr lang="en-RU" dirty="0"/>
              <a:t>    networks:</a:t>
            </a:r>
          </a:p>
          <a:p>
            <a:r>
              <a:rPr lang="en-RU" dirty="0"/>
              <a:t>      - postgres</a:t>
            </a:r>
          </a:p>
          <a:p>
            <a:r>
              <a:rPr lang="en-RU" dirty="0"/>
              <a:t>    restart: unless-stopped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B851F-5EFA-690E-859D-5FBB2FE42395}"/>
              </a:ext>
            </a:extLst>
          </p:cNvPr>
          <p:cNvSpPr txBox="1"/>
          <p:nvPr/>
        </p:nvSpPr>
        <p:spPr>
          <a:xfrm>
            <a:off x="4749204" y="1106823"/>
            <a:ext cx="6102626" cy="5047536"/>
          </a:xfrm>
          <a:prstGeom prst="rect">
            <a:avLst/>
          </a:prstGeom>
          <a:solidFill>
            <a:srgbClr val="F5D8D2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RU" dirty="0"/>
              <a:t>pgadmin:</a:t>
            </a:r>
          </a:p>
          <a:p>
            <a:r>
              <a:rPr lang="en-RU" dirty="0"/>
              <a:t>    container_name: otus_bd_pgadmin_container</a:t>
            </a:r>
          </a:p>
          <a:p>
            <a:r>
              <a:rPr lang="en-RU" dirty="0"/>
              <a:t>    image: dpage/pgadmin4</a:t>
            </a:r>
          </a:p>
          <a:p>
            <a:r>
              <a:rPr lang="en-RU" dirty="0"/>
              <a:t>    environment:</a:t>
            </a:r>
          </a:p>
          <a:p>
            <a:r>
              <a:rPr lang="en-RU" dirty="0"/>
              <a:t>      PGADMIN_DEFAULT_EMAIL: admin@mymail.ru</a:t>
            </a:r>
          </a:p>
          <a:p>
            <a:r>
              <a:rPr lang="en-RU" dirty="0"/>
              <a:t>      PGADMIN_DEFAULT_PASSWORD: adminpassword</a:t>
            </a:r>
          </a:p>
          <a:p>
            <a:r>
              <a:rPr lang="en-RU" dirty="0"/>
              <a:t>      PGADMIN_CONFIG_SERVER_MODE: 'False'</a:t>
            </a:r>
          </a:p>
          <a:p>
            <a:r>
              <a:rPr lang="en-RU" dirty="0"/>
              <a:t>    volumes:</a:t>
            </a:r>
          </a:p>
          <a:p>
            <a:r>
              <a:rPr lang="en-RU" dirty="0"/>
              <a:t>      - pgadmin:/var/lib/pgadmin</a:t>
            </a:r>
          </a:p>
          <a:p>
            <a:endParaRPr lang="en-RU" dirty="0"/>
          </a:p>
          <a:p>
            <a:r>
              <a:rPr lang="en-RU" dirty="0"/>
              <a:t>    ports:</a:t>
            </a:r>
          </a:p>
          <a:p>
            <a:r>
              <a:rPr lang="en-RU" dirty="0"/>
              <a:t>      - 80:80</a:t>
            </a:r>
          </a:p>
          <a:p>
            <a:r>
              <a:rPr lang="en-RU" dirty="0"/>
              <a:t>    networks:</a:t>
            </a:r>
          </a:p>
          <a:p>
            <a:r>
              <a:rPr lang="en-RU" dirty="0"/>
              <a:t>      - postgres</a:t>
            </a:r>
          </a:p>
          <a:p>
            <a:r>
              <a:rPr lang="en-RU" dirty="0"/>
              <a:t>    restart: unless-stopped</a:t>
            </a:r>
          </a:p>
          <a:p>
            <a:endParaRPr lang="en-RU" dirty="0"/>
          </a:p>
          <a:p>
            <a:r>
              <a:rPr lang="en-RU" dirty="0"/>
              <a:t>networks:</a:t>
            </a:r>
          </a:p>
          <a:p>
            <a:r>
              <a:rPr lang="en-RU" dirty="0"/>
              <a:t>  postgres:</a:t>
            </a:r>
          </a:p>
          <a:p>
            <a:r>
              <a:rPr lang="en-RU" dirty="0"/>
              <a:t>    driver: bridge</a:t>
            </a:r>
          </a:p>
          <a:p>
            <a:endParaRPr lang="en-RU" dirty="0"/>
          </a:p>
          <a:p>
            <a:r>
              <a:rPr lang="en-RU" dirty="0"/>
              <a:t>volumes:</a:t>
            </a:r>
          </a:p>
          <a:p>
            <a:r>
              <a:rPr lang="en-RU" dirty="0"/>
              <a:t>    postgres:</a:t>
            </a:r>
          </a:p>
          <a:p>
            <a:r>
              <a:rPr lang="en-RU" dirty="0"/>
              <a:t>    pgadmin:</a:t>
            </a:r>
          </a:p>
        </p:txBody>
      </p:sp>
    </p:spTree>
    <p:extLst>
      <p:ext uri="{BB962C8B-B14F-4D97-AF65-F5344CB8AC3E}">
        <p14:creationId xmlns:p14="http://schemas.microsoft.com/office/powerpoint/2010/main" val="191870193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3E6DE"/>
      </a:lt1>
      <a:dk2>
        <a:srgbClr val="434343"/>
      </a:dk2>
      <a:lt2>
        <a:srgbClr val="EEEEEE"/>
      </a:lt2>
      <a:accent1>
        <a:srgbClr val="F07E66"/>
      </a:accent1>
      <a:accent2>
        <a:srgbClr val="F4AE69"/>
      </a:accent2>
      <a:accent3>
        <a:srgbClr val="A3CEC5"/>
      </a:accent3>
      <a:accent4>
        <a:srgbClr val="F0B2B7"/>
      </a:accent4>
      <a:accent5>
        <a:srgbClr val="000000"/>
      </a:accent5>
      <a:accent6>
        <a:srgbClr val="E59D8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26073</TotalTime>
  <Words>995</Words>
  <Application>Microsoft Macintosh PowerPoint</Application>
  <PresentationFormat>Widescreen</PresentationFormat>
  <Paragraphs>341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Lexend Light</vt:lpstr>
      <vt:lpstr>Calibri</vt:lpstr>
      <vt:lpstr>Belanosima</vt:lpstr>
      <vt:lpstr>Abril Fatface</vt:lpstr>
      <vt:lpstr>Roboto Slab</vt:lpstr>
      <vt:lpstr>Aldrich</vt:lpstr>
      <vt:lpstr>Arial</vt:lpstr>
      <vt:lpstr>SlidesMania</vt:lpstr>
      <vt:lpstr>Реализация модели интернет-магазина</vt:lpstr>
      <vt:lpstr>Цели проекта</vt:lpstr>
      <vt:lpstr>ETL</vt:lpstr>
      <vt:lpstr> </vt:lpstr>
      <vt:lpstr> </vt:lpstr>
      <vt:lpstr> </vt:lpstr>
      <vt:lpstr> </vt:lpstr>
      <vt:lpstr> </vt:lpstr>
      <vt:lpstr> </vt:lpstr>
      <vt:lpstr> </vt:lpstr>
      <vt:lpstr> </vt:lpstr>
      <vt:lpstr>Результаты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модели интернет-магазина</dc:title>
  <cp:lastModifiedBy>Microsoft Office User</cp:lastModifiedBy>
  <cp:revision>7</cp:revision>
  <dcterms:modified xsi:type="dcterms:W3CDTF">2023-11-18T19:38:40Z</dcterms:modified>
</cp:coreProperties>
</file>