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62"/>
  </p:normalViewPr>
  <p:slideViewPr>
    <p:cSldViewPr snapToGrid="0" snapToObjects="1" showGuides="1">
      <p:cViewPr>
        <p:scale>
          <a:sx n="100" d="100"/>
          <a:sy n="100" d="100"/>
        </p:scale>
        <p:origin x="2280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jpg"/><Relationship Id="rId22" Type="http://schemas.openxmlformats.org/officeDocument/2006/relationships/image" Target="../media/image21.jpg"/><Relationship Id="rId23" Type="http://schemas.openxmlformats.org/officeDocument/2006/relationships/image" Target="../media/image22.jp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29934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210733"/>
            <a:ext cx="304800" cy="20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007533"/>
            <a:ext cx="609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210733"/>
            <a:ext cx="3048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007533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913467"/>
            <a:ext cx="3048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710267"/>
            <a:ext cx="6096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913467"/>
            <a:ext cx="30480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710267"/>
            <a:ext cx="609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2616201"/>
            <a:ext cx="304800" cy="20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2413001"/>
            <a:ext cx="6096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2616201"/>
            <a:ext cx="3048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2413001"/>
            <a:ext cx="6096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3632200"/>
            <a:ext cx="3810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3" y="3429000"/>
            <a:ext cx="762000" cy="40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448300"/>
            <a:ext cx="1054100" cy="1054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0" y="5448300"/>
            <a:ext cx="1054100" cy="105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448300"/>
            <a:ext cx="1054100" cy="1054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5448300"/>
            <a:ext cx="1054100" cy="105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70" y="304800"/>
            <a:ext cx="1710859" cy="153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00566"/>
            <a:ext cx="1981200" cy="1555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87" y="304800"/>
            <a:ext cx="1536700" cy="153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76" y="5448299"/>
            <a:ext cx="1118755" cy="1079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06" y="5448299"/>
            <a:ext cx="780419" cy="10795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1" y="2463800"/>
            <a:ext cx="166513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096000" cy="304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62700" y="3822700"/>
            <a:ext cx="5588000" cy="2628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Bastards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KIrk Adams</cp:lastModifiedBy>
  <cp:revision>13</cp:revision>
  <dcterms:created xsi:type="dcterms:W3CDTF">2016-06-10T19:40:02Z</dcterms:created>
  <dcterms:modified xsi:type="dcterms:W3CDTF">2016-06-25T17:11:10Z</dcterms:modified>
  <cp:category/>
</cp:coreProperties>
</file>