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2"/>
    <p:restoredTop sz="94653"/>
  </p:normalViewPr>
  <p:slideViewPr>
    <p:cSldViewPr snapToGrid="0" snapToObjects="1" showGuides="1">
      <p:cViewPr varScale="1">
        <p:scale>
          <a:sx n="52" d="100"/>
          <a:sy n="52" d="100"/>
        </p:scale>
        <p:origin x="192" y="8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64FE3-7391-B940-9C10-F64F800F0F41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DrinkPoint PowerPoint</dc:title>
  <dc:subject/>
  <dc:creator>Paul KIrk Adams</dc:creator>
  <cp:keywords/>
  <dc:description/>
  <cp:lastModifiedBy>Paul KIrk Adams</cp:lastModifiedBy>
  <cp:revision>2</cp:revision>
  <dcterms:created xsi:type="dcterms:W3CDTF">2016-06-10T19:40:02Z</dcterms:created>
  <dcterms:modified xsi:type="dcterms:W3CDTF">2016-06-10T19:43:42Z</dcterms:modified>
  <cp:category/>
</cp:coreProperties>
</file>