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62"/>
  </p:normalViewPr>
  <p:slideViewPr>
    <p:cSldViewPr snapToGrid="0" snapToObjects="1" showGuides="1">
      <p:cViewPr>
        <p:scale>
          <a:sx n="100" d="100"/>
          <a:sy n="100" d="100"/>
        </p:scale>
        <p:origin x="1720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FE3-7391-B940-9C10-F64F800F0F4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397933"/>
            <a:ext cx="18288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210733"/>
            <a:ext cx="304800" cy="20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007533"/>
            <a:ext cx="6096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210733"/>
            <a:ext cx="3048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007533"/>
            <a:ext cx="60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913467"/>
            <a:ext cx="3048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710267"/>
            <a:ext cx="6096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913467"/>
            <a:ext cx="30480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710267"/>
            <a:ext cx="6096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2616201"/>
            <a:ext cx="304800" cy="20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2413001"/>
            <a:ext cx="6096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2616201"/>
            <a:ext cx="3048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2413001"/>
            <a:ext cx="609600" cy="40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" y="3632200"/>
            <a:ext cx="3810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3" y="3429000"/>
            <a:ext cx="762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DrinkPoint PowerPoint</dc:title>
  <dc:subject/>
  <dc:creator>Paul KIrk Adams</dc:creator>
  <cp:keywords/>
  <dc:description/>
  <cp:lastModifiedBy>Paul KIrk Adams</cp:lastModifiedBy>
  <cp:revision>8</cp:revision>
  <dcterms:created xsi:type="dcterms:W3CDTF">2016-06-10T19:40:02Z</dcterms:created>
  <dcterms:modified xsi:type="dcterms:W3CDTF">2016-06-13T13:51:35Z</dcterms:modified>
  <cp:category/>
</cp:coreProperties>
</file>