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900"/>
    <a:srgbClr val="BB9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662"/>
  </p:normalViewPr>
  <p:slideViewPr>
    <p:cSldViewPr snapToGrid="0" snapToObjects="1" showGuides="1">
      <p:cViewPr>
        <p:scale>
          <a:sx n="100" d="100"/>
          <a:sy n="100" d="100"/>
        </p:scale>
        <p:origin x="2280" y="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4FE3-7391-B940-9C10-F64F800F0F41}" type="datetimeFigureOut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C6471-0BAD-5443-BC41-CC6FA1B17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jpg"/><Relationship Id="rId22" Type="http://schemas.openxmlformats.org/officeDocument/2006/relationships/image" Target="../media/image21.jpg"/><Relationship Id="rId23" Type="http://schemas.openxmlformats.org/officeDocument/2006/relationships/image" Target="../media/image22.jp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429934"/>
            <a:ext cx="18288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210733"/>
            <a:ext cx="304800" cy="20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007533"/>
            <a:ext cx="609600" cy="40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210733"/>
            <a:ext cx="3048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007533"/>
            <a:ext cx="609600" cy="40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1913467"/>
            <a:ext cx="304800" cy="20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1710267"/>
            <a:ext cx="60960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1913467"/>
            <a:ext cx="304800" cy="20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1710267"/>
            <a:ext cx="609600" cy="40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2" y="2616201"/>
            <a:ext cx="304800" cy="203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83" y="2413001"/>
            <a:ext cx="60960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604" y="2616201"/>
            <a:ext cx="304800" cy="203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5" y="2413001"/>
            <a:ext cx="609600" cy="406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2" y="3632200"/>
            <a:ext cx="381000" cy="20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383" y="3429000"/>
            <a:ext cx="762000" cy="406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448300"/>
            <a:ext cx="1054100" cy="10541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0" y="5448300"/>
            <a:ext cx="1054100" cy="1054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0" y="5448300"/>
            <a:ext cx="1054100" cy="1054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5448300"/>
            <a:ext cx="1054100" cy="105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70" y="304800"/>
            <a:ext cx="1710859" cy="1536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900" y="300566"/>
            <a:ext cx="1981200" cy="15555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87" y="304800"/>
            <a:ext cx="1536700" cy="15367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76" y="5448299"/>
            <a:ext cx="1118755" cy="10795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06" y="5448299"/>
            <a:ext cx="780419" cy="10795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071" y="2463800"/>
            <a:ext cx="166513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6096000" cy="30480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51600" y="1663700"/>
            <a:ext cx="5499100" cy="3238500"/>
            <a:chOff x="6451600" y="1663700"/>
            <a:chExt cx="5499100" cy="3238500"/>
          </a:xfrm>
        </p:grpSpPr>
        <p:sp>
          <p:nvSpPr>
            <p:cNvPr id="8" name="Rectangle 7"/>
            <p:cNvSpPr/>
            <p:nvPr/>
          </p:nvSpPr>
          <p:spPr>
            <a:xfrm>
              <a:off x="6451600" y="1663700"/>
              <a:ext cx="5499100" cy="3238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97650" y="3644900"/>
              <a:ext cx="5353050" cy="9906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rgbClr val="BF8900"/>
                  </a:solidFill>
                  <a:latin typeface="England Hand DB" charset="0"/>
                  <a:ea typeface="England Hand DB" charset="0"/>
                  <a:cs typeface="England Hand DB" charset="0"/>
                </a:rPr>
                <a:t>Binary Bastards</a:t>
              </a:r>
              <a:endParaRPr lang="en-US" sz="6000" dirty="0">
                <a:solidFill>
                  <a:srgbClr val="BF8900"/>
                </a:solidFill>
                <a:latin typeface="England Hand DB" charset="0"/>
                <a:ea typeface="England Hand DB" charset="0"/>
                <a:cs typeface="England Hand DB" charset="0"/>
              </a:endParaRPr>
            </a:p>
          </p:txBody>
        </p:sp>
        <p:sp>
          <p:nvSpPr>
            <p:cNvPr id="7" name="Curved Up Ribbon 6"/>
            <p:cNvSpPr/>
            <p:nvPr/>
          </p:nvSpPr>
          <p:spPr>
            <a:xfrm>
              <a:off x="7524750" y="1899609"/>
              <a:ext cx="3352800" cy="1295400"/>
            </a:xfrm>
            <a:prstGeom prst="ellipseRibbon2">
              <a:avLst>
                <a:gd name="adj1" fmla="val 69118"/>
                <a:gd name="adj2" fmla="val 44697"/>
                <a:gd name="adj3" fmla="val 12500"/>
              </a:avLst>
            </a:prstGeom>
            <a:noFill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12480" y="2755900"/>
              <a:ext cx="1577340" cy="1030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764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England Hand DB</vt:lpstr>
      <vt:lpstr>Arial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DrinkPoint PowerPoint</dc:title>
  <dc:subject/>
  <dc:creator>Paul KIrk Adams</dc:creator>
  <cp:keywords/>
  <dc:description/>
  <cp:lastModifiedBy>Paul KIrk Adams</cp:lastModifiedBy>
  <cp:revision>17</cp:revision>
  <dcterms:created xsi:type="dcterms:W3CDTF">2016-06-10T19:40:02Z</dcterms:created>
  <dcterms:modified xsi:type="dcterms:W3CDTF">2016-06-25T18:42:53Z</dcterms:modified>
  <cp:category/>
</cp:coreProperties>
</file>