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50" d="100"/>
          <a:sy n="50" d="100"/>
        </p:scale>
        <p:origin x="-876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5496"/>
          </a:xfrm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auhaus 93" pitchFamily="82" charset="0"/>
              </a:rPr>
              <a:t>#</a:t>
            </a:r>
            <a:r>
              <a:rPr lang="en-US" sz="3600" i="1" dirty="0" smtClean="0">
                <a:solidFill>
                  <a:srgbClr val="C00000"/>
                </a:solidFill>
                <a:latin typeface="Bauhaus 93" pitchFamily="82" charset="0"/>
              </a:rPr>
              <a:t>Fun at Cleaning</a:t>
            </a:r>
            <a:endParaRPr lang="en-US" dirty="0">
              <a:solidFill>
                <a:srgbClr val="C00000"/>
              </a:solidFill>
              <a:latin typeface="Bauhaus 93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176" y="1387522"/>
            <a:ext cx="6701051" cy="177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wrywingpolitics.com/wp-content/uploads/2012/08/Mr.-Bills-Oh-N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076800">
            <a:off x="4009313" y="3276385"/>
            <a:ext cx="3794078" cy="2908749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b="55373"/>
          <a:stretch>
            <a:fillRect/>
          </a:stretch>
        </p:blipFill>
        <p:spPr bwMode="auto">
          <a:xfrm>
            <a:off x="1816787" y="485633"/>
            <a:ext cx="7800975" cy="195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pire_E15\Desktop\funny-clea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308" y="1942872"/>
            <a:ext cx="6810801" cy="49151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C:\Users\Aspire_E15\Desktop\kid-cleaning-floor-jpg_2216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033" y="0"/>
            <a:ext cx="5461000" cy="355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www.acornonline.co.uk/images/jlgallery/55802d8868832.jpg?time=3214344636741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74" y="0"/>
            <a:ext cx="4397375" cy="3448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www.apple.com/ipad-air-2/images/og.jpg?201609050923"/>
          <p:cNvPicPr>
            <a:picLocks noChangeAspect="1" noChangeArrowheads="1"/>
          </p:cNvPicPr>
          <p:nvPr/>
        </p:nvPicPr>
        <p:blipFill>
          <a:blip r:embed="rId4" cstate="print"/>
          <a:srcRect l="5589" r="11336"/>
          <a:stretch>
            <a:fillRect/>
          </a:stretch>
        </p:blipFill>
        <p:spPr bwMode="auto">
          <a:xfrm>
            <a:off x="6610350" y="477383"/>
            <a:ext cx="4686300" cy="29615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8" name="Picture 4" descr="http://www.heise.de/imgs/18/1/3/9/9/7/1/4/IMG_0866-6a15d221db4848a1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8664" y="3648217"/>
            <a:ext cx="4044160" cy="26954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http://downloadicons.net/sites/default/files/wifi-logo-icon-8707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773610">
            <a:off x="4637899" y="3871153"/>
            <a:ext cx="700158" cy="700158"/>
          </a:xfrm>
          <a:prstGeom prst="rect">
            <a:avLst/>
          </a:prstGeom>
          <a:noFill/>
        </p:spPr>
      </p:pic>
      <p:pic>
        <p:nvPicPr>
          <p:cNvPr id="13" name="Picture 6" descr="http://downloadicons.net/sites/default/files/wifi-logo-icon-8707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591672">
            <a:off x="7265693" y="905527"/>
            <a:ext cx="645480" cy="645480"/>
          </a:xfrm>
          <a:prstGeom prst="rect">
            <a:avLst/>
          </a:prstGeom>
          <a:noFill/>
        </p:spPr>
      </p:pic>
      <p:pic>
        <p:nvPicPr>
          <p:cNvPr id="14" name="Picture 6" descr="http://downloadicons.net/sites/default/files/wifi-logo-icon-8707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8980443">
            <a:off x="1611547" y="674823"/>
            <a:ext cx="683492" cy="683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I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Demo </a:t>
            </a:r>
            <a:r>
              <a:rPr lang="en-I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</a:t>
            </a:r>
            <a:r>
              <a:rPr lang="en-I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ics</a:t>
            </a:r>
            <a:r>
              <a:rPr lang="en-I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endParaRPr lang="en-I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</a:t>
            </a:r>
          </a:p>
          <a:p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Game</a:t>
            </a:r>
          </a:p>
          <a:p>
            <a:r>
              <a:rPr lang="en-I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 details</a:t>
            </a:r>
          </a:p>
          <a:p>
            <a:pPr>
              <a:buNone/>
            </a:pPr>
            <a:endParaRPr lang="en-I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Demo Pics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Praveen Kumar</dc:creator>
  <cp:lastModifiedBy>Aspire_E15</cp:lastModifiedBy>
  <cp:revision>8</cp:revision>
  <dcterms:created xsi:type="dcterms:W3CDTF">2016-11-05T14:18:16Z</dcterms:created>
  <dcterms:modified xsi:type="dcterms:W3CDTF">2016-11-06T08:15:29Z</dcterms:modified>
</cp:coreProperties>
</file>