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3" r:id="rId5"/>
    <p:sldId id="266" r:id="rId6"/>
    <p:sldId id="265" r:id="rId7"/>
    <p:sldId id="259" r:id="rId8"/>
    <p:sldId id="260" r:id="rId9"/>
    <p:sldId id="261" r:id="rId10"/>
    <p:sldId id="262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965C3-076B-A244-A620-DC46E76EC79B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0F2DE-7EFD-6043-93E5-F056118A0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918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D8A15-967E-3F47-A604-21DE9A86FC0A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672F6-A09C-6146-9191-6A2581FB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32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572000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09931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32460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489FB7FF-FAA2-6E4C-9C7F-18727B505041}" type="datetime1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4953" y="6349441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EURECOM_logo_quadri_300dp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34000"/>
            <a:ext cx="2858703" cy="1371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7C8A-77B0-7240-87C3-DDCFD70E38DE}" type="datetime1">
              <a:rPr lang="en-US" smtClean="0"/>
              <a:t>12/20/13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8B07-2834-D44B-92D6-133E608A3FCF}" type="datetime1">
              <a:rPr lang="en-US" smtClean="0"/>
              <a:t>12/20/13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A3C3-9EAF-A746-A15B-7486712F861F}" type="datetime1">
              <a:rPr lang="en-US" smtClean="0"/>
              <a:t>12/20/13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B5EF7D23-A3E8-3F4C-9A4A-F6D51CEF3D5E}" type="datetime1">
              <a:rPr lang="en-US" smtClean="0"/>
              <a:t>12/20/13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556EF55-DFE7-8C49-8B9C-77884C4FC171}" type="datetime1">
              <a:rPr lang="en-US" smtClean="0"/>
              <a:t>12/20/13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0638-6638-E442-A9BC-AC2B7A33D626}" type="datetime1">
              <a:rPr lang="en-US" smtClean="0"/>
              <a:t>12/20/13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F61525-6F14-2F47-A0CC-7A6C55EE6E49}" type="datetime1">
              <a:rPr lang="en-US" smtClean="0"/>
              <a:t>12/20/13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29E9D0-E904-0B4D-A372-D3F269D2A7A8}" type="datetime1">
              <a:rPr lang="en-US" smtClean="0"/>
              <a:t>12/20/13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BFB53563-A106-D843-82FC-7831B09AC79E}" type="datetime1">
              <a:rPr lang="en-US" smtClean="0"/>
              <a:t>12/20/13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55B6-C890-CF41-B72A-159C40EC68CC}" type="datetime1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6423585"/>
            <a:ext cx="2133600" cy="365125"/>
          </a:xfrm>
        </p:spPr>
        <p:txBody>
          <a:bodyPr/>
          <a:lstStyle/>
          <a:p>
            <a:fld id="{667EDB12-2D5F-DB49-8259-2549448ED530}" type="datetime1">
              <a:rPr lang="en-US" smtClean="0"/>
              <a:t>12/20/13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2084294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 descr="EURECOM_logo_quadri_300dp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562600"/>
            <a:ext cx="2414016" cy="11582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BE63-C29B-FE40-87E8-CF7439474E99}" type="datetime1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6423585"/>
            <a:ext cx="2133600" cy="365125"/>
          </a:xfrm>
        </p:spPr>
        <p:txBody>
          <a:bodyPr/>
          <a:lstStyle/>
          <a:p>
            <a:fld id="{DDB99DB2-2858-E442-9C99-3763198C6916}" type="datetime1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2389094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EURECOM_logo_quadri_300dp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562600"/>
            <a:ext cx="2414016" cy="11582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E28FBF28-FB30-4A4B-9C23-9F4E3A920EF8}" type="datetime1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42FC1FF-75C8-5643-818E-6E07DD5DD3BD}" type="datetime1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05200" y="6423585"/>
            <a:ext cx="2133600" cy="365125"/>
          </a:xfrm>
        </p:spPr>
        <p:txBody>
          <a:bodyPr/>
          <a:lstStyle/>
          <a:p>
            <a:fld id="{9958773F-B5DC-7641-8F13-C3ABD018624C}" type="datetime1">
              <a:rPr lang="en-US" smtClean="0"/>
              <a:t>12/20/13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2922494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EURECOM_logo_quadri_300dp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562600"/>
            <a:ext cx="2414016" cy="11582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9508-5B47-3945-BE34-44514B3C5056}" type="datetime1">
              <a:rPr lang="en-US" smtClean="0"/>
              <a:t>12/20/13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 descr="EURECOM_logo_quadri_300dp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029200"/>
            <a:ext cx="2414016" cy="11582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05200" y="6423585"/>
            <a:ext cx="2133600" cy="365125"/>
          </a:xfrm>
        </p:spPr>
        <p:txBody>
          <a:bodyPr/>
          <a:lstStyle/>
          <a:p>
            <a:fld id="{39012141-1B6B-B148-92FB-E490306E90E8}" type="datetime1">
              <a:rPr lang="en-US" smtClean="0"/>
              <a:t>12/20/13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3074894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EURECOM_logo_quadri_300dp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562600"/>
            <a:ext cx="2414016" cy="11582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5391-864C-6F46-86D4-FF96729AE3C8}" type="datetime1">
              <a:rPr lang="en-US" smtClean="0"/>
              <a:t>12/20/13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0B3BE82-0AD4-FE45-9928-624E950C4C34}" type="datetime1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</p:sldLayoutIdLst>
  <p:transition xmlns:p14="http://schemas.microsoft.com/office/powerpoint/2010/main"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RUSH GAME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Mobserv</a:t>
            </a:r>
            <a:r>
              <a:rPr lang="en-US" sz="2800" dirty="0" smtClean="0"/>
              <a:t> Project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3685118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Contribution currently:</a:t>
            </a:r>
          </a:p>
          <a:p>
            <a:pPr lvl="1"/>
            <a:r>
              <a:rPr lang="en-US" dirty="0" smtClean="0"/>
              <a:t>Animator: </a:t>
            </a:r>
            <a:r>
              <a:rPr lang="en-US" dirty="0" err="1" smtClean="0"/>
              <a:t>Anh</a:t>
            </a:r>
            <a:r>
              <a:rPr lang="en-US" dirty="0" smtClean="0"/>
              <a:t>-Dung</a:t>
            </a:r>
          </a:p>
          <a:p>
            <a:pPr lvl="1"/>
            <a:r>
              <a:rPr lang="en-US" dirty="0" smtClean="0"/>
              <a:t>HUD: Huynh</a:t>
            </a:r>
          </a:p>
          <a:p>
            <a:pPr lvl="1"/>
            <a:r>
              <a:rPr lang="en-US" dirty="0" smtClean="0"/>
              <a:t>Map design and modelling: </a:t>
            </a:r>
            <a:r>
              <a:rPr lang="en-US" dirty="0" err="1" smtClean="0"/>
              <a:t>Vien</a:t>
            </a:r>
            <a:endParaRPr lang="en-US" dirty="0" smtClean="0"/>
          </a:p>
          <a:p>
            <a:pPr lvl="1"/>
            <a:r>
              <a:rPr lang="en-US" dirty="0" smtClean="0"/>
              <a:t>Network server side: </a:t>
            </a:r>
            <a:r>
              <a:rPr lang="en-US" dirty="0" err="1" smtClean="0"/>
              <a:t>Hieu</a:t>
            </a:r>
            <a:endParaRPr lang="en-US" dirty="0" smtClean="0"/>
          </a:p>
          <a:p>
            <a:pPr lvl="1"/>
            <a:r>
              <a:rPr lang="en-US" dirty="0" smtClean="0"/>
              <a:t>Network client side: </a:t>
            </a:r>
            <a:r>
              <a:rPr lang="en-US" dirty="0" err="1" smtClean="0"/>
              <a:t>Giang</a:t>
            </a:r>
            <a:endParaRPr lang="en-US" dirty="0" smtClean="0"/>
          </a:p>
          <a:p>
            <a:pPr lvl="1"/>
            <a:r>
              <a:rPr lang="en-US" dirty="0" smtClean="0"/>
              <a:t>Player Controller: Tuan</a:t>
            </a:r>
          </a:p>
          <a:p>
            <a:r>
              <a:rPr lang="en-US" dirty="0" smtClean="0"/>
              <a:t>Next: We work according to the tasks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397D-EF0C-644E-BBB4-32632CB7A862}" type="datetime1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90498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B12-2D5F-DB49-8259-2549448ED530}" type="datetime1">
              <a:rPr lang="en-US" smtClean="0"/>
              <a:t>12/20/13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72248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B12-2D5F-DB49-8259-2549448ED530}" type="datetime1">
              <a:rPr lang="en-US" smtClean="0"/>
              <a:t>12/20/13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38176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7556313" cy="1116106"/>
          </a:xfrm>
        </p:spPr>
        <p:txBody>
          <a:bodyPr/>
          <a:lstStyle/>
          <a:p>
            <a:pPr algn="ctr"/>
            <a:r>
              <a:rPr lang="en-US" dirty="0" smtClean="0"/>
              <a:t>Thank you !!!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8B07-2834-D44B-92D6-133E608A3FCF}" type="datetime1">
              <a:rPr lang="en-US" smtClean="0"/>
              <a:t>12/20/13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5820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DAM </a:t>
            </a:r>
            <a:r>
              <a:rPr lang="en-US" dirty="0" err="1" smtClean="0"/>
              <a:t>Quynh-Giang</a:t>
            </a:r>
            <a:endParaRPr lang="en-US" dirty="0" smtClean="0"/>
          </a:p>
          <a:p>
            <a:r>
              <a:rPr lang="en-US" dirty="0" smtClean="0"/>
              <a:t>LAM Cao-</a:t>
            </a:r>
            <a:r>
              <a:rPr lang="en-US" dirty="0" err="1" smtClean="0"/>
              <a:t>Vien</a:t>
            </a:r>
            <a:endParaRPr lang="en-US" dirty="0" smtClean="0"/>
          </a:p>
          <a:p>
            <a:r>
              <a:rPr lang="en-US" dirty="0" smtClean="0"/>
              <a:t>LE </a:t>
            </a:r>
            <a:r>
              <a:rPr lang="en-US" dirty="0" err="1" smtClean="0"/>
              <a:t>Anh</a:t>
            </a:r>
            <a:r>
              <a:rPr lang="en-US" dirty="0" smtClean="0"/>
              <a:t>-Dung</a:t>
            </a:r>
          </a:p>
          <a:p>
            <a:r>
              <a:rPr lang="en-US" dirty="0" smtClean="0"/>
              <a:t>LUONG </a:t>
            </a:r>
            <a:r>
              <a:rPr lang="en-US" dirty="0" err="1" smtClean="0"/>
              <a:t>Trong-Hieu</a:t>
            </a:r>
            <a:endParaRPr lang="en-US" dirty="0" smtClean="0"/>
          </a:p>
          <a:p>
            <a:r>
              <a:rPr lang="en-US" dirty="0" smtClean="0"/>
              <a:t>NGUYEN Huynh</a:t>
            </a:r>
          </a:p>
          <a:p>
            <a:r>
              <a:rPr lang="en-US" dirty="0" smtClean="0"/>
              <a:t>TRUONG Ngoc-Tuan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9C0E-E4F0-1742-980D-A7CA3FBFE5BA}" type="datetime1">
              <a:rPr lang="en-US" smtClean="0"/>
              <a:t>12/20/13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47596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</a:t>
            </a:r>
            <a:r>
              <a:rPr lang="en-US" dirty="0" smtClean="0"/>
              <a:t>and Slogan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RUSH GAME – Run for your dinner</a:t>
            </a:r>
          </a:p>
          <a:p>
            <a:r>
              <a:rPr lang="en-US" dirty="0" smtClean="0"/>
              <a:t>A 2.5D </a:t>
            </a:r>
            <a:r>
              <a:rPr lang="en-US" dirty="0" err="1" smtClean="0"/>
              <a:t>platformer</a:t>
            </a:r>
            <a:r>
              <a:rPr lang="en-US" dirty="0" smtClean="0"/>
              <a:t> game</a:t>
            </a:r>
          </a:p>
          <a:p>
            <a:r>
              <a:rPr lang="en-US" dirty="0" smtClean="0"/>
              <a:t>Story: </a:t>
            </a:r>
          </a:p>
          <a:p>
            <a:pPr lvl="1"/>
            <a:r>
              <a:rPr lang="en-US" dirty="0" smtClean="0"/>
              <a:t>There are 2 kids under a martial training course with their master. </a:t>
            </a:r>
          </a:p>
          <a:p>
            <a:pPr lvl="1"/>
            <a:r>
              <a:rPr lang="en-US" dirty="0" smtClean="0"/>
              <a:t>The master asks them bring home a magic stone in the nearby forest. </a:t>
            </a:r>
          </a:p>
          <a:p>
            <a:pPr lvl="1"/>
            <a:r>
              <a:rPr lang="en-US" dirty="0" smtClean="0"/>
              <a:t>Who cannot bring the stone home won’t have the dinner. </a:t>
            </a:r>
          </a:p>
          <a:p>
            <a:pPr lvl="1"/>
            <a:r>
              <a:rPr lang="en-US" dirty="0" smtClean="0"/>
              <a:t>The race between 2 kids begins.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90D6-F097-D548-A030-C5CF669933C0}" type="datetime1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13950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</a:t>
            </a:r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users/country/phone, competitors in both android market and apple app store, and pricing/marketing strategy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1F77-9385-DD4D-BA22-4ADBE17ABB47}" type="datetime1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54482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GUI and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B12-2D5F-DB49-8259-2549448ED530}" type="datetime1">
              <a:rPr lang="en-US" smtClean="0"/>
              <a:t>12/20/13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90473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4EE5-5336-D946-A3D5-DD71A0B5A1C3}" type="datetime1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10825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used: Unity 3D</a:t>
            </a:r>
          </a:p>
          <a:p>
            <a:pPr lvl="1"/>
            <a:r>
              <a:rPr lang="en-US" dirty="0" smtClean="0"/>
              <a:t>A powerful, cross-platform engine and editor tool for creating game</a:t>
            </a:r>
          </a:p>
          <a:p>
            <a:pPr lvl="1"/>
            <a:r>
              <a:rPr lang="en-US" dirty="0" smtClean="0"/>
              <a:t>Games are written in C# or JavaScript and can be built for Windows, Mac OS, Linux, </a:t>
            </a:r>
            <a:r>
              <a:rPr lang="en-US" dirty="0" err="1" smtClean="0"/>
              <a:t>iOS</a:t>
            </a:r>
            <a:r>
              <a:rPr lang="en-US" dirty="0" smtClean="0"/>
              <a:t>, Android, WP, Web…</a:t>
            </a:r>
          </a:p>
          <a:p>
            <a:pPr lvl="1"/>
            <a:r>
              <a:rPr lang="en-US" dirty="0" smtClean="0"/>
              <a:t>It’s free with limited features</a:t>
            </a:r>
          </a:p>
          <a:p>
            <a:pPr lvl="1"/>
            <a:r>
              <a:rPr lang="en-US" dirty="0" smtClean="0"/>
              <a:t>Resources can be found on Unity’s Asset store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16F2-F872-2847-B82E-D67C6AF4A7F8}" type="datetime1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08794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method</a:t>
            </a:r>
          </a:p>
          <a:p>
            <a:pPr lvl="1"/>
            <a:r>
              <a:rPr lang="en-US" dirty="0" smtClean="0"/>
              <a:t>SCRUM</a:t>
            </a:r>
          </a:p>
          <a:p>
            <a:pPr lvl="1"/>
            <a:r>
              <a:rPr lang="en-US" dirty="0" smtClean="0"/>
              <a:t>How we do:</a:t>
            </a:r>
          </a:p>
          <a:p>
            <a:pPr lvl="2"/>
            <a:r>
              <a:rPr lang="en-US" dirty="0" smtClean="0"/>
              <a:t>Make a tasks list that every one will check in and out regularly </a:t>
            </a:r>
            <a:r>
              <a:rPr lang="en-US" dirty="0" smtClean="0">
                <a:sym typeface="Wingdings" panose="05000000000000000000" pitchFamily="2" charset="2"/>
              </a:rPr>
              <a:t> no overlap</a:t>
            </a:r>
            <a:endParaRPr lang="en-US" dirty="0" smtClean="0"/>
          </a:p>
          <a:p>
            <a:pPr lvl="2"/>
            <a:r>
              <a:rPr lang="en-US" dirty="0" smtClean="0"/>
              <a:t>Meeting every Thursday afternoon</a:t>
            </a:r>
          </a:p>
          <a:p>
            <a:pPr lvl="2"/>
            <a:r>
              <a:rPr lang="en-US" dirty="0" smtClean="0"/>
              <a:t>Refine requirement, game features … after each meeting</a:t>
            </a:r>
          </a:p>
          <a:p>
            <a:pPr lvl="2"/>
            <a:r>
              <a:rPr lang="en-US" dirty="0" smtClean="0"/>
              <a:t>Checkpoint for each 2 weeks.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7177-A409-F741-9A64-3CE584965EBE}" type="datetime1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78456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Status: </a:t>
            </a:r>
          </a:p>
          <a:p>
            <a:pPr lvl="1"/>
            <a:r>
              <a:rPr lang="en-US" dirty="0" smtClean="0"/>
              <a:t>Basic features have been done separately </a:t>
            </a:r>
            <a:r>
              <a:rPr lang="en-US" dirty="0" smtClean="0">
                <a:sym typeface="Wingdings" panose="05000000000000000000" pitchFamily="2" charset="2"/>
              </a:rPr>
              <a:t> integrating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Gameplay and Map design have been done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Work Plan (Checkpoint 1 has obtained)</a:t>
            </a:r>
          </a:p>
          <a:p>
            <a:pPr lvl="1" fontAlgn="base"/>
            <a:r>
              <a:rPr lang="en-US" dirty="0" smtClean="0"/>
              <a:t>Checkpoint 2</a:t>
            </a:r>
            <a:r>
              <a:rPr lang="en-US" dirty="0"/>
              <a:t>: </a:t>
            </a:r>
            <a:r>
              <a:rPr lang="en-US" dirty="0" smtClean="0"/>
              <a:t>31/12/2013</a:t>
            </a:r>
          </a:p>
          <a:p>
            <a:pPr lvl="2" fontAlgn="base"/>
            <a:r>
              <a:rPr lang="en-US" dirty="0" smtClean="0"/>
              <a:t>Finish map modeling</a:t>
            </a:r>
            <a:endParaRPr lang="en-US" dirty="0"/>
          </a:p>
          <a:p>
            <a:pPr lvl="2" fontAlgn="base"/>
            <a:r>
              <a:rPr lang="en-US" dirty="0" smtClean="0"/>
              <a:t>Finish </a:t>
            </a:r>
            <a:r>
              <a:rPr lang="en-US" dirty="0"/>
              <a:t>all interactions between Player and environment</a:t>
            </a:r>
            <a:endParaRPr lang="en-US" dirty="0" smtClean="0">
              <a:effectLst/>
            </a:endParaRPr>
          </a:p>
          <a:p>
            <a:pPr lvl="1" fontAlgn="base"/>
            <a:r>
              <a:rPr lang="en-US" dirty="0" smtClean="0"/>
              <a:t>Checkpoint 3</a:t>
            </a:r>
            <a:r>
              <a:rPr lang="en-US" dirty="0"/>
              <a:t>: 15/01/2014</a:t>
            </a:r>
          </a:p>
          <a:p>
            <a:pPr lvl="2"/>
            <a:r>
              <a:rPr lang="en-US" dirty="0"/>
              <a:t>Finish implementation of Player’s </a:t>
            </a:r>
            <a:r>
              <a:rPr lang="en-US" dirty="0" smtClean="0"/>
              <a:t>skills</a:t>
            </a:r>
            <a:endParaRPr lang="en-US" dirty="0" smtClean="0">
              <a:effectLst/>
            </a:endParaRPr>
          </a:p>
          <a:p>
            <a:pPr lvl="1" fontAlgn="base"/>
            <a:r>
              <a:rPr lang="en-US" dirty="0" smtClean="0"/>
              <a:t>Checkpoint 4</a:t>
            </a:r>
            <a:r>
              <a:rPr lang="en-US" dirty="0"/>
              <a:t>: 31/01/2014</a:t>
            </a:r>
          </a:p>
          <a:p>
            <a:pPr lvl="2"/>
            <a:r>
              <a:rPr lang="en-US" dirty="0"/>
              <a:t>Release version 1.0</a:t>
            </a:r>
            <a:endParaRPr lang="en-US" dirty="0" smtClean="0">
              <a:effectLst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A14E-4111-6641-928F-77CC50C30EA2}" type="datetime1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8377"/>
      </p:ext>
    </p:extLst>
  </p:cSld>
  <p:clrMapOvr>
    <a:masterClrMapping/>
  </p:clrMapOvr>
  <p:transition xmlns:p14="http://schemas.microsoft.com/office/powerpoint/2010/main" spd="slow">
    <p:cover/>
  </p:transition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52</TotalTime>
  <Words>391</Words>
  <Application>Microsoft Macintosh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Advantage</vt:lpstr>
      <vt:lpstr>RUSH GAME</vt:lpstr>
      <vt:lpstr>Team member</vt:lpstr>
      <vt:lpstr>Name and Slogan</vt:lpstr>
      <vt:lpstr>Initial business Model</vt:lpstr>
      <vt:lpstr>Initial GUI and Scenario</vt:lpstr>
      <vt:lpstr>Software architecture</vt:lpstr>
      <vt:lpstr>Development</vt:lpstr>
      <vt:lpstr>Development</vt:lpstr>
      <vt:lpstr>Development</vt:lpstr>
      <vt:lpstr>Development</vt:lpstr>
      <vt:lpstr>Demo</vt:lpstr>
      <vt:lpstr>Q &amp; A</vt:lpstr>
      <vt:lpstr>Thank you !!!</vt:lpstr>
    </vt:vector>
  </TitlesOfParts>
  <Company>Personel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 GAME</dc:title>
  <dc:creator>Giang</dc:creator>
  <cp:lastModifiedBy>Apple</cp:lastModifiedBy>
  <cp:revision>49</cp:revision>
  <dcterms:created xsi:type="dcterms:W3CDTF">2013-12-19T22:41:49Z</dcterms:created>
  <dcterms:modified xsi:type="dcterms:W3CDTF">2013-12-19T23:46:43Z</dcterms:modified>
</cp:coreProperties>
</file>