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2.xml" ContentType="application/vnd.ms-office.webextension+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306" r:id="rId2"/>
    <p:sldId id="314" r:id="rId3"/>
    <p:sldId id="304" r:id="rId4"/>
    <p:sldId id="303" r:id="rId5"/>
    <p:sldId id="332" r:id="rId6"/>
    <p:sldId id="293" r:id="rId7"/>
    <p:sldId id="310" r:id="rId8"/>
    <p:sldId id="309" r:id="rId9"/>
    <p:sldId id="315" r:id="rId10"/>
    <p:sldId id="333" r:id="rId11"/>
    <p:sldId id="326" r:id="rId12"/>
    <p:sldId id="301" r:id="rId13"/>
    <p:sldId id="327" r:id="rId14"/>
    <p:sldId id="328" r:id="rId15"/>
    <p:sldId id="329" r:id="rId16"/>
    <p:sldId id="330" r:id="rId17"/>
    <p:sldId id="331" r:id="rId18"/>
    <p:sldId id="308" r:id="rId19"/>
    <p:sldId id="320" r:id="rId20"/>
    <p:sldId id="319"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8775" autoAdjust="0"/>
  </p:normalViewPr>
  <p:slideViewPr>
    <p:cSldViewPr snapToGrid="0">
      <p:cViewPr varScale="1">
        <p:scale>
          <a:sx n="100" d="100"/>
          <a:sy n="100" d="100"/>
        </p:scale>
        <p:origin x="11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maye\AppData\Roaming\Microsoft\Excel\EverythingInASpreadSheet%20-%20Sheet1%20(1)%20(version%201).xlsb"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dmaye\AppData\Roaming\Microsoft\Excel\EverythingInASpreadSheet%20-%20Sheet1%20(1)%20(version%201).xlsb"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'EverythingInASpreadSheet - Shee'!$W$28:$W$39</cx:f>
        <cx:lvl ptCount="12" formatCode="General">
          <cx:pt idx="0">3</cx:pt>
          <cx:pt idx="1">1</cx:pt>
          <cx:pt idx="2">2</cx:pt>
          <cx:pt idx="3">3</cx:pt>
          <cx:pt idx="4">0</cx:pt>
          <cx:pt idx="5">3</cx:pt>
          <cx:pt idx="6">3</cx:pt>
          <cx:pt idx="7">0</cx:pt>
          <cx:pt idx="8">2</cx:pt>
          <cx:pt idx="9">4</cx:pt>
          <cx:pt idx="10">5</cx:pt>
          <cx:pt idx="11">0</cx:pt>
        </cx:lvl>
      </cx:numDim>
    </cx:data>
    <cx:data id="1">
      <cx:numDim type="val">
        <cx:f>'EverythingInASpreadSheet - Shee'!$X$28:$X$39</cx:f>
        <cx:lvl ptCount="12" formatCode="General">
          <cx:pt idx="0">3</cx:pt>
          <cx:pt idx="1">3</cx:pt>
          <cx:pt idx="2">3</cx:pt>
          <cx:pt idx="3">6</cx:pt>
          <cx:pt idx="4">6</cx:pt>
          <cx:pt idx="5">6</cx:pt>
          <cx:pt idx="6">4</cx:pt>
          <cx:pt idx="7">3</cx:pt>
          <cx:pt idx="8">5</cx:pt>
          <cx:pt idx="9">4</cx:pt>
          <cx:pt idx="10">7</cx:pt>
          <cx:pt idx="11">6</cx:pt>
        </cx:lvl>
      </cx:numDim>
    </cx:data>
    <cx:data id="2">
      <cx:numDim type="val">
        <cx:f>'EverythingInASpreadSheet - Shee'!$Y$28:$Y$39</cx:f>
        <cx:lvl ptCount="12" formatCode="General">
          <cx:pt idx="0">2</cx:pt>
          <cx:pt idx="1">4</cx:pt>
          <cx:pt idx="2">2</cx:pt>
          <cx:pt idx="3">6</cx:pt>
          <cx:pt idx="4">6</cx:pt>
          <cx:pt idx="5">6</cx:pt>
          <cx:pt idx="6">4</cx:pt>
          <cx:pt idx="7">3</cx:pt>
          <cx:pt idx="8">5</cx:pt>
          <cx:pt idx="9">7</cx:pt>
          <cx:pt idx="10">7</cx:pt>
          <cx:pt idx="11">6</cx:pt>
        </cx:lvl>
      </cx:numDim>
    </cx:data>
  </cx:chartData>
  <cx:chart>
    <cx:plotArea>
      <cx:plotAreaRegion>
        <cx:series layoutId="boxWhisker" uniqueId="{189698B0-8AED-4501-9B21-AF5380466E6E}">
          <cx:tx>
            <cx:txData>
              <cx:f/>
              <cx:v>Level 1: Pre-Experience</cx:v>
            </cx:txData>
          </cx:tx>
          <cx:dataId val="0"/>
          <cx:layoutPr>
            <cx:visibility meanLine="1" meanMarker="1" nonoutliers="0" outliers="1"/>
            <cx:statistics quartileMethod="exclusive"/>
          </cx:layoutPr>
        </cx:series>
        <cx:series layoutId="boxWhisker" uniqueId="{54F53336-4DEC-48A2-8A75-5B579B49B406}">
          <cx:tx>
            <cx:txData>
              <cx:f/>
              <cx:v>Level 2: Post-Experience</cx:v>
            </cx:txData>
          </cx:tx>
          <cx:dataId val="1"/>
          <cx:layoutPr>
            <cx:visibility meanLine="1" meanMarker="1" nonoutliers="0" outliers="1"/>
            <cx:statistics quartileMethod="exclusive"/>
          </cx:layoutPr>
        </cx:series>
        <cx:series layoutId="boxWhisker" uniqueId="{14A60F7B-C130-42FD-B93D-829E6A720648}">
          <cx:tx>
            <cx:txData>
              <cx:f/>
              <cx:v>Level 3: 10 Day Post Experience</cx:v>
            </cx:txData>
          </cx:tx>
          <cx:dataId val="2"/>
          <cx:layoutPr>
            <cx:visibility meanLine="0" meanMarker="1" nonoutliers="0" outliers="1"/>
            <cx:statistics quartileMethod="exclusive"/>
          </cx:layoutPr>
        </cx:series>
      </cx:plotAreaRegion>
      <cx:axis id="0" hidden="1">
        <cx:catScaling gapWidth="1"/>
        <cx:title>
          <cx:tx>
            <cx:txData>
              <cx:v>Level</cx:v>
            </cx:txData>
          </cx:tx>
          <cx:txPr>
            <a:bodyPr spcFirstLastPara="1" vertOverflow="ellipsis" horzOverflow="overflow" wrap="square" lIns="0" tIns="0" rIns="0" bIns="0" anchor="ctr" anchorCtr="1"/>
            <a:lstStyle/>
            <a:p>
              <a:pPr algn="ctr" rtl="0">
                <a:defRPr sz="1600" baseline="0"/>
              </a:pPr>
              <a:r>
                <a:rPr lang="en-US" sz="1600" b="0" i="0" u="none" strike="noStrike" baseline="0">
                  <a:solidFill>
                    <a:sysClr val="windowText" lastClr="000000">
                      <a:lumMod val="65000"/>
                      <a:lumOff val="35000"/>
                    </a:sysClr>
                  </a:solidFill>
                  <a:latin typeface="Calibri" panose="020F0502020204030204"/>
                </a:rPr>
                <a:t>Level</a:t>
              </a:r>
            </a:p>
          </cx:txPr>
        </cx:title>
        <cx:tickLabels/>
      </cx:axis>
      <cx:axis id="1">
        <cx:valScaling/>
        <cx:title>
          <cx:tx>
            <cx:txData>
              <cx:v>Average Score</cx:v>
            </cx:txData>
          </cx:tx>
          <cx:txPr>
            <a:bodyPr spcFirstLastPara="1" vertOverflow="ellipsis" horzOverflow="overflow" wrap="square" lIns="0" tIns="0" rIns="0" bIns="0" anchor="ctr" anchorCtr="1"/>
            <a:lstStyle/>
            <a:p>
              <a:pPr algn="ctr" rtl="0">
                <a:defRPr sz="1600" baseline="0"/>
              </a:pPr>
              <a:r>
                <a:rPr lang="en-US" sz="1600" b="0" i="0" u="none" strike="noStrike" baseline="0">
                  <a:solidFill>
                    <a:sysClr val="windowText" lastClr="000000">
                      <a:lumMod val="65000"/>
                      <a:lumOff val="35000"/>
                    </a:sysClr>
                  </a:solidFill>
                  <a:latin typeface="Calibri" panose="020F0502020204030204"/>
                </a:rPr>
                <a:t>Average Score</a:t>
              </a:r>
            </a:p>
          </cx:txPr>
        </cx:title>
        <cx:majorGridlines/>
        <cx:tickLabels/>
      </cx:axis>
    </cx:plotArea>
    <cx:legend pos="r" align="ctr" overlay="0">
      <cx:txPr>
        <a:bodyPr spcFirstLastPara="1" vertOverflow="ellipsis" horzOverflow="overflow" wrap="square" lIns="0" tIns="0" rIns="0" bIns="0" anchor="ctr" anchorCtr="1"/>
        <a:lstStyle/>
        <a:p>
          <a:pPr algn="ctr" rtl="0">
            <a:defRPr sz="1600" baseline="0"/>
          </a:pPr>
          <a:endParaRPr lang="en-US" sz="1600" b="0" i="0" u="none" strike="noStrike" baseline="0">
            <a:solidFill>
              <a:prstClr val="white">
                <a:lumMod val="65000"/>
                <a:lumOff val="35000"/>
              </a:prstClr>
            </a:solidFill>
            <a:latin typeface="Calibri" panose="020F0502020204030204"/>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'EverythingInASpreadSheet - Shee'!$J$57:$J$110</cx:f>
        <cx:lvl ptCount="54" formatCode="General">
          <cx:pt idx="0">4</cx:pt>
          <cx:pt idx="1">2</cx:pt>
          <cx:pt idx="2">7</cx:pt>
          <cx:pt idx="3">7</cx:pt>
          <cx:pt idx="4">6</cx:pt>
          <cx:pt idx="5">6</cx:pt>
          <cx:pt idx="6">7</cx:pt>
          <cx:pt idx="7">7</cx:pt>
          <cx:pt idx="8">5</cx:pt>
          <cx:pt idx="9">5</cx:pt>
          <cx:pt idx="10">5</cx:pt>
          <cx:pt idx="11">6</cx:pt>
          <cx:pt idx="12">7</cx:pt>
          <cx:pt idx="13">7</cx:pt>
          <cx:pt idx="14">7</cx:pt>
          <cx:pt idx="15">7</cx:pt>
          <cx:pt idx="16">6</cx:pt>
          <cx:pt idx="17">6</cx:pt>
          <cx:pt idx="18">6</cx:pt>
          <cx:pt idx="19">6</cx:pt>
          <cx:pt idx="20">7</cx:pt>
          <cx:pt idx="21">7</cx:pt>
        </cx:lvl>
      </cx:numDim>
    </cx:data>
    <cx:data id="1">
      <cx:numDim type="val">
        <cx:f>'EverythingInASpreadSheet - Shee'!$K$57:$K$110</cx:f>
        <cx:lvl ptCount="54" formatCode="General">
          <cx:pt idx="0">5</cx:pt>
          <cx:pt idx="1">5</cx:pt>
          <cx:pt idx="2">5</cx:pt>
          <cx:pt idx="3">7</cx:pt>
          <cx:pt idx="4">4</cx:pt>
          <cx:pt idx="5">6</cx:pt>
          <cx:pt idx="6">6</cx:pt>
          <cx:pt idx="7">5</cx:pt>
          <cx:pt idx="8">6</cx:pt>
          <cx:pt idx="9">7</cx:pt>
          <cx:pt idx="10">6</cx:pt>
          <cx:pt idx="11">6</cx:pt>
          <cx:pt idx="12">6</cx:pt>
          <cx:pt idx="13">6</cx:pt>
          <cx:pt idx="14">7</cx:pt>
          <cx:pt idx="15">6</cx:pt>
          <cx:pt idx="16">6</cx:pt>
          <cx:pt idx="17">6</cx:pt>
          <cx:pt idx="18">6</cx:pt>
          <cx:pt idx="19">5</cx:pt>
          <cx:pt idx="20">6</cx:pt>
          <cx:pt idx="21">7</cx:pt>
        </cx:lvl>
      </cx:numDim>
    </cx:data>
    <cx:data id="2">
      <cx:numDim type="val">
        <cx:f>'EverythingInASpreadSheet - Shee'!$L$57:$L$110</cx:f>
        <cx:lvl ptCount="54" formatCode="General">
          <cx:pt idx="0">3</cx:pt>
          <cx:pt idx="1">6</cx:pt>
          <cx:pt idx="2">5</cx:pt>
          <cx:pt idx="3">7</cx:pt>
          <cx:pt idx="4">7</cx:pt>
          <cx:pt idx="5">7</cx:pt>
          <cx:pt idx="6">6</cx:pt>
          <cx:pt idx="7">5</cx:pt>
          <cx:pt idx="8">5</cx:pt>
          <cx:pt idx="9">5</cx:pt>
          <cx:pt idx="10">4</cx:pt>
          <cx:pt idx="11">5</cx:pt>
          <cx:pt idx="12">6</cx:pt>
          <cx:pt idx="13">5</cx:pt>
          <cx:pt idx="14">4</cx:pt>
          <cx:pt idx="15">5</cx:pt>
          <cx:pt idx="16">6</cx:pt>
          <cx:pt idx="17">3</cx:pt>
          <cx:pt idx="18">7</cx:pt>
          <cx:pt idx="19">6</cx:pt>
          <cx:pt idx="20">6</cx:pt>
          <cx:pt idx="21">4</cx:pt>
          <cx:pt idx="22">4</cx:pt>
          <cx:pt idx="23">3</cx:pt>
          <cx:pt idx="24">5</cx:pt>
          <cx:pt idx="25">3</cx:pt>
          <cx:pt idx="26">4</cx:pt>
          <cx:pt idx="27">6</cx:pt>
          <cx:pt idx="28">4</cx:pt>
          <cx:pt idx="29">4</cx:pt>
          <cx:pt idx="30">7</cx:pt>
          <cx:pt idx="31">6</cx:pt>
          <cx:pt idx="32">6</cx:pt>
        </cx:lvl>
      </cx:numDim>
    </cx:data>
    <cx:data id="3">
      <cx:numDim type="val">
        <cx:f>'EverythingInASpreadSheet - Shee'!$M$57:$M$110</cx:f>
        <cx:lvl ptCount="54" formatCode="General">
          <cx:pt idx="0">5</cx:pt>
          <cx:pt idx="1">5</cx:pt>
          <cx:pt idx="2">5</cx:pt>
          <cx:pt idx="3">1</cx:pt>
          <cx:pt idx="4">1</cx:pt>
          <cx:pt idx="5">7</cx:pt>
          <cx:pt idx="6">7</cx:pt>
          <cx:pt idx="7">7</cx:pt>
          <cx:pt idx="8">7</cx:pt>
          <cx:pt idx="9">7</cx:pt>
          <cx:pt idx="10">4</cx:pt>
          <cx:pt idx="11">7</cx:pt>
          <cx:pt idx="12">3</cx:pt>
          <cx:pt idx="13">1</cx:pt>
          <cx:pt idx="14">4</cx:pt>
          <cx:pt idx="15">6</cx:pt>
          <cx:pt idx="16">6</cx:pt>
          <cx:pt idx="17">1</cx:pt>
          <cx:pt idx="18">6</cx:pt>
          <cx:pt idx="19">6</cx:pt>
          <cx:pt idx="20">7</cx:pt>
          <cx:pt idx="21">7</cx:pt>
          <cx:pt idx="22">7</cx:pt>
          <cx:pt idx="23">5</cx:pt>
          <cx:pt idx="24">5</cx:pt>
          <cx:pt idx="25">7</cx:pt>
          <cx:pt idx="26">4</cx:pt>
          <cx:pt idx="27">1</cx:pt>
          <cx:pt idx="28">1</cx:pt>
          <cx:pt idx="29">6</cx:pt>
          <cx:pt idx="30">6</cx:pt>
          <cx:pt idx="31">7</cx:pt>
          <cx:pt idx="32">1</cx:pt>
          <cx:pt idx="33">4</cx:pt>
          <cx:pt idx="34">5</cx:pt>
          <cx:pt idx="35">5</cx:pt>
          <cx:pt idx="36">4</cx:pt>
          <cx:pt idx="37">1</cx:pt>
          <cx:pt idx="38">3</cx:pt>
          <cx:pt idx="39">5</cx:pt>
          <cx:pt idx="40">6</cx:pt>
          <cx:pt idx="41">5</cx:pt>
          <cx:pt idx="42">2</cx:pt>
          <cx:pt idx="43">3</cx:pt>
          <cx:pt idx="44">5</cx:pt>
          <cx:pt idx="45">5</cx:pt>
          <cx:pt idx="46">5</cx:pt>
          <cx:pt idx="47">3</cx:pt>
          <cx:pt idx="48">3</cx:pt>
          <cx:pt idx="49">7</cx:pt>
          <cx:pt idx="50">7</cx:pt>
          <cx:pt idx="51">7</cx:pt>
          <cx:pt idx="52">5</cx:pt>
          <cx:pt idx="53">1</cx:pt>
        </cx:lvl>
      </cx:numDim>
    </cx:data>
    <cx:data id="4">
      <cx:numDim type="val">
        <cx:f>'EverythingInASpreadSheet - Shee'!$N$57:$N$110</cx:f>
        <cx:lvl ptCount="54" formatCode="General">
          <cx:pt idx="0">5</cx:pt>
          <cx:pt idx="1">7</cx:pt>
          <cx:pt idx="2">7</cx:pt>
          <cx:pt idx="3">5</cx:pt>
          <cx:pt idx="4">1</cx:pt>
          <cx:pt idx="5">4</cx:pt>
          <cx:pt idx="6">3</cx:pt>
          <cx:pt idx="7">4</cx:pt>
          <cx:pt idx="8">2</cx:pt>
          <cx:pt idx="9">2</cx:pt>
          <cx:pt idx="10">2</cx:pt>
          <cx:pt idx="11">2</cx:pt>
          <cx:pt idx="12">2</cx:pt>
          <cx:pt idx="13">5</cx:pt>
          <cx:pt idx="14">3</cx:pt>
          <cx:pt idx="15">6</cx:pt>
          <cx:pt idx="16">4</cx:pt>
          <cx:pt idx="17">5</cx:pt>
          <cx:pt idx="18">3</cx:pt>
          <cx:pt idx="19">3</cx:pt>
          <cx:pt idx="20">2</cx:pt>
          <cx:pt idx="21">1</cx:pt>
        </cx:lvl>
      </cx:numDim>
    </cx:data>
    <cx:data id="5">
      <cx:numDim type="val">
        <cx:f>'EverythingInASpreadSheet - Shee'!$O$57:$O$110</cx:f>
        <cx:lvl ptCount="54" formatCode="General">
          <cx:pt idx="0">6</cx:pt>
          <cx:pt idx="1">5</cx:pt>
          <cx:pt idx="2">7</cx:pt>
          <cx:pt idx="3">7</cx:pt>
          <cx:pt idx="4">3</cx:pt>
          <cx:pt idx="5">5</cx:pt>
          <cx:pt idx="6">6</cx:pt>
          <cx:pt idx="7">5</cx:pt>
          <cx:pt idx="8">3</cx:pt>
          <cx:pt idx="9">4</cx:pt>
          <cx:pt idx="10">4</cx:pt>
          <cx:pt idx="11">3</cx:pt>
          <cx:pt idx="12">6</cx:pt>
          <cx:pt idx="13">6</cx:pt>
          <cx:pt idx="14">6</cx:pt>
          <cx:pt idx="15">3</cx:pt>
          <cx:pt idx="16">3</cx:pt>
          <cx:pt idx="17">4</cx:pt>
          <cx:pt idx="18">5</cx:pt>
          <cx:pt idx="19">4</cx:pt>
          <cx:pt idx="20">1</cx:pt>
          <cx:pt idx="21">6</cx:pt>
        </cx:lvl>
      </cx:numDim>
    </cx:data>
    <cx:data id="6">
      <cx:numDim type="val">
        <cx:f>'EverythingInASpreadSheet - Shee'!$P$57:$P$110</cx:f>
        <cx:lvl ptCount="54" formatCode="General">
          <cx:pt idx="0">2</cx:pt>
          <cx:pt idx="1">2</cx:pt>
          <cx:pt idx="2">2</cx:pt>
          <cx:pt idx="3">2</cx:pt>
          <cx:pt idx="4">1</cx:pt>
          <cx:pt idx="5">1</cx:pt>
          <cx:pt idx="6">1</cx:pt>
          <cx:pt idx="7">1</cx:pt>
          <cx:pt idx="8">2</cx:pt>
          <cx:pt idx="9">1</cx:pt>
          <cx:pt idx="10">1</cx:pt>
        </cx:lvl>
      </cx:numDim>
    </cx:data>
    <cx:data id="7">
      <cx:numDim type="val">
        <cx:f>'EverythingInASpreadSheet - Shee'!$Q$57:$Q$110</cx:f>
        <cx:lvl ptCount="54" formatCode="General">
          <cx:pt idx="0">1</cx:pt>
          <cx:pt idx="1">1</cx:pt>
          <cx:pt idx="2">2</cx:pt>
          <cx:pt idx="3">2</cx:pt>
          <cx:pt idx="4">1</cx:pt>
          <cx:pt idx="5">2</cx:pt>
          <cx:pt idx="6">1</cx:pt>
          <cx:pt idx="7">1</cx:pt>
          <cx:pt idx="8">2</cx:pt>
          <cx:pt idx="9">1</cx:pt>
          <cx:pt idx="10">1</cx:pt>
        </cx:lvl>
      </cx:numDim>
    </cx:data>
    <cx:data id="8">
      <cx:numDim type="val">
        <cx:f>'EverythingInASpreadSheet - Shee'!$R$57:$R$110</cx:f>
        <cx:lvl ptCount="54" formatCode="General">
          <cx:pt idx="0">4</cx:pt>
          <cx:pt idx="1">7</cx:pt>
          <cx:pt idx="2">5</cx:pt>
          <cx:pt idx="3">5</cx:pt>
          <cx:pt idx="4">7</cx:pt>
          <cx:pt idx="5">6</cx:pt>
          <cx:pt idx="6">7</cx:pt>
          <cx:pt idx="7">5</cx:pt>
          <cx:pt idx="8">6</cx:pt>
          <cx:pt idx="9">5</cx:pt>
          <cx:pt idx="10">7</cx:pt>
        </cx:lvl>
      </cx:numDim>
    </cx:data>
  </cx:chartData>
  <cx:chart>
    <cx:plotArea>
      <cx:plotAreaRegion>
        <cx:plotSurface>
          <cx:spPr>
            <a:ln>
              <a:solidFill>
                <a:schemeClr val="accent1"/>
              </a:solidFill>
            </a:ln>
          </cx:spPr>
        </cx:plotSurface>
        <cx:series layoutId="boxWhisker" uniqueId="{AC6ECB2F-EBE5-4394-852C-7B3AA9BD940B}">
          <cx:tx>
            <cx:txData>
              <cx:f>'EverythingInASpreadSheet - Shee'!$J$56</cx:f>
              <cx:v>Historical</cx:v>
            </cx:txData>
          </cx:tx>
          <cx:dataId val="0"/>
          <cx:layoutPr>
            <cx:visibility meanLine="0" meanMarker="1" nonoutliers="0" outliers="1"/>
            <cx:statistics quartileMethod="exclusive"/>
          </cx:layoutPr>
        </cx:series>
        <cx:series layoutId="boxWhisker" uniqueId="{1788FF56-5986-4673-8332-AE8FBD623825}">
          <cx:tx>
            <cx:txData>
              <cx:f>'EverythingInASpreadSheet - Shee'!$K$56</cx:f>
              <cx:v>Control-Involvement/Control</cx:v>
            </cx:txData>
          </cx:tx>
          <cx:dataId val="1"/>
          <cx:layoutPr>
            <cx:visibility meanLine="0" meanMarker="1" nonoutliers="0" outliers="1"/>
            <cx:statistics quartileMethod="exclusive"/>
          </cx:layoutPr>
        </cx:series>
        <cx:series layoutId="boxWhisker" uniqueId="{4DD2F7B2-540A-43F8-9BA3-8F462A203255}">
          <cx:tx>
            <cx:txData>
              <cx:f>'EverythingInASpreadSheet - Shee'!$L$56</cx:f>
              <cx:v>Control-Natural</cx:v>
            </cx:txData>
          </cx:tx>
          <cx:dataId val="2"/>
          <cx:layoutPr>
            <cx:visibility meanLine="0" meanMarker="1" nonoutliers="0" outliers="1"/>
            <cx:statistics quartileMethod="exclusive"/>
          </cx:layoutPr>
        </cx:series>
        <cx:series layoutId="boxWhisker" uniqueId="{6AE7F838-BBB3-4774-AC60-C78B4EC74A7C}">
          <cx:tx>
            <cx:txData>
              <cx:f>'EverythingInASpreadSheet - Shee'!$M$56</cx:f>
              <cx:v>Sensory</cx:v>
            </cx:txData>
          </cx:tx>
          <cx:dataId val="3"/>
          <cx:layoutPr>
            <cx:visibility meanLine="0" meanMarker="1" nonoutliers="0" outliers="1"/>
            <cx:statistics quartileMethod="exclusive"/>
          </cx:layoutPr>
        </cx:series>
        <cx:series layoutId="boxWhisker" uniqueId="{1D8DA283-0BF4-4014-834F-7471A91DD631}">
          <cx:tx>
            <cx:txData>
              <cx:f>'EverythingInASpreadSheet - Shee'!$N$56</cx:f>
              <cx:v>Distraction</cx:v>
            </cx:txData>
          </cx:tx>
          <cx:dataId val="4"/>
          <cx:layoutPr>
            <cx:visibility meanLine="0" meanMarker="1" nonoutliers="0" outliers="1"/>
            <cx:statistics quartileMethod="exclusive"/>
          </cx:layoutPr>
        </cx:series>
        <cx:series layoutId="boxWhisker" uniqueId="{F78A29B3-F153-40B9-B98D-004DCD9E54A9}">
          <cx:tx>
            <cx:txData>
              <cx:f>'EverythingInASpreadSheet - Shee'!$O$56</cx:f>
              <cx:v>Realisim</cx:v>
            </cx:txData>
          </cx:tx>
          <cx:dataId val="5"/>
          <cx:layoutPr>
            <cx:visibility meanLine="0" meanMarker="1" nonoutliers="0" outliers="1"/>
            <cx:statistics quartileMethod="exclusive"/>
          </cx:layoutPr>
        </cx:series>
        <cx:series layoutId="boxWhisker" uniqueId="{74B2F37A-AF8F-4A57-B50B-3CFCC557D597}">
          <cx:tx>
            <cx:txData>
              <cx:f>'EverythingInASpreadSheet - Shee'!$P$56</cx:f>
              <cx:v>Complexity</cx:v>
            </cx:txData>
          </cx:tx>
          <cx:dataId val="6"/>
          <cx:layoutPr>
            <cx:visibility meanLine="0" meanMarker="1" nonoutliers="0" outliers="1"/>
            <cx:statistics quartileMethod="exclusive"/>
          </cx:layoutPr>
        </cx:series>
        <cx:series layoutId="boxWhisker" uniqueId="{DA50DE2B-E535-4636-999C-13D4434DC785}">
          <cx:tx>
            <cx:txData>
              <cx:f>'EverythingInASpreadSheet - Shee'!$Q$56</cx:f>
              <cx:v>Inconsistency</cx:v>
            </cx:txData>
          </cx:tx>
          <cx:dataId val="7"/>
          <cx:layoutPr>
            <cx:visibility meanLine="0" meanMarker="1" nonoutliers="0" outliers="1"/>
            <cx:statistics quartileMethod="exclusive"/>
          </cx:layoutPr>
        </cx:series>
        <cx:series layoutId="boxWhisker" uniqueId="{65447066-9659-4697-A7E0-CE21B20C860F}">
          <cx:tx>
            <cx:txData>
              <cx:f>'EverythingInASpreadSheet - Shee'!$R$56</cx:f>
              <cx:v>Well Integrated</cx:v>
            </cx:txData>
          </cx:tx>
          <cx:dataId val="8"/>
          <cx:layoutPr>
            <cx:visibility meanLine="0" meanMarker="1" nonoutliers="0" outliers="1"/>
            <cx:statistics quartileMethod="exclusive"/>
          </cx:layoutPr>
        </cx:series>
      </cx:plotAreaRegion>
      <cx:axis id="0" hidden="1">
        <cx:catScaling gapWidth="1"/>
        <cx:title>
          <cx:tx>
            <cx:txData>
              <cx:v>Factor</cx:v>
            </cx:txData>
          </cx:tx>
          <cx:txPr>
            <a:bodyPr spcFirstLastPara="1" vertOverflow="ellipsis" horzOverflow="overflow" wrap="square" lIns="0" tIns="0" rIns="0" bIns="0" anchor="ctr" anchorCtr="1"/>
            <a:lstStyle/>
            <a:p>
              <a:pPr algn="ctr" rtl="0">
                <a:defRPr sz="1600" baseline="0"/>
              </a:pPr>
              <a:r>
                <a:rPr lang="en-US" sz="1600" b="0" i="0" u="none" strike="noStrike" baseline="0">
                  <a:solidFill>
                    <a:sysClr val="windowText" lastClr="000000">
                      <a:lumMod val="65000"/>
                      <a:lumOff val="35000"/>
                    </a:sysClr>
                  </a:solidFill>
                  <a:latin typeface="Calibri" panose="020F0502020204030204"/>
                </a:rPr>
                <a:t>Factor</a:t>
              </a:r>
            </a:p>
          </cx:txPr>
        </cx:title>
        <cx:tickLabels/>
      </cx:axis>
      <cx:axis id="1">
        <cx:valScaling/>
        <cx:title>
          <cx:tx>
            <cx:txData>
              <cx:v>Score: 7 High, 1 Low</cx:v>
            </cx:txData>
          </cx:tx>
          <cx:txPr>
            <a:bodyPr spcFirstLastPara="1" vertOverflow="ellipsis" horzOverflow="overflow" wrap="square" lIns="0" tIns="0" rIns="0" bIns="0" anchor="ctr" anchorCtr="1"/>
            <a:lstStyle/>
            <a:p>
              <a:pPr algn="ctr" rtl="0">
                <a:defRPr sz="1600" baseline="0"/>
              </a:pPr>
              <a:r>
                <a:rPr lang="en-US" sz="1600" b="0" i="0" u="none" strike="noStrike" baseline="0">
                  <a:solidFill>
                    <a:sysClr val="windowText" lastClr="000000">
                      <a:lumMod val="65000"/>
                      <a:lumOff val="35000"/>
                    </a:sysClr>
                  </a:solidFill>
                  <a:latin typeface="Calibri" panose="020F0502020204030204"/>
                </a:rPr>
                <a:t>Score: 7 High, 1 Low</a:t>
              </a:r>
            </a:p>
          </cx:txPr>
        </cx:title>
        <cx:majorGridlines/>
        <cx:tickLabels/>
      </cx:axis>
    </cx:plotArea>
    <cx:legend pos="r" align="ctr" overlay="0">
      <cx:txPr>
        <a:bodyPr spcFirstLastPara="1" vertOverflow="ellipsis" horzOverflow="overflow" wrap="square" lIns="0" tIns="0" rIns="0" bIns="0" anchor="ctr" anchorCtr="1"/>
        <a:lstStyle/>
        <a:p>
          <a:pPr algn="ctr" rtl="0">
            <a:defRPr sz="1600" baseline="0"/>
          </a:pPr>
          <a:endParaRPr lang="en-US" sz="1600" b="0" i="0" u="none" strike="noStrike" baseline="0">
            <a:solidFill>
              <a:prstClr val="white">
                <a:lumMod val="65000"/>
                <a:lumOff val="35000"/>
              </a:prst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6.xml.rels><?xml version="1.0" encoding="UTF-8" standalone="yes"?>
<Relationships xmlns="http://schemas.openxmlformats.org/package/2006/relationships"><Relationship Id="rId3" Type="http://schemas.openxmlformats.org/officeDocument/2006/relationships/hyperlink" Target="https://www.af.mil/News/Article-Display/Article/1414771/researchers-test-virtual-reality-adaptive-flight-training-study/" TargetMode="External"/><Relationship Id="rId2" Type="http://schemas.openxmlformats.org/officeDocument/2006/relationships/hyperlink" Target="https://sco.wikipedia.org/wiki/Virtual_reality" TargetMode="External"/><Relationship Id="rId1" Type="http://schemas.openxmlformats.org/officeDocument/2006/relationships/hyperlink" Target="https://commons.wikimedia.org/wiki/File:Sensorama-morton-heilig-virtual-reality-headset.jpg"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www.af.mil/News/Article-Display/Article/1414771/researchers-test-virtual-reality-adaptive-flight-training-study/" TargetMode="External"/><Relationship Id="rId2" Type="http://schemas.openxmlformats.org/officeDocument/2006/relationships/hyperlink" Target="https://sco.wikipedia.org/wiki/Virtual_reality" TargetMode="External"/><Relationship Id="rId1" Type="http://schemas.openxmlformats.org/officeDocument/2006/relationships/hyperlink" Target="https://commons.wikimedia.org/wiki/File:Sensorama-morton-heilig-virtual-reality-headset.jpg"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778E2-1591-432E-9EB7-ECFFA5FD5FE4}"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A7C6019-3004-42EF-A89F-008220E71309}">
      <dgm:prSet/>
      <dgm:spPr/>
      <dgm:t>
        <a:bodyPr/>
        <a:lstStyle/>
        <a:p>
          <a:r>
            <a:rPr lang="en-US" dirty="0">
              <a:cs typeface="Calibri Light"/>
            </a:rPr>
            <a:t>What is VR? Why use it?</a:t>
          </a:r>
          <a:endParaRPr lang="en-US" dirty="0"/>
        </a:p>
      </dgm:t>
    </dgm:pt>
    <dgm:pt modelId="{B9040113-1B79-4583-B998-8BFE9F09BC2A}" type="parTrans" cxnId="{37DE22F5-2DDF-4BD3-BA17-3AD552ECF2D4}">
      <dgm:prSet/>
      <dgm:spPr/>
      <dgm:t>
        <a:bodyPr/>
        <a:lstStyle/>
        <a:p>
          <a:endParaRPr lang="en-US"/>
        </a:p>
      </dgm:t>
    </dgm:pt>
    <dgm:pt modelId="{643B5F64-5D4A-4365-A27E-FA8DF66E2643}" type="sibTrans" cxnId="{37DE22F5-2DDF-4BD3-BA17-3AD552ECF2D4}">
      <dgm:prSet/>
      <dgm:spPr/>
      <dgm:t>
        <a:bodyPr/>
        <a:lstStyle/>
        <a:p>
          <a:endParaRPr lang="en-US"/>
        </a:p>
      </dgm:t>
    </dgm:pt>
    <dgm:pt modelId="{3E4336DA-481F-4C4F-829A-0DF1D76D9922}">
      <dgm:prSet/>
      <dgm:spPr/>
      <dgm:t>
        <a:bodyPr/>
        <a:lstStyle/>
        <a:p>
          <a:r>
            <a:rPr lang="en-US" dirty="0">
              <a:cs typeface="Calibri Light"/>
            </a:rPr>
            <a:t>Why </a:t>
          </a:r>
          <a:r>
            <a:rPr lang="en-US" dirty="0" err="1">
              <a:cs typeface="Calibri Light"/>
            </a:rPr>
            <a:t>Carrawburgh</a:t>
          </a:r>
          <a:r>
            <a:rPr lang="en-US" dirty="0">
              <a:cs typeface="Calibri Light"/>
            </a:rPr>
            <a:t>?</a:t>
          </a:r>
        </a:p>
      </dgm:t>
    </dgm:pt>
    <dgm:pt modelId="{CF579F05-BDA9-46C3-9E3F-6712DAA139D4}" type="parTrans" cxnId="{31EF8354-37A7-4AB5-B03E-A2D80C1EECD8}">
      <dgm:prSet/>
      <dgm:spPr/>
    </dgm:pt>
    <dgm:pt modelId="{8DD7F4D0-40EB-427A-853C-22553F7F96A6}" type="sibTrans" cxnId="{31EF8354-37A7-4AB5-B03E-A2D80C1EECD8}">
      <dgm:prSet/>
      <dgm:spPr/>
    </dgm:pt>
    <dgm:pt modelId="{DAE1D189-3456-4769-B977-57B19C8B3753}">
      <dgm:prSet/>
      <dgm:spPr/>
      <dgm:t>
        <a:bodyPr/>
        <a:lstStyle/>
        <a:p>
          <a:r>
            <a:rPr lang="en-US" dirty="0">
              <a:cs typeface="Calibri Light"/>
            </a:rPr>
            <a:t>Building the experience</a:t>
          </a:r>
        </a:p>
      </dgm:t>
    </dgm:pt>
    <dgm:pt modelId="{7AE4F62E-5688-4C9E-954A-66BBB790515A}" type="parTrans" cxnId="{2AD4177D-90C6-4094-B492-2F425E60DF89}">
      <dgm:prSet/>
      <dgm:spPr/>
    </dgm:pt>
    <dgm:pt modelId="{A5D1D1F1-C2E1-4C3A-9E8E-64D7F80C1155}" type="sibTrans" cxnId="{2AD4177D-90C6-4094-B492-2F425E60DF89}">
      <dgm:prSet/>
      <dgm:spPr/>
    </dgm:pt>
    <dgm:pt modelId="{039A0336-9C4A-4003-A654-E918E1EEBFA5}">
      <dgm:prSet/>
      <dgm:spPr/>
      <dgm:t>
        <a:bodyPr/>
        <a:lstStyle/>
        <a:p>
          <a:r>
            <a:rPr lang="en-US" dirty="0">
              <a:cs typeface="Calibri Light"/>
            </a:rPr>
            <a:t>Experimental design</a:t>
          </a:r>
        </a:p>
      </dgm:t>
    </dgm:pt>
    <dgm:pt modelId="{A5D8AF84-D226-4F45-9F1F-77303C4F145F}" type="parTrans" cxnId="{8567ED57-CDAB-4F9E-AA1A-4419F348FE84}">
      <dgm:prSet/>
      <dgm:spPr/>
    </dgm:pt>
    <dgm:pt modelId="{1119902F-CCDB-49F9-B24D-C4D5C43FEEDB}" type="sibTrans" cxnId="{8567ED57-CDAB-4F9E-AA1A-4419F348FE84}">
      <dgm:prSet/>
      <dgm:spPr/>
    </dgm:pt>
    <dgm:pt modelId="{EADC0B89-F396-4549-9902-B974443D0A40}">
      <dgm:prSet/>
      <dgm:spPr/>
      <dgm:t>
        <a:bodyPr/>
        <a:lstStyle/>
        <a:p>
          <a:r>
            <a:rPr lang="en-US" dirty="0">
              <a:cs typeface="Calibri Light"/>
            </a:rPr>
            <a:t>Lessons learnt</a:t>
          </a:r>
        </a:p>
      </dgm:t>
    </dgm:pt>
    <dgm:pt modelId="{E2C9560B-EB4C-40AB-8151-1D48EB8B2934}" type="parTrans" cxnId="{75C051F0-5C3D-42A6-B5B0-0ECE5B773924}">
      <dgm:prSet/>
      <dgm:spPr/>
    </dgm:pt>
    <dgm:pt modelId="{AF7A6E86-C7EF-45B1-98D6-F3F2362199E5}" type="sibTrans" cxnId="{75C051F0-5C3D-42A6-B5B0-0ECE5B773924}">
      <dgm:prSet/>
      <dgm:spPr/>
    </dgm:pt>
    <dgm:pt modelId="{0D79EEA0-C0D5-4AAF-AD47-C086DDCD2CBF}">
      <dgm:prSet/>
      <dgm:spPr/>
      <dgm:t>
        <a:bodyPr/>
        <a:lstStyle/>
        <a:p>
          <a:r>
            <a:rPr lang="en-US" dirty="0">
              <a:cs typeface="Calibri Light"/>
            </a:rPr>
            <a:t>Results</a:t>
          </a:r>
        </a:p>
      </dgm:t>
    </dgm:pt>
    <dgm:pt modelId="{40A59EAD-0D49-4190-B9D0-E9FB9848B35E}" type="parTrans" cxnId="{FA321D65-285D-44C3-AB75-E144E5F80B57}">
      <dgm:prSet/>
      <dgm:spPr/>
    </dgm:pt>
    <dgm:pt modelId="{56A63C25-5CB8-4FC4-BCCF-3BAB83DD1DAC}" type="sibTrans" cxnId="{FA321D65-285D-44C3-AB75-E144E5F80B57}">
      <dgm:prSet/>
      <dgm:spPr/>
    </dgm:pt>
    <dgm:pt modelId="{E544289C-33C2-4E6A-A80B-18187E55A840}">
      <dgm:prSet/>
      <dgm:spPr/>
      <dgm:t>
        <a:bodyPr/>
        <a:lstStyle/>
        <a:p>
          <a:r>
            <a:rPr lang="en-US" dirty="0">
              <a:cs typeface="Calibri Light"/>
            </a:rPr>
            <a:t>Conclusions</a:t>
          </a:r>
        </a:p>
      </dgm:t>
    </dgm:pt>
    <dgm:pt modelId="{E3008F87-1AA8-43D7-BC02-363CC29AFD6A}" type="parTrans" cxnId="{D1BC2F02-D2F0-45FB-B653-CC90B261FB91}">
      <dgm:prSet/>
      <dgm:spPr/>
    </dgm:pt>
    <dgm:pt modelId="{3CD4637E-002C-41C7-9588-A212E34EB9C6}" type="sibTrans" cxnId="{D1BC2F02-D2F0-45FB-B653-CC90B261FB91}">
      <dgm:prSet/>
      <dgm:spPr/>
    </dgm:pt>
    <dgm:pt modelId="{7CAC874C-4280-4AC2-B0F8-3E15DAAB1EF3}" type="pres">
      <dgm:prSet presAssocID="{420778E2-1591-432E-9EB7-ECFFA5FD5FE4}" presName="vert0" presStyleCnt="0">
        <dgm:presLayoutVars>
          <dgm:dir/>
          <dgm:animOne val="branch"/>
          <dgm:animLvl val="lvl"/>
        </dgm:presLayoutVars>
      </dgm:prSet>
      <dgm:spPr/>
    </dgm:pt>
    <dgm:pt modelId="{9D2D5D2C-455B-4D19-9FBB-035A7FCE1B34}" type="pres">
      <dgm:prSet presAssocID="{BA7C6019-3004-42EF-A89F-008220E71309}" presName="thickLine" presStyleLbl="alignNode1" presStyleIdx="0" presStyleCnt="7"/>
      <dgm:spPr/>
    </dgm:pt>
    <dgm:pt modelId="{A81EE9A8-F38E-461F-8704-412F8134C9E1}" type="pres">
      <dgm:prSet presAssocID="{BA7C6019-3004-42EF-A89F-008220E71309}" presName="horz1" presStyleCnt="0"/>
      <dgm:spPr/>
    </dgm:pt>
    <dgm:pt modelId="{068A2C20-744C-41D2-8AD2-C4FC20B0036F}" type="pres">
      <dgm:prSet presAssocID="{BA7C6019-3004-42EF-A89F-008220E71309}" presName="tx1" presStyleLbl="revTx" presStyleIdx="0" presStyleCnt="7"/>
      <dgm:spPr/>
    </dgm:pt>
    <dgm:pt modelId="{70213ACB-A46C-4F60-B08B-798B0C8FA3F9}" type="pres">
      <dgm:prSet presAssocID="{BA7C6019-3004-42EF-A89F-008220E71309}" presName="vert1" presStyleCnt="0"/>
      <dgm:spPr/>
    </dgm:pt>
    <dgm:pt modelId="{DFAE0B9B-BB88-4933-A5E8-52E17FD1DD80}" type="pres">
      <dgm:prSet presAssocID="{3E4336DA-481F-4C4F-829A-0DF1D76D9922}" presName="thickLine" presStyleLbl="alignNode1" presStyleIdx="1" presStyleCnt="7"/>
      <dgm:spPr/>
    </dgm:pt>
    <dgm:pt modelId="{51AE5DAB-A25B-403A-8B88-7049EE588E4B}" type="pres">
      <dgm:prSet presAssocID="{3E4336DA-481F-4C4F-829A-0DF1D76D9922}" presName="horz1" presStyleCnt="0"/>
      <dgm:spPr/>
    </dgm:pt>
    <dgm:pt modelId="{63088E43-DBDC-44CC-B6DC-B142C6890B78}" type="pres">
      <dgm:prSet presAssocID="{3E4336DA-481F-4C4F-829A-0DF1D76D9922}" presName="tx1" presStyleLbl="revTx" presStyleIdx="1" presStyleCnt="7"/>
      <dgm:spPr/>
    </dgm:pt>
    <dgm:pt modelId="{AD2786D5-CD30-47DD-9815-FFA9FE047EAA}" type="pres">
      <dgm:prSet presAssocID="{3E4336DA-481F-4C4F-829A-0DF1D76D9922}" presName="vert1" presStyleCnt="0"/>
      <dgm:spPr/>
    </dgm:pt>
    <dgm:pt modelId="{2C9E905B-5004-4FD6-8278-775F459D4046}" type="pres">
      <dgm:prSet presAssocID="{DAE1D189-3456-4769-B977-57B19C8B3753}" presName="thickLine" presStyleLbl="alignNode1" presStyleIdx="2" presStyleCnt="7"/>
      <dgm:spPr/>
    </dgm:pt>
    <dgm:pt modelId="{BE512CFE-DF71-414C-B0E8-873227E65234}" type="pres">
      <dgm:prSet presAssocID="{DAE1D189-3456-4769-B977-57B19C8B3753}" presName="horz1" presStyleCnt="0"/>
      <dgm:spPr/>
    </dgm:pt>
    <dgm:pt modelId="{D3DF7F58-CC36-4A6A-A037-491E35F2A996}" type="pres">
      <dgm:prSet presAssocID="{DAE1D189-3456-4769-B977-57B19C8B3753}" presName="tx1" presStyleLbl="revTx" presStyleIdx="2" presStyleCnt="7"/>
      <dgm:spPr/>
    </dgm:pt>
    <dgm:pt modelId="{DEA4C733-7C9C-4004-BBA2-571052204EF1}" type="pres">
      <dgm:prSet presAssocID="{DAE1D189-3456-4769-B977-57B19C8B3753}" presName="vert1" presStyleCnt="0"/>
      <dgm:spPr/>
    </dgm:pt>
    <dgm:pt modelId="{07E0D6F0-EA39-4488-8A4D-311AAAB6CF02}" type="pres">
      <dgm:prSet presAssocID="{039A0336-9C4A-4003-A654-E918E1EEBFA5}" presName="thickLine" presStyleLbl="alignNode1" presStyleIdx="3" presStyleCnt="7"/>
      <dgm:spPr/>
    </dgm:pt>
    <dgm:pt modelId="{9E7C4D35-7468-4238-B423-C90591750110}" type="pres">
      <dgm:prSet presAssocID="{039A0336-9C4A-4003-A654-E918E1EEBFA5}" presName="horz1" presStyleCnt="0"/>
      <dgm:spPr/>
    </dgm:pt>
    <dgm:pt modelId="{7567022C-5373-4CD4-AE43-141A7A325EC7}" type="pres">
      <dgm:prSet presAssocID="{039A0336-9C4A-4003-A654-E918E1EEBFA5}" presName="tx1" presStyleLbl="revTx" presStyleIdx="3" presStyleCnt="7"/>
      <dgm:spPr/>
    </dgm:pt>
    <dgm:pt modelId="{7B03CD4D-AE0F-4F44-B8A1-A14E98CBB2A9}" type="pres">
      <dgm:prSet presAssocID="{039A0336-9C4A-4003-A654-E918E1EEBFA5}" presName="vert1" presStyleCnt="0"/>
      <dgm:spPr/>
    </dgm:pt>
    <dgm:pt modelId="{D4CD6FCF-0F0F-4F4F-B37B-34FC64B300FA}" type="pres">
      <dgm:prSet presAssocID="{0D79EEA0-C0D5-4AAF-AD47-C086DDCD2CBF}" presName="thickLine" presStyleLbl="alignNode1" presStyleIdx="4" presStyleCnt="7"/>
      <dgm:spPr/>
    </dgm:pt>
    <dgm:pt modelId="{81258CE4-A7C7-4DB0-8E00-DFB4075C5835}" type="pres">
      <dgm:prSet presAssocID="{0D79EEA0-C0D5-4AAF-AD47-C086DDCD2CBF}" presName="horz1" presStyleCnt="0"/>
      <dgm:spPr/>
    </dgm:pt>
    <dgm:pt modelId="{38938F58-2ACA-4AE5-ACDD-89BB44FAFF5D}" type="pres">
      <dgm:prSet presAssocID="{0D79EEA0-C0D5-4AAF-AD47-C086DDCD2CBF}" presName="tx1" presStyleLbl="revTx" presStyleIdx="4" presStyleCnt="7"/>
      <dgm:spPr/>
    </dgm:pt>
    <dgm:pt modelId="{1852631D-9080-416D-AE91-3364E66D4910}" type="pres">
      <dgm:prSet presAssocID="{0D79EEA0-C0D5-4AAF-AD47-C086DDCD2CBF}" presName="vert1" presStyleCnt="0"/>
      <dgm:spPr/>
    </dgm:pt>
    <dgm:pt modelId="{F150947D-8679-41D8-94A4-8550FDEA1429}" type="pres">
      <dgm:prSet presAssocID="{EADC0B89-F396-4549-9902-B974443D0A40}" presName="thickLine" presStyleLbl="alignNode1" presStyleIdx="5" presStyleCnt="7"/>
      <dgm:spPr/>
    </dgm:pt>
    <dgm:pt modelId="{8C91DA1B-5E0E-49D7-89DD-7FCC17FEE159}" type="pres">
      <dgm:prSet presAssocID="{EADC0B89-F396-4549-9902-B974443D0A40}" presName="horz1" presStyleCnt="0"/>
      <dgm:spPr/>
    </dgm:pt>
    <dgm:pt modelId="{140E315A-64C6-4951-951A-8263E078C82E}" type="pres">
      <dgm:prSet presAssocID="{EADC0B89-F396-4549-9902-B974443D0A40}" presName="tx1" presStyleLbl="revTx" presStyleIdx="5" presStyleCnt="7"/>
      <dgm:spPr/>
    </dgm:pt>
    <dgm:pt modelId="{D5887DC0-525D-4A3D-B1E2-AFC38FEE64B3}" type="pres">
      <dgm:prSet presAssocID="{EADC0B89-F396-4549-9902-B974443D0A40}" presName="vert1" presStyleCnt="0"/>
      <dgm:spPr/>
    </dgm:pt>
    <dgm:pt modelId="{4DA90AD7-B004-4D61-AD86-8ECF6945D248}" type="pres">
      <dgm:prSet presAssocID="{E544289C-33C2-4E6A-A80B-18187E55A840}" presName="thickLine" presStyleLbl="alignNode1" presStyleIdx="6" presStyleCnt="7"/>
      <dgm:spPr/>
    </dgm:pt>
    <dgm:pt modelId="{A3731811-39BB-4BD2-A056-5C04756CE468}" type="pres">
      <dgm:prSet presAssocID="{E544289C-33C2-4E6A-A80B-18187E55A840}" presName="horz1" presStyleCnt="0"/>
      <dgm:spPr/>
    </dgm:pt>
    <dgm:pt modelId="{3BBB785D-748F-4085-A662-F2C72E793E6A}" type="pres">
      <dgm:prSet presAssocID="{E544289C-33C2-4E6A-A80B-18187E55A840}" presName="tx1" presStyleLbl="revTx" presStyleIdx="6" presStyleCnt="7"/>
      <dgm:spPr/>
    </dgm:pt>
    <dgm:pt modelId="{9871F154-6E41-4832-8D5F-46FB47D4FC76}" type="pres">
      <dgm:prSet presAssocID="{E544289C-33C2-4E6A-A80B-18187E55A840}" presName="vert1" presStyleCnt="0"/>
      <dgm:spPr/>
    </dgm:pt>
  </dgm:ptLst>
  <dgm:cxnLst>
    <dgm:cxn modelId="{D1BC2F02-D2F0-45FB-B653-CC90B261FB91}" srcId="{420778E2-1591-432E-9EB7-ECFFA5FD5FE4}" destId="{E544289C-33C2-4E6A-A80B-18187E55A840}" srcOrd="6" destOrd="0" parTransId="{E3008F87-1AA8-43D7-BC02-363CC29AFD6A}" sibTransId="{3CD4637E-002C-41C7-9588-A212E34EB9C6}"/>
    <dgm:cxn modelId="{808A8F07-58F8-442C-ACA8-4D6E57894C1F}" type="presOf" srcId="{3E4336DA-481F-4C4F-829A-0DF1D76D9922}" destId="{63088E43-DBDC-44CC-B6DC-B142C6890B78}" srcOrd="0" destOrd="0" presId="urn:microsoft.com/office/officeart/2008/layout/LinedList"/>
    <dgm:cxn modelId="{A0FA6916-259B-4CEB-8681-6CD1C0EDEA51}" type="presOf" srcId="{BA7C6019-3004-42EF-A89F-008220E71309}" destId="{068A2C20-744C-41D2-8AD2-C4FC20B0036F}" srcOrd="0" destOrd="0" presId="urn:microsoft.com/office/officeart/2008/layout/LinedList"/>
    <dgm:cxn modelId="{CDF23338-E5B8-4058-AC79-D0E117313471}" type="presOf" srcId="{420778E2-1591-432E-9EB7-ECFFA5FD5FE4}" destId="{7CAC874C-4280-4AC2-B0F8-3E15DAAB1EF3}" srcOrd="0" destOrd="0" presId="urn:microsoft.com/office/officeart/2008/layout/LinedList"/>
    <dgm:cxn modelId="{D9B70F65-C6BF-45BA-AB5B-F21ECE4042F3}" type="presOf" srcId="{E544289C-33C2-4E6A-A80B-18187E55A840}" destId="{3BBB785D-748F-4085-A662-F2C72E793E6A}" srcOrd="0" destOrd="0" presId="urn:microsoft.com/office/officeart/2008/layout/LinedList"/>
    <dgm:cxn modelId="{FA321D65-285D-44C3-AB75-E144E5F80B57}" srcId="{420778E2-1591-432E-9EB7-ECFFA5FD5FE4}" destId="{0D79EEA0-C0D5-4AAF-AD47-C086DDCD2CBF}" srcOrd="4" destOrd="0" parTransId="{40A59EAD-0D49-4190-B9D0-E9FB9848B35E}" sibTransId="{56A63C25-5CB8-4FC4-BCCF-3BAB83DD1DAC}"/>
    <dgm:cxn modelId="{31EF8354-37A7-4AB5-B03E-A2D80C1EECD8}" srcId="{420778E2-1591-432E-9EB7-ECFFA5FD5FE4}" destId="{3E4336DA-481F-4C4F-829A-0DF1D76D9922}" srcOrd="1" destOrd="0" parTransId="{CF579F05-BDA9-46C3-9E3F-6712DAA139D4}" sibTransId="{8DD7F4D0-40EB-427A-853C-22553F7F96A6}"/>
    <dgm:cxn modelId="{8567ED57-CDAB-4F9E-AA1A-4419F348FE84}" srcId="{420778E2-1591-432E-9EB7-ECFFA5FD5FE4}" destId="{039A0336-9C4A-4003-A654-E918E1EEBFA5}" srcOrd="3" destOrd="0" parTransId="{A5D8AF84-D226-4F45-9F1F-77303C4F145F}" sibTransId="{1119902F-CCDB-49F9-B24D-C4D5C43FEEDB}"/>
    <dgm:cxn modelId="{2AD4177D-90C6-4094-B492-2F425E60DF89}" srcId="{420778E2-1591-432E-9EB7-ECFFA5FD5FE4}" destId="{DAE1D189-3456-4769-B977-57B19C8B3753}" srcOrd="2" destOrd="0" parTransId="{7AE4F62E-5688-4C9E-954A-66BBB790515A}" sibTransId="{A5D1D1F1-C2E1-4C3A-9E8E-64D7F80C1155}"/>
    <dgm:cxn modelId="{EC86F38F-1435-4269-96CB-2BE543BC0207}" type="presOf" srcId="{0D79EEA0-C0D5-4AAF-AD47-C086DDCD2CBF}" destId="{38938F58-2ACA-4AE5-ACDD-89BB44FAFF5D}" srcOrd="0" destOrd="0" presId="urn:microsoft.com/office/officeart/2008/layout/LinedList"/>
    <dgm:cxn modelId="{73E749BE-4537-48AD-9F51-0239632A1F58}" type="presOf" srcId="{DAE1D189-3456-4769-B977-57B19C8B3753}" destId="{D3DF7F58-CC36-4A6A-A037-491E35F2A996}" srcOrd="0" destOrd="0" presId="urn:microsoft.com/office/officeart/2008/layout/LinedList"/>
    <dgm:cxn modelId="{EC14E6C8-8B87-4376-BE09-33D4E9846FA1}" type="presOf" srcId="{EADC0B89-F396-4549-9902-B974443D0A40}" destId="{140E315A-64C6-4951-951A-8263E078C82E}" srcOrd="0" destOrd="0" presId="urn:microsoft.com/office/officeart/2008/layout/LinedList"/>
    <dgm:cxn modelId="{864EDECE-2CFE-46E4-84A6-C09EC122ADB6}" type="presOf" srcId="{039A0336-9C4A-4003-A654-E918E1EEBFA5}" destId="{7567022C-5373-4CD4-AE43-141A7A325EC7}" srcOrd="0" destOrd="0" presId="urn:microsoft.com/office/officeart/2008/layout/LinedList"/>
    <dgm:cxn modelId="{75C051F0-5C3D-42A6-B5B0-0ECE5B773924}" srcId="{420778E2-1591-432E-9EB7-ECFFA5FD5FE4}" destId="{EADC0B89-F396-4549-9902-B974443D0A40}" srcOrd="5" destOrd="0" parTransId="{E2C9560B-EB4C-40AB-8151-1D48EB8B2934}" sibTransId="{AF7A6E86-C7EF-45B1-98D6-F3F2362199E5}"/>
    <dgm:cxn modelId="{37DE22F5-2DDF-4BD3-BA17-3AD552ECF2D4}" srcId="{420778E2-1591-432E-9EB7-ECFFA5FD5FE4}" destId="{BA7C6019-3004-42EF-A89F-008220E71309}" srcOrd="0" destOrd="0" parTransId="{B9040113-1B79-4583-B998-8BFE9F09BC2A}" sibTransId="{643B5F64-5D4A-4365-A27E-FA8DF66E2643}"/>
    <dgm:cxn modelId="{EDD58AE8-FFDA-4B46-B102-5D21B6D20861}" type="presParOf" srcId="{7CAC874C-4280-4AC2-B0F8-3E15DAAB1EF3}" destId="{9D2D5D2C-455B-4D19-9FBB-035A7FCE1B34}" srcOrd="0" destOrd="0" presId="urn:microsoft.com/office/officeart/2008/layout/LinedList"/>
    <dgm:cxn modelId="{6D9743AF-0425-4A3D-BDC9-0948C8CAD571}" type="presParOf" srcId="{7CAC874C-4280-4AC2-B0F8-3E15DAAB1EF3}" destId="{A81EE9A8-F38E-461F-8704-412F8134C9E1}" srcOrd="1" destOrd="0" presId="urn:microsoft.com/office/officeart/2008/layout/LinedList"/>
    <dgm:cxn modelId="{5AED4C82-04C1-4599-9A23-4D452C779FE3}" type="presParOf" srcId="{A81EE9A8-F38E-461F-8704-412F8134C9E1}" destId="{068A2C20-744C-41D2-8AD2-C4FC20B0036F}" srcOrd="0" destOrd="0" presId="urn:microsoft.com/office/officeart/2008/layout/LinedList"/>
    <dgm:cxn modelId="{CB8E13E5-31EC-4CD5-90D1-B88E28706194}" type="presParOf" srcId="{A81EE9A8-F38E-461F-8704-412F8134C9E1}" destId="{70213ACB-A46C-4F60-B08B-798B0C8FA3F9}" srcOrd="1" destOrd="0" presId="urn:microsoft.com/office/officeart/2008/layout/LinedList"/>
    <dgm:cxn modelId="{0F3B6989-665E-4C05-82C1-5374FA4906FD}" type="presParOf" srcId="{7CAC874C-4280-4AC2-B0F8-3E15DAAB1EF3}" destId="{DFAE0B9B-BB88-4933-A5E8-52E17FD1DD80}" srcOrd="2" destOrd="0" presId="urn:microsoft.com/office/officeart/2008/layout/LinedList"/>
    <dgm:cxn modelId="{2628A841-3CC8-408C-A8FB-8B8B2B8A7E02}" type="presParOf" srcId="{7CAC874C-4280-4AC2-B0F8-3E15DAAB1EF3}" destId="{51AE5DAB-A25B-403A-8B88-7049EE588E4B}" srcOrd="3" destOrd="0" presId="urn:microsoft.com/office/officeart/2008/layout/LinedList"/>
    <dgm:cxn modelId="{8BA52FF0-3CC8-4C5A-8ECE-D0194A6DE823}" type="presParOf" srcId="{51AE5DAB-A25B-403A-8B88-7049EE588E4B}" destId="{63088E43-DBDC-44CC-B6DC-B142C6890B78}" srcOrd="0" destOrd="0" presId="urn:microsoft.com/office/officeart/2008/layout/LinedList"/>
    <dgm:cxn modelId="{2DA055BE-F31A-4B9F-B22B-8F035C4B325F}" type="presParOf" srcId="{51AE5DAB-A25B-403A-8B88-7049EE588E4B}" destId="{AD2786D5-CD30-47DD-9815-FFA9FE047EAA}" srcOrd="1" destOrd="0" presId="urn:microsoft.com/office/officeart/2008/layout/LinedList"/>
    <dgm:cxn modelId="{06A5F0B1-B4C6-4165-A7F6-259789672E77}" type="presParOf" srcId="{7CAC874C-4280-4AC2-B0F8-3E15DAAB1EF3}" destId="{2C9E905B-5004-4FD6-8278-775F459D4046}" srcOrd="4" destOrd="0" presId="urn:microsoft.com/office/officeart/2008/layout/LinedList"/>
    <dgm:cxn modelId="{8948EC53-4FBF-4D80-B3DA-6FA7E0CD92B7}" type="presParOf" srcId="{7CAC874C-4280-4AC2-B0F8-3E15DAAB1EF3}" destId="{BE512CFE-DF71-414C-B0E8-873227E65234}" srcOrd="5" destOrd="0" presId="urn:microsoft.com/office/officeart/2008/layout/LinedList"/>
    <dgm:cxn modelId="{F6405940-700E-4A43-88EA-FC73533EF260}" type="presParOf" srcId="{BE512CFE-DF71-414C-B0E8-873227E65234}" destId="{D3DF7F58-CC36-4A6A-A037-491E35F2A996}" srcOrd="0" destOrd="0" presId="urn:microsoft.com/office/officeart/2008/layout/LinedList"/>
    <dgm:cxn modelId="{2F04CF9D-6B61-469C-A33F-BA0E8B4667EB}" type="presParOf" srcId="{BE512CFE-DF71-414C-B0E8-873227E65234}" destId="{DEA4C733-7C9C-4004-BBA2-571052204EF1}" srcOrd="1" destOrd="0" presId="urn:microsoft.com/office/officeart/2008/layout/LinedList"/>
    <dgm:cxn modelId="{0EC2224C-DFD4-412A-B196-6DA590EBE7BC}" type="presParOf" srcId="{7CAC874C-4280-4AC2-B0F8-3E15DAAB1EF3}" destId="{07E0D6F0-EA39-4488-8A4D-311AAAB6CF02}" srcOrd="6" destOrd="0" presId="urn:microsoft.com/office/officeart/2008/layout/LinedList"/>
    <dgm:cxn modelId="{96EB544C-4179-47FB-B6FF-2F35E7B3219F}" type="presParOf" srcId="{7CAC874C-4280-4AC2-B0F8-3E15DAAB1EF3}" destId="{9E7C4D35-7468-4238-B423-C90591750110}" srcOrd="7" destOrd="0" presId="urn:microsoft.com/office/officeart/2008/layout/LinedList"/>
    <dgm:cxn modelId="{6AD8ADF7-4BF6-46D0-9885-1A2FEE34A5ED}" type="presParOf" srcId="{9E7C4D35-7468-4238-B423-C90591750110}" destId="{7567022C-5373-4CD4-AE43-141A7A325EC7}" srcOrd="0" destOrd="0" presId="urn:microsoft.com/office/officeart/2008/layout/LinedList"/>
    <dgm:cxn modelId="{96E57144-1263-424D-81A9-BFC873E200D1}" type="presParOf" srcId="{9E7C4D35-7468-4238-B423-C90591750110}" destId="{7B03CD4D-AE0F-4F44-B8A1-A14E98CBB2A9}" srcOrd="1" destOrd="0" presId="urn:microsoft.com/office/officeart/2008/layout/LinedList"/>
    <dgm:cxn modelId="{BDCF800D-D266-43A5-A6FE-2103738756AF}" type="presParOf" srcId="{7CAC874C-4280-4AC2-B0F8-3E15DAAB1EF3}" destId="{D4CD6FCF-0F0F-4F4F-B37B-34FC64B300FA}" srcOrd="8" destOrd="0" presId="urn:microsoft.com/office/officeart/2008/layout/LinedList"/>
    <dgm:cxn modelId="{AFF86082-1A16-4D73-A148-8E1BECB607B6}" type="presParOf" srcId="{7CAC874C-4280-4AC2-B0F8-3E15DAAB1EF3}" destId="{81258CE4-A7C7-4DB0-8E00-DFB4075C5835}" srcOrd="9" destOrd="0" presId="urn:microsoft.com/office/officeart/2008/layout/LinedList"/>
    <dgm:cxn modelId="{FEE9AB82-0244-43E5-ADE1-3B460F51FC58}" type="presParOf" srcId="{81258CE4-A7C7-4DB0-8E00-DFB4075C5835}" destId="{38938F58-2ACA-4AE5-ACDD-89BB44FAFF5D}" srcOrd="0" destOrd="0" presId="urn:microsoft.com/office/officeart/2008/layout/LinedList"/>
    <dgm:cxn modelId="{486842E8-C45E-4C0E-BE07-554420E85F35}" type="presParOf" srcId="{81258CE4-A7C7-4DB0-8E00-DFB4075C5835}" destId="{1852631D-9080-416D-AE91-3364E66D4910}" srcOrd="1" destOrd="0" presId="urn:microsoft.com/office/officeart/2008/layout/LinedList"/>
    <dgm:cxn modelId="{793A7FF4-9E38-4CCA-83B6-E5D4980CAD66}" type="presParOf" srcId="{7CAC874C-4280-4AC2-B0F8-3E15DAAB1EF3}" destId="{F150947D-8679-41D8-94A4-8550FDEA1429}" srcOrd="10" destOrd="0" presId="urn:microsoft.com/office/officeart/2008/layout/LinedList"/>
    <dgm:cxn modelId="{83CAE87F-769E-4C32-9DEB-058DD543E086}" type="presParOf" srcId="{7CAC874C-4280-4AC2-B0F8-3E15DAAB1EF3}" destId="{8C91DA1B-5E0E-49D7-89DD-7FCC17FEE159}" srcOrd="11" destOrd="0" presId="urn:microsoft.com/office/officeart/2008/layout/LinedList"/>
    <dgm:cxn modelId="{DBF6385A-063C-4E1F-9973-A32F27558115}" type="presParOf" srcId="{8C91DA1B-5E0E-49D7-89DD-7FCC17FEE159}" destId="{140E315A-64C6-4951-951A-8263E078C82E}" srcOrd="0" destOrd="0" presId="urn:microsoft.com/office/officeart/2008/layout/LinedList"/>
    <dgm:cxn modelId="{8B57D8D9-EA86-498F-A36A-8376D5616276}" type="presParOf" srcId="{8C91DA1B-5E0E-49D7-89DD-7FCC17FEE159}" destId="{D5887DC0-525D-4A3D-B1E2-AFC38FEE64B3}" srcOrd="1" destOrd="0" presId="urn:microsoft.com/office/officeart/2008/layout/LinedList"/>
    <dgm:cxn modelId="{F9ED8FE8-DA74-4CF8-8B52-34DD5EC8EF70}" type="presParOf" srcId="{7CAC874C-4280-4AC2-B0F8-3E15DAAB1EF3}" destId="{4DA90AD7-B004-4D61-AD86-8ECF6945D248}" srcOrd="12" destOrd="0" presId="urn:microsoft.com/office/officeart/2008/layout/LinedList"/>
    <dgm:cxn modelId="{C1751AAA-BBF3-459C-8543-3901C3A461F0}" type="presParOf" srcId="{7CAC874C-4280-4AC2-B0F8-3E15DAAB1EF3}" destId="{A3731811-39BB-4BD2-A056-5C04756CE468}" srcOrd="13" destOrd="0" presId="urn:microsoft.com/office/officeart/2008/layout/LinedList"/>
    <dgm:cxn modelId="{E84D76EB-687C-4CF7-AC9A-602FE51229B5}" type="presParOf" srcId="{A3731811-39BB-4BD2-A056-5C04756CE468}" destId="{3BBB785D-748F-4085-A662-F2C72E793E6A}" srcOrd="0" destOrd="0" presId="urn:microsoft.com/office/officeart/2008/layout/LinedList"/>
    <dgm:cxn modelId="{4168F330-0128-4514-A44B-A173EC615DDB}" type="presParOf" srcId="{A3731811-39BB-4BD2-A056-5C04756CE468}" destId="{9871F154-6E41-4832-8D5F-46FB47D4FC7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0778E2-1591-432E-9EB7-ECFFA5FD5FE4}"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A7C6019-3004-42EF-A89F-008220E71309}">
      <dgm:prSet/>
      <dgm:spPr/>
      <dgm:t>
        <a:bodyPr/>
        <a:lstStyle/>
        <a:p>
          <a:r>
            <a:rPr lang="en-US" dirty="0"/>
            <a:t>Expensive</a:t>
          </a:r>
        </a:p>
      </dgm:t>
    </dgm:pt>
    <dgm:pt modelId="{B9040113-1B79-4583-B998-8BFE9F09BC2A}" type="parTrans" cxnId="{37DE22F5-2DDF-4BD3-BA17-3AD552ECF2D4}">
      <dgm:prSet/>
      <dgm:spPr/>
      <dgm:t>
        <a:bodyPr/>
        <a:lstStyle/>
        <a:p>
          <a:endParaRPr lang="en-US"/>
        </a:p>
      </dgm:t>
    </dgm:pt>
    <dgm:pt modelId="{643B5F64-5D4A-4365-A27E-FA8DF66E2643}" type="sibTrans" cxnId="{37DE22F5-2DDF-4BD3-BA17-3AD552ECF2D4}">
      <dgm:prSet/>
      <dgm:spPr/>
      <dgm:t>
        <a:bodyPr/>
        <a:lstStyle/>
        <a:p>
          <a:endParaRPr lang="en-US"/>
        </a:p>
      </dgm:t>
    </dgm:pt>
    <dgm:pt modelId="{DAE1D189-3456-4769-B977-57B19C8B3753}">
      <dgm:prSet/>
      <dgm:spPr/>
      <dgm:t>
        <a:bodyPr/>
        <a:lstStyle/>
        <a:p>
          <a:r>
            <a:rPr lang="en-US" dirty="0">
              <a:cs typeface="Calibri Light"/>
            </a:rPr>
            <a:t>Impossible</a:t>
          </a:r>
        </a:p>
      </dgm:t>
    </dgm:pt>
    <dgm:pt modelId="{7AE4F62E-5688-4C9E-954A-66BBB790515A}" type="parTrans" cxnId="{2AD4177D-90C6-4094-B492-2F425E60DF89}">
      <dgm:prSet/>
      <dgm:spPr/>
      <dgm:t>
        <a:bodyPr/>
        <a:lstStyle/>
        <a:p>
          <a:endParaRPr lang="en-GB"/>
        </a:p>
      </dgm:t>
    </dgm:pt>
    <dgm:pt modelId="{A5D1D1F1-C2E1-4C3A-9E8E-64D7F80C1155}" type="sibTrans" cxnId="{2AD4177D-90C6-4094-B492-2F425E60DF89}">
      <dgm:prSet/>
      <dgm:spPr/>
      <dgm:t>
        <a:bodyPr/>
        <a:lstStyle/>
        <a:p>
          <a:endParaRPr lang="en-GB"/>
        </a:p>
      </dgm:t>
    </dgm:pt>
    <dgm:pt modelId="{039A0336-9C4A-4003-A654-E918E1EEBFA5}">
      <dgm:prSet/>
      <dgm:spPr/>
      <dgm:t>
        <a:bodyPr/>
        <a:lstStyle/>
        <a:p>
          <a:r>
            <a:rPr lang="en-US" dirty="0">
              <a:cs typeface="Calibri Light"/>
            </a:rPr>
            <a:t>Rare</a:t>
          </a:r>
        </a:p>
      </dgm:t>
    </dgm:pt>
    <dgm:pt modelId="{A5D8AF84-D226-4F45-9F1F-77303C4F145F}" type="parTrans" cxnId="{8567ED57-CDAB-4F9E-AA1A-4419F348FE84}">
      <dgm:prSet/>
      <dgm:spPr/>
      <dgm:t>
        <a:bodyPr/>
        <a:lstStyle/>
        <a:p>
          <a:endParaRPr lang="en-GB"/>
        </a:p>
      </dgm:t>
    </dgm:pt>
    <dgm:pt modelId="{1119902F-CCDB-49F9-B24D-C4D5C43FEEDB}" type="sibTrans" cxnId="{8567ED57-CDAB-4F9E-AA1A-4419F348FE84}">
      <dgm:prSet/>
      <dgm:spPr/>
      <dgm:t>
        <a:bodyPr/>
        <a:lstStyle/>
        <a:p>
          <a:endParaRPr lang="en-GB"/>
        </a:p>
      </dgm:t>
    </dgm:pt>
    <dgm:pt modelId="{40903247-568B-4E37-8B64-E17185CB67D5}">
      <dgm:prSet/>
      <dgm:spPr/>
      <dgm:t>
        <a:bodyPr/>
        <a:lstStyle/>
        <a:p>
          <a:r>
            <a:rPr lang="en-US" dirty="0"/>
            <a:t>Dangerous</a:t>
          </a:r>
        </a:p>
      </dgm:t>
    </dgm:pt>
    <dgm:pt modelId="{58270ECC-938B-4BA5-94D8-8A86B99920C4}" type="parTrans" cxnId="{1ECD9691-3E9A-4EE2-B168-550869463E05}">
      <dgm:prSet/>
      <dgm:spPr/>
      <dgm:t>
        <a:bodyPr/>
        <a:lstStyle/>
        <a:p>
          <a:endParaRPr lang="en-GB"/>
        </a:p>
      </dgm:t>
    </dgm:pt>
    <dgm:pt modelId="{4F1B7049-FF07-4E1B-BD4D-B2605C1D01A6}" type="sibTrans" cxnId="{1ECD9691-3E9A-4EE2-B168-550869463E05}">
      <dgm:prSet/>
      <dgm:spPr/>
      <dgm:t>
        <a:bodyPr/>
        <a:lstStyle/>
        <a:p>
          <a:endParaRPr lang="en-GB"/>
        </a:p>
      </dgm:t>
    </dgm:pt>
    <dgm:pt modelId="{7CAC874C-4280-4AC2-B0F8-3E15DAAB1EF3}" type="pres">
      <dgm:prSet presAssocID="{420778E2-1591-432E-9EB7-ECFFA5FD5FE4}" presName="vert0" presStyleCnt="0">
        <dgm:presLayoutVars>
          <dgm:dir/>
          <dgm:animOne val="branch"/>
          <dgm:animLvl val="lvl"/>
        </dgm:presLayoutVars>
      </dgm:prSet>
      <dgm:spPr/>
    </dgm:pt>
    <dgm:pt modelId="{9D2D5D2C-455B-4D19-9FBB-035A7FCE1B34}" type="pres">
      <dgm:prSet presAssocID="{BA7C6019-3004-42EF-A89F-008220E71309}" presName="thickLine" presStyleLbl="alignNode1" presStyleIdx="0" presStyleCnt="4"/>
      <dgm:spPr/>
    </dgm:pt>
    <dgm:pt modelId="{A81EE9A8-F38E-461F-8704-412F8134C9E1}" type="pres">
      <dgm:prSet presAssocID="{BA7C6019-3004-42EF-A89F-008220E71309}" presName="horz1" presStyleCnt="0"/>
      <dgm:spPr/>
    </dgm:pt>
    <dgm:pt modelId="{068A2C20-744C-41D2-8AD2-C4FC20B0036F}" type="pres">
      <dgm:prSet presAssocID="{BA7C6019-3004-42EF-A89F-008220E71309}" presName="tx1" presStyleLbl="revTx" presStyleIdx="0" presStyleCnt="4"/>
      <dgm:spPr/>
    </dgm:pt>
    <dgm:pt modelId="{70213ACB-A46C-4F60-B08B-798B0C8FA3F9}" type="pres">
      <dgm:prSet presAssocID="{BA7C6019-3004-42EF-A89F-008220E71309}" presName="vert1" presStyleCnt="0"/>
      <dgm:spPr/>
    </dgm:pt>
    <dgm:pt modelId="{D3288C78-FB45-4AA7-9F64-68BAE2273E56}" type="pres">
      <dgm:prSet presAssocID="{40903247-568B-4E37-8B64-E17185CB67D5}" presName="thickLine" presStyleLbl="alignNode1" presStyleIdx="1" presStyleCnt="4"/>
      <dgm:spPr/>
    </dgm:pt>
    <dgm:pt modelId="{899AD456-5300-4BA9-A025-21FD130767C1}" type="pres">
      <dgm:prSet presAssocID="{40903247-568B-4E37-8B64-E17185CB67D5}" presName="horz1" presStyleCnt="0"/>
      <dgm:spPr/>
    </dgm:pt>
    <dgm:pt modelId="{C5EBEF66-ED77-4E76-9F6B-F7569EB1F0B2}" type="pres">
      <dgm:prSet presAssocID="{40903247-568B-4E37-8B64-E17185CB67D5}" presName="tx1" presStyleLbl="revTx" presStyleIdx="1" presStyleCnt="4"/>
      <dgm:spPr/>
    </dgm:pt>
    <dgm:pt modelId="{B0B65DD7-B0FE-4112-A4B3-596C56F5CFD5}" type="pres">
      <dgm:prSet presAssocID="{40903247-568B-4E37-8B64-E17185CB67D5}" presName="vert1" presStyleCnt="0"/>
      <dgm:spPr/>
    </dgm:pt>
    <dgm:pt modelId="{2C9E905B-5004-4FD6-8278-775F459D4046}" type="pres">
      <dgm:prSet presAssocID="{DAE1D189-3456-4769-B977-57B19C8B3753}" presName="thickLine" presStyleLbl="alignNode1" presStyleIdx="2" presStyleCnt="4"/>
      <dgm:spPr/>
    </dgm:pt>
    <dgm:pt modelId="{BE512CFE-DF71-414C-B0E8-873227E65234}" type="pres">
      <dgm:prSet presAssocID="{DAE1D189-3456-4769-B977-57B19C8B3753}" presName="horz1" presStyleCnt="0"/>
      <dgm:spPr/>
    </dgm:pt>
    <dgm:pt modelId="{D3DF7F58-CC36-4A6A-A037-491E35F2A996}" type="pres">
      <dgm:prSet presAssocID="{DAE1D189-3456-4769-B977-57B19C8B3753}" presName="tx1" presStyleLbl="revTx" presStyleIdx="2" presStyleCnt="4"/>
      <dgm:spPr/>
    </dgm:pt>
    <dgm:pt modelId="{DEA4C733-7C9C-4004-BBA2-571052204EF1}" type="pres">
      <dgm:prSet presAssocID="{DAE1D189-3456-4769-B977-57B19C8B3753}" presName="vert1" presStyleCnt="0"/>
      <dgm:spPr/>
    </dgm:pt>
    <dgm:pt modelId="{07E0D6F0-EA39-4488-8A4D-311AAAB6CF02}" type="pres">
      <dgm:prSet presAssocID="{039A0336-9C4A-4003-A654-E918E1EEBFA5}" presName="thickLine" presStyleLbl="alignNode1" presStyleIdx="3" presStyleCnt="4"/>
      <dgm:spPr/>
    </dgm:pt>
    <dgm:pt modelId="{9E7C4D35-7468-4238-B423-C90591750110}" type="pres">
      <dgm:prSet presAssocID="{039A0336-9C4A-4003-A654-E918E1EEBFA5}" presName="horz1" presStyleCnt="0"/>
      <dgm:spPr/>
    </dgm:pt>
    <dgm:pt modelId="{7567022C-5373-4CD4-AE43-141A7A325EC7}" type="pres">
      <dgm:prSet presAssocID="{039A0336-9C4A-4003-A654-E918E1EEBFA5}" presName="tx1" presStyleLbl="revTx" presStyleIdx="3" presStyleCnt="4"/>
      <dgm:spPr/>
    </dgm:pt>
    <dgm:pt modelId="{7B03CD4D-AE0F-4F44-B8A1-A14E98CBB2A9}" type="pres">
      <dgm:prSet presAssocID="{039A0336-9C4A-4003-A654-E918E1EEBFA5}" presName="vert1" presStyleCnt="0"/>
      <dgm:spPr/>
    </dgm:pt>
  </dgm:ptLst>
  <dgm:cxnLst>
    <dgm:cxn modelId="{A0FA6916-259B-4CEB-8681-6CD1C0EDEA51}" type="presOf" srcId="{BA7C6019-3004-42EF-A89F-008220E71309}" destId="{068A2C20-744C-41D2-8AD2-C4FC20B0036F}" srcOrd="0" destOrd="0" presId="urn:microsoft.com/office/officeart/2008/layout/LinedList"/>
    <dgm:cxn modelId="{CDF23338-E5B8-4058-AC79-D0E117313471}" type="presOf" srcId="{420778E2-1591-432E-9EB7-ECFFA5FD5FE4}" destId="{7CAC874C-4280-4AC2-B0F8-3E15DAAB1EF3}" srcOrd="0" destOrd="0" presId="urn:microsoft.com/office/officeart/2008/layout/LinedList"/>
    <dgm:cxn modelId="{8567ED57-CDAB-4F9E-AA1A-4419F348FE84}" srcId="{420778E2-1591-432E-9EB7-ECFFA5FD5FE4}" destId="{039A0336-9C4A-4003-A654-E918E1EEBFA5}" srcOrd="3" destOrd="0" parTransId="{A5D8AF84-D226-4F45-9F1F-77303C4F145F}" sibTransId="{1119902F-CCDB-49F9-B24D-C4D5C43FEEDB}"/>
    <dgm:cxn modelId="{2AD4177D-90C6-4094-B492-2F425E60DF89}" srcId="{420778E2-1591-432E-9EB7-ECFFA5FD5FE4}" destId="{DAE1D189-3456-4769-B977-57B19C8B3753}" srcOrd="2" destOrd="0" parTransId="{7AE4F62E-5688-4C9E-954A-66BBB790515A}" sibTransId="{A5D1D1F1-C2E1-4C3A-9E8E-64D7F80C1155}"/>
    <dgm:cxn modelId="{1ECD9691-3E9A-4EE2-B168-550869463E05}" srcId="{420778E2-1591-432E-9EB7-ECFFA5FD5FE4}" destId="{40903247-568B-4E37-8B64-E17185CB67D5}" srcOrd="1" destOrd="0" parTransId="{58270ECC-938B-4BA5-94D8-8A86B99920C4}" sibTransId="{4F1B7049-FF07-4E1B-BD4D-B2605C1D01A6}"/>
    <dgm:cxn modelId="{CB8B1F93-5575-46B8-8309-77D3FFAC9D91}" type="presOf" srcId="{40903247-568B-4E37-8B64-E17185CB67D5}" destId="{C5EBEF66-ED77-4E76-9F6B-F7569EB1F0B2}" srcOrd="0" destOrd="0" presId="urn:microsoft.com/office/officeart/2008/layout/LinedList"/>
    <dgm:cxn modelId="{73E749BE-4537-48AD-9F51-0239632A1F58}" type="presOf" srcId="{DAE1D189-3456-4769-B977-57B19C8B3753}" destId="{D3DF7F58-CC36-4A6A-A037-491E35F2A996}" srcOrd="0" destOrd="0" presId="urn:microsoft.com/office/officeart/2008/layout/LinedList"/>
    <dgm:cxn modelId="{864EDECE-2CFE-46E4-84A6-C09EC122ADB6}" type="presOf" srcId="{039A0336-9C4A-4003-A654-E918E1EEBFA5}" destId="{7567022C-5373-4CD4-AE43-141A7A325EC7}" srcOrd="0" destOrd="0" presId="urn:microsoft.com/office/officeart/2008/layout/LinedList"/>
    <dgm:cxn modelId="{37DE22F5-2DDF-4BD3-BA17-3AD552ECF2D4}" srcId="{420778E2-1591-432E-9EB7-ECFFA5FD5FE4}" destId="{BA7C6019-3004-42EF-A89F-008220E71309}" srcOrd="0" destOrd="0" parTransId="{B9040113-1B79-4583-B998-8BFE9F09BC2A}" sibTransId="{643B5F64-5D4A-4365-A27E-FA8DF66E2643}"/>
    <dgm:cxn modelId="{EDD58AE8-FFDA-4B46-B102-5D21B6D20861}" type="presParOf" srcId="{7CAC874C-4280-4AC2-B0F8-3E15DAAB1EF3}" destId="{9D2D5D2C-455B-4D19-9FBB-035A7FCE1B34}" srcOrd="0" destOrd="0" presId="urn:microsoft.com/office/officeart/2008/layout/LinedList"/>
    <dgm:cxn modelId="{6D9743AF-0425-4A3D-BDC9-0948C8CAD571}" type="presParOf" srcId="{7CAC874C-4280-4AC2-B0F8-3E15DAAB1EF3}" destId="{A81EE9A8-F38E-461F-8704-412F8134C9E1}" srcOrd="1" destOrd="0" presId="urn:microsoft.com/office/officeart/2008/layout/LinedList"/>
    <dgm:cxn modelId="{5AED4C82-04C1-4599-9A23-4D452C779FE3}" type="presParOf" srcId="{A81EE9A8-F38E-461F-8704-412F8134C9E1}" destId="{068A2C20-744C-41D2-8AD2-C4FC20B0036F}" srcOrd="0" destOrd="0" presId="urn:microsoft.com/office/officeart/2008/layout/LinedList"/>
    <dgm:cxn modelId="{CB8E13E5-31EC-4CD5-90D1-B88E28706194}" type="presParOf" srcId="{A81EE9A8-F38E-461F-8704-412F8134C9E1}" destId="{70213ACB-A46C-4F60-B08B-798B0C8FA3F9}" srcOrd="1" destOrd="0" presId="urn:microsoft.com/office/officeart/2008/layout/LinedList"/>
    <dgm:cxn modelId="{11463817-B3FE-4DD1-8EDC-7669F743D16F}" type="presParOf" srcId="{7CAC874C-4280-4AC2-B0F8-3E15DAAB1EF3}" destId="{D3288C78-FB45-4AA7-9F64-68BAE2273E56}" srcOrd="2" destOrd="0" presId="urn:microsoft.com/office/officeart/2008/layout/LinedList"/>
    <dgm:cxn modelId="{D4A7E2E6-4108-430D-8EA8-6C1CE246DD19}" type="presParOf" srcId="{7CAC874C-4280-4AC2-B0F8-3E15DAAB1EF3}" destId="{899AD456-5300-4BA9-A025-21FD130767C1}" srcOrd="3" destOrd="0" presId="urn:microsoft.com/office/officeart/2008/layout/LinedList"/>
    <dgm:cxn modelId="{E5E65592-0BA6-4470-9B96-54B47A92DBE7}" type="presParOf" srcId="{899AD456-5300-4BA9-A025-21FD130767C1}" destId="{C5EBEF66-ED77-4E76-9F6B-F7569EB1F0B2}" srcOrd="0" destOrd="0" presId="urn:microsoft.com/office/officeart/2008/layout/LinedList"/>
    <dgm:cxn modelId="{1E4EB425-6204-46DD-8ECD-A404347DC571}" type="presParOf" srcId="{899AD456-5300-4BA9-A025-21FD130767C1}" destId="{B0B65DD7-B0FE-4112-A4B3-596C56F5CFD5}" srcOrd="1" destOrd="0" presId="urn:microsoft.com/office/officeart/2008/layout/LinedList"/>
    <dgm:cxn modelId="{06A5F0B1-B4C6-4165-A7F6-259789672E77}" type="presParOf" srcId="{7CAC874C-4280-4AC2-B0F8-3E15DAAB1EF3}" destId="{2C9E905B-5004-4FD6-8278-775F459D4046}" srcOrd="4" destOrd="0" presId="urn:microsoft.com/office/officeart/2008/layout/LinedList"/>
    <dgm:cxn modelId="{8948EC53-4FBF-4D80-B3DA-6FA7E0CD92B7}" type="presParOf" srcId="{7CAC874C-4280-4AC2-B0F8-3E15DAAB1EF3}" destId="{BE512CFE-DF71-414C-B0E8-873227E65234}" srcOrd="5" destOrd="0" presId="urn:microsoft.com/office/officeart/2008/layout/LinedList"/>
    <dgm:cxn modelId="{F6405940-700E-4A43-88EA-FC73533EF260}" type="presParOf" srcId="{BE512CFE-DF71-414C-B0E8-873227E65234}" destId="{D3DF7F58-CC36-4A6A-A037-491E35F2A996}" srcOrd="0" destOrd="0" presId="urn:microsoft.com/office/officeart/2008/layout/LinedList"/>
    <dgm:cxn modelId="{2F04CF9D-6B61-469C-A33F-BA0E8B4667EB}" type="presParOf" srcId="{BE512CFE-DF71-414C-B0E8-873227E65234}" destId="{DEA4C733-7C9C-4004-BBA2-571052204EF1}" srcOrd="1" destOrd="0" presId="urn:microsoft.com/office/officeart/2008/layout/LinedList"/>
    <dgm:cxn modelId="{0EC2224C-DFD4-412A-B196-6DA590EBE7BC}" type="presParOf" srcId="{7CAC874C-4280-4AC2-B0F8-3E15DAAB1EF3}" destId="{07E0D6F0-EA39-4488-8A4D-311AAAB6CF02}" srcOrd="6" destOrd="0" presId="urn:microsoft.com/office/officeart/2008/layout/LinedList"/>
    <dgm:cxn modelId="{96EB544C-4179-47FB-B6FF-2F35E7B3219F}" type="presParOf" srcId="{7CAC874C-4280-4AC2-B0F8-3E15DAAB1EF3}" destId="{9E7C4D35-7468-4238-B423-C90591750110}" srcOrd="7" destOrd="0" presId="urn:microsoft.com/office/officeart/2008/layout/LinedList"/>
    <dgm:cxn modelId="{6AD8ADF7-4BF6-46D0-9885-1A2FEE34A5ED}" type="presParOf" srcId="{9E7C4D35-7468-4238-B423-C90591750110}" destId="{7567022C-5373-4CD4-AE43-141A7A325EC7}" srcOrd="0" destOrd="0" presId="urn:microsoft.com/office/officeart/2008/layout/LinedList"/>
    <dgm:cxn modelId="{96E57144-1263-424D-81A9-BFC873E200D1}" type="presParOf" srcId="{9E7C4D35-7468-4238-B423-C90591750110}" destId="{7B03CD4D-AE0F-4F44-B8A1-A14E98CBB2A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0778E2-1591-432E-9EB7-ECFFA5FD5FE4}"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A7C6019-3004-42EF-A89F-008220E71309}">
      <dgm:prSet/>
      <dgm:spPr/>
      <dgm:t>
        <a:bodyPr/>
        <a:lstStyle/>
        <a:p>
          <a:r>
            <a:rPr lang="en-US" dirty="0"/>
            <a:t>E-Learning and Experiential Learning </a:t>
          </a:r>
        </a:p>
      </dgm:t>
    </dgm:pt>
    <dgm:pt modelId="{B9040113-1B79-4583-B998-8BFE9F09BC2A}" type="parTrans" cxnId="{37DE22F5-2DDF-4BD3-BA17-3AD552ECF2D4}">
      <dgm:prSet/>
      <dgm:spPr/>
      <dgm:t>
        <a:bodyPr/>
        <a:lstStyle/>
        <a:p>
          <a:endParaRPr lang="en-US"/>
        </a:p>
      </dgm:t>
    </dgm:pt>
    <dgm:pt modelId="{643B5F64-5D4A-4365-A27E-FA8DF66E2643}" type="sibTrans" cxnId="{37DE22F5-2DDF-4BD3-BA17-3AD552ECF2D4}">
      <dgm:prSet/>
      <dgm:spPr/>
      <dgm:t>
        <a:bodyPr/>
        <a:lstStyle/>
        <a:p>
          <a:endParaRPr lang="en-US"/>
        </a:p>
      </dgm:t>
    </dgm:pt>
    <dgm:pt modelId="{21DCAD6B-2D88-4670-BD16-E754CA9F5EF9}">
      <dgm:prSet/>
      <dgm:spPr/>
      <dgm:t>
        <a:bodyPr/>
        <a:lstStyle/>
        <a:p>
          <a:r>
            <a:rPr lang="en-US" dirty="0"/>
            <a:t>Voice of Mithras telling participants information</a:t>
          </a:r>
        </a:p>
      </dgm:t>
    </dgm:pt>
    <dgm:pt modelId="{CA4877A7-DD2F-4599-BBE4-9E4E94587528}" type="parTrans" cxnId="{34930B99-42C7-4D63-8316-0A45F11D7A87}">
      <dgm:prSet/>
      <dgm:spPr/>
      <dgm:t>
        <a:bodyPr/>
        <a:lstStyle/>
        <a:p>
          <a:endParaRPr lang="en-US"/>
        </a:p>
      </dgm:t>
    </dgm:pt>
    <dgm:pt modelId="{7F706E9B-9F34-4941-A4E3-F0DE27D606A3}" type="sibTrans" cxnId="{34930B99-42C7-4D63-8316-0A45F11D7A87}">
      <dgm:prSet/>
      <dgm:spPr/>
      <dgm:t>
        <a:bodyPr/>
        <a:lstStyle/>
        <a:p>
          <a:endParaRPr lang="en-US"/>
        </a:p>
      </dgm:t>
    </dgm:pt>
    <dgm:pt modelId="{BEB7D4F7-74C7-4F78-88FC-7C1801F8F257}">
      <dgm:prSet/>
      <dgm:spPr/>
      <dgm:t>
        <a:bodyPr/>
        <a:lstStyle/>
        <a:p>
          <a:r>
            <a:rPr lang="en-US" dirty="0"/>
            <a:t>Light</a:t>
          </a:r>
          <a:r>
            <a:rPr lang="en-US" baseline="0" dirty="0"/>
            <a:t> the torches for upcoming ceremony</a:t>
          </a:r>
          <a:endParaRPr lang="en-US" dirty="0"/>
        </a:p>
      </dgm:t>
    </dgm:pt>
    <dgm:pt modelId="{E81883D0-1165-465F-80A8-CBDDFD147670}" type="parTrans" cxnId="{ABEE243E-9620-408D-9CEF-B9AF6C5ED013}">
      <dgm:prSet/>
      <dgm:spPr/>
      <dgm:t>
        <a:bodyPr/>
        <a:lstStyle/>
        <a:p>
          <a:endParaRPr lang="en-US"/>
        </a:p>
      </dgm:t>
    </dgm:pt>
    <dgm:pt modelId="{665122CB-DC93-4565-85CC-6222DE948701}" type="sibTrans" cxnId="{ABEE243E-9620-408D-9CEF-B9AF6C5ED013}">
      <dgm:prSet/>
      <dgm:spPr/>
      <dgm:t>
        <a:bodyPr/>
        <a:lstStyle/>
        <a:p>
          <a:endParaRPr lang="en-US"/>
        </a:p>
      </dgm:t>
    </dgm:pt>
    <dgm:pt modelId="{0BF690FB-09E4-4CD0-9476-BE871D505DB5}">
      <dgm:prSet/>
      <dgm:spPr/>
      <dgm:t>
        <a:bodyPr/>
        <a:lstStyle/>
        <a:p>
          <a:r>
            <a:rPr lang="en-US" dirty="0"/>
            <a:t>Ability to move freely and grab objects</a:t>
          </a:r>
        </a:p>
      </dgm:t>
    </dgm:pt>
    <dgm:pt modelId="{2D9D3B1B-E176-40C6-AE96-C271B1975E86}" type="parTrans" cxnId="{812A2220-C584-4B59-BB2E-E250695809F4}">
      <dgm:prSet/>
      <dgm:spPr/>
      <dgm:t>
        <a:bodyPr/>
        <a:lstStyle/>
        <a:p>
          <a:endParaRPr lang="en-US"/>
        </a:p>
      </dgm:t>
    </dgm:pt>
    <dgm:pt modelId="{0E937EBE-2A67-4E1F-BF82-CFC05866BBC8}" type="sibTrans" cxnId="{812A2220-C584-4B59-BB2E-E250695809F4}">
      <dgm:prSet/>
      <dgm:spPr/>
      <dgm:t>
        <a:bodyPr/>
        <a:lstStyle/>
        <a:p>
          <a:endParaRPr lang="en-US"/>
        </a:p>
      </dgm:t>
    </dgm:pt>
    <dgm:pt modelId="{7CAC874C-4280-4AC2-B0F8-3E15DAAB1EF3}" type="pres">
      <dgm:prSet presAssocID="{420778E2-1591-432E-9EB7-ECFFA5FD5FE4}" presName="vert0" presStyleCnt="0">
        <dgm:presLayoutVars>
          <dgm:dir/>
          <dgm:animOne val="branch"/>
          <dgm:animLvl val="lvl"/>
        </dgm:presLayoutVars>
      </dgm:prSet>
      <dgm:spPr/>
    </dgm:pt>
    <dgm:pt modelId="{9D2D5D2C-455B-4D19-9FBB-035A7FCE1B34}" type="pres">
      <dgm:prSet presAssocID="{BA7C6019-3004-42EF-A89F-008220E71309}" presName="thickLine" presStyleLbl="alignNode1" presStyleIdx="0" presStyleCnt="4"/>
      <dgm:spPr/>
    </dgm:pt>
    <dgm:pt modelId="{A81EE9A8-F38E-461F-8704-412F8134C9E1}" type="pres">
      <dgm:prSet presAssocID="{BA7C6019-3004-42EF-A89F-008220E71309}" presName="horz1" presStyleCnt="0"/>
      <dgm:spPr/>
    </dgm:pt>
    <dgm:pt modelId="{068A2C20-744C-41D2-8AD2-C4FC20B0036F}" type="pres">
      <dgm:prSet presAssocID="{BA7C6019-3004-42EF-A89F-008220E71309}" presName="tx1" presStyleLbl="revTx" presStyleIdx="0" presStyleCnt="4"/>
      <dgm:spPr/>
    </dgm:pt>
    <dgm:pt modelId="{70213ACB-A46C-4F60-B08B-798B0C8FA3F9}" type="pres">
      <dgm:prSet presAssocID="{BA7C6019-3004-42EF-A89F-008220E71309}" presName="vert1" presStyleCnt="0"/>
      <dgm:spPr/>
    </dgm:pt>
    <dgm:pt modelId="{FA64BF2B-AE2C-46B3-A8E7-6A975A722722}" type="pres">
      <dgm:prSet presAssocID="{21DCAD6B-2D88-4670-BD16-E754CA9F5EF9}" presName="thickLine" presStyleLbl="alignNode1" presStyleIdx="1" presStyleCnt="4"/>
      <dgm:spPr/>
    </dgm:pt>
    <dgm:pt modelId="{EA6B13AB-CCE9-491F-86BA-B01C64DD7042}" type="pres">
      <dgm:prSet presAssocID="{21DCAD6B-2D88-4670-BD16-E754CA9F5EF9}" presName="horz1" presStyleCnt="0"/>
      <dgm:spPr/>
    </dgm:pt>
    <dgm:pt modelId="{8B789FA8-7CFA-4757-8334-0B4A53D82C15}" type="pres">
      <dgm:prSet presAssocID="{21DCAD6B-2D88-4670-BD16-E754CA9F5EF9}" presName="tx1" presStyleLbl="revTx" presStyleIdx="1" presStyleCnt="4"/>
      <dgm:spPr/>
    </dgm:pt>
    <dgm:pt modelId="{76846EEC-A833-46D3-81AA-524FD139F6AC}" type="pres">
      <dgm:prSet presAssocID="{21DCAD6B-2D88-4670-BD16-E754CA9F5EF9}" presName="vert1" presStyleCnt="0"/>
      <dgm:spPr/>
    </dgm:pt>
    <dgm:pt modelId="{673DA700-46B8-406E-BC6A-F13DACE1073B}" type="pres">
      <dgm:prSet presAssocID="{BEB7D4F7-74C7-4F78-88FC-7C1801F8F257}" presName="thickLine" presStyleLbl="alignNode1" presStyleIdx="2" presStyleCnt="4"/>
      <dgm:spPr/>
    </dgm:pt>
    <dgm:pt modelId="{737D63E5-4E56-4852-960C-01B2C3F468F7}" type="pres">
      <dgm:prSet presAssocID="{BEB7D4F7-74C7-4F78-88FC-7C1801F8F257}" presName="horz1" presStyleCnt="0"/>
      <dgm:spPr/>
    </dgm:pt>
    <dgm:pt modelId="{61615C70-A354-4210-A199-63E085590063}" type="pres">
      <dgm:prSet presAssocID="{BEB7D4F7-74C7-4F78-88FC-7C1801F8F257}" presName="tx1" presStyleLbl="revTx" presStyleIdx="2" presStyleCnt="4"/>
      <dgm:spPr/>
    </dgm:pt>
    <dgm:pt modelId="{9D5ED42A-058C-4FFC-B161-1448AF6B49DF}" type="pres">
      <dgm:prSet presAssocID="{BEB7D4F7-74C7-4F78-88FC-7C1801F8F257}" presName="vert1" presStyleCnt="0"/>
      <dgm:spPr/>
    </dgm:pt>
    <dgm:pt modelId="{8940C862-1076-4F4C-B31E-D2D2AC25C5CA}" type="pres">
      <dgm:prSet presAssocID="{0BF690FB-09E4-4CD0-9476-BE871D505DB5}" presName="thickLine" presStyleLbl="alignNode1" presStyleIdx="3" presStyleCnt="4"/>
      <dgm:spPr/>
    </dgm:pt>
    <dgm:pt modelId="{2E44E0FB-AF6D-4E75-9DE1-265BC31F3340}" type="pres">
      <dgm:prSet presAssocID="{0BF690FB-09E4-4CD0-9476-BE871D505DB5}" presName="horz1" presStyleCnt="0"/>
      <dgm:spPr/>
    </dgm:pt>
    <dgm:pt modelId="{9814E919-F088-4EFC-A85B-61BF814F3AFC}" type="pres">
      <dgm:prSet presAssocID="{0BF690FB-09E4-4CD0-9476-BE871D505DB5}" presName="tx1" presStyleLbl="revTx" presStyleIdx="3" presStyleCnt="4"/>
      <dgm:spPr/>
    </dgm:pt>
    <dgm:pt modelId="{45AD1D6C-1176-4D35-A331-A675291DC1E1}" type="pres">
      <dgm:prSet presAssocID="{0BF690FB-09E4-4CD0-9476-BE871D505DB5}" presName="vert1" presStyleCnt="0"/>
      <dgm:spPr/>
    </dgm:pt>
  </dgm:ptLst>
  <dgm:cxnLst>
    <dgm:cxn modelId="{8BBCEB0F-A72A-4375-A07D-16FCBD0FF394}" type="presOf" srcId="{BEB7D4F7-74C7-4F78-88FC-7C1801F8F257}" destId="{61615C70-A354-4210-A199-63E085590063}" srcOrd="0" destOrd="0" presId="urn:microsoft.com/office/officeart/2008/layout/LinedList"/>
    <dgm:cxn modelId="{A0FA6916-259B-4CEB-8681-6CD1C0EDEA51}" type="presOf" srcId="{BA7C6019-3004-42EF-A89F-008220E71309}" destId="{068A2C20-744C-41D2-8AD2-C4FC20B0036F}" srcOrd="0" destOrd="0" presId="urn:microsoft.com/office/officeart/2008/layout/LinedList"/>
    <dgm:cxn modelId="{812A2220-C584-4B59-BB2E-E250695809F4}" srcId="{420778E2-1591-432E-9EB7-ECFFA5FD5FE4}" destId="{0BF690FB-09E4-4CD0-9476-BE871D505DB5}" srcOrd="3" destOrd="0" parTransId="{2D9D3B1B-E176-40C6-AE96-C271B1975E86}" sibTransId="{0E937EBE-2A67-4E1F-BF82-CFC05866BBC8}"/>
    <dgm:cxn modelId="{9BE7CC25-E18F-44EB-892B-A12E7DE6A5B2}" type="presOf" srcId="{0BF690FB-09E4-4CD0-9476-BE871D505DB5}" destId="{9814E919-F088-4EFC-A85B-61BF814F3AFC}" srcOrd="0" destOrd="0" presId="urn:microsoft.com/office/officeart/2008/layout/LinedList"/>
    <dgm:cxn modelId="{CDF23338-E5B8-4058-AC79-D0E117313471}" type="presOf" srcId="{420778E2-1591-432E-9EB7-ECFFA5FD5FE4}" destId="{7CAC874C-4280-4AC2-B0F8-3E15DAAB1EF3}" srcOrd="0" destOrd="0" presId="urn:microsoft.com/office/officeart/2008/layout/LinedList"/>
    <dgm:cxn modelId="{ABEE243E-9620-408D-9CEF-B9AF6C5ED013}" srcId="{420778E2-1591-432E-9EB7-ECFFA5FD5FE4}" destId="{BEB7D4F7-74C7-4F78-88FC-7C1801F8F257}" srcOrd="2" destOrd="0" parTransId="{E81883D0-1165-465F-80A8-CBDDFD147670}" sibTransId="{665122CB-DC93-4565-85CC-6222DE948701}"/>
    <dgm:cxn modelId="{34930B99-42C7-4D63-8316-0A45F11D7A87}" srcId="{420778E2-1591-432E-9EB7-ECFFA5FD5FE4}" destId="{21DCAD6B-2D88-4670-BD16-E754CA9F5EF9}" srcOrd="1" destOrd="0" parTransId="{CA4877A7-DD2F-4599-BBE4-9E4E94587528}" sibTransId="{7F706E9B-9F34-4941-A4E3-F0DE27D606A3}"/>
    <dgm:cxn modelId="{577B61C1-0769-4148-8850-C3A0E249C955}" type="presOf" srcId="{21DCAD6B-2D88-4670-BD16-E754CA9F5EF9}" destId="{8B789FA8-7CFA-4757-8334-0B4A53D82C15}" srcOrd="0" destOrd="0" presId="urn:microsoft.com/office/officeart/2008/layout/LinedList"/>
    <dgm:cxn modelId="{37DE22F5-2DDF-4BD3-BA17-3AD552ECF2D4}" srcId="{420778E2-1591-432E-9EB7-ECFFA5FD5FE4}" destId="{BA7C6019-3004-42EF-A89F-008220E71309}" srcOrd="0" destOrd="0" parTransId="{B9040113-1B79-4583-B998-8BFE9F09BC2A}" sibTransId="{643B5F64-5D4A-4365-A27E-FA8DF66E2643}"/>
    <dgm:cxn modelId="{EDD58AE8-FFDA-4B46-B102-5D21B6D20861}" type="presParOf" srcId="{7CAC874C-4280-4AC2-B0F8-3E15DAAB1EF3}" destId="{9D2D5D2C-455B-4D19-9FBB-035A7FCE1B34}" srcOrd="0" destOrd="0" presId="urn:microsoft.com/office/officeart/2008/layout/LinedList"/>
    <dgm:cxn modelId="{6D9743AF-0425-4A3D-BDC9-0948C8CAD571}" type="presParOf" srcId="{7CAC874C-4280-4AC2-B0F8-3E15DAAB1EF3}" destId="{A81EE9A8-F38E-461F-8704-412F8134C9E1}" srcOrd="1" destOrd="0" presId="urn:microsoft.com/office/officeart/2008/layout/LinedList"/>
    <dgm:cxn modelId="{5AED4C82-04C1-4599-9A23-4D452C779FE3}" type="presParOf" srcId="{A81EE9A8-F38E-461F-8704-412F8134C9E1}" destId="{068A2C20-744C-41D2-8AD2-C4FC20B0036F}" srcOrd="0" destOrd="0" presId="urn:microsoft.com/office/officeart/2008/layout/LinedList"/>
    <dgm:cxn modelId="{CB8E13E5-31EC-4CD5-90D1-B88E28706194}" type="presParOf" srcId="{A81EE9A8-F38E-461F-8704-412F8134C9E1}" destId="{70213ACB-A46C-4F60-B08B-798B0C8FA3F9}" srcOrd="1" destOrd="0" presId="urn:microsoft.com/office/officeart/2008/layout/LinedList"/>
    <dgm:cxn modelId="{7A84136D-8A5C-4ADF-B10F-C6FBF730F5C8}" type="presParOf" srcId="{7CAC874C-4280-4AC2-B0F8-3E15DAAB1EF3}" destId="{FA64BF2B-AE2C-46B3-A8E7-6A975A722722}" srcOrd="2" destOrd="0" presId="urn:microsoft.com/office/officeart/2008/layout/LinedList"/>
    <dgm:cxn modelId="{55923935-E443-45AE-A3D9-DF362C13CCA6}" type="presParOf" srcId="{7CAC874C-4280-4AC2-B0F8-3E15DAAB1EF3}" destId="{EA6B13AB-CCE9-491F-86BA-B01C64DD7042}" srcOrd="3" destOrd="0" presId="urn:microsoft.com/office/officeart/2008/layout/LinedList"/>
    <dgm:cxn modelId="{ED499F80-4829-447E-A6E4-86B01CE453C5}" type="presParOf" srcId="{EA6B13AB-CCE9-491F-86BA-B01C64DD7042}" destId="{8B789FA8-7CFA-4757-8334-0B4A53D82C15}" srcOrd="0" destOrd="0" presId="urn:microsoft.com/office/officeart/2008/layout/LinedList"/>
    <dgm:cxn modelId="{D26B51DD-4D89-473F-B89D-76FCF4613E5D}" type="presParOf" srcId="{EA6B13AB-CCE9-491F-86BA-B01C64DD7042}" destId="{76846EEC-A833-46D3-81AA-524FD139F6AC}" srcOrd="1" destOrd="0" presId="urn:microsoft.com/office/officeart/2008/layout/LinedList"/>
    <dgm:cxn modelId="{716305F9-112A-4998-8B9F-F56CFF323FB1}" type="presParOf" srcId="{7CAC874C-4280-4AC2-B0F8-3E15DAAB1EF3}" destId="{673DA700-46B8-406E-BC6A-F13DACE1073B}" srcOrd="4" destOrd="0" presId="urn:microsoft.com/office/officeart/2008/layout/LinedList"/>
    <dgm:cxn modelId="{9A357EF9-7EA5-4D3E-A924-75D1EDE3FFB6}" type="presParOf" srcId="{7CAC874C-4280-4AC2-B0F8-3E15DAAB1EF3}" destId="{737D63E5-4E56-4852-960C-01B2C3F468F7}" srcOrd="5" destOrd="0" presId="urn:microsoft.com/office/officeart/2008/layout/LinedList"/>
    <dgm:cxn modelId="{D5C19A75-DAAF-431C-8031-B8B32B52C774}" type="presParOf" srcId="{737D63E5-4E56-4852-960C-01B2C3F468F7}" destId="{61615C70-A354-4210-A199-63E085590063}" srcOrd="0" destOrd="0" presId="urn:microsoft.com/office/officeart/2008/layout/LinedList"/>
    <dgm:cxn modelId="{0B96F38B-23F5-44D7-880C-CAE40898639F}" type="presParOf" srcId="{737D63E5-4E56-4852-960C-01B2C3F468F7}" destId="{9D5ED42A-058C-4FFC-B161-1448AF6B49DF}" srcOrd="1" destOrd="0" presId="urn:microsoft.com/office/officeart/2008/layout/LinedList"/>
    <dgm:cxn modelId="{26B8E39E-50AF-4416-AB41-26FC50AF31F2}" type="presParOf" srcId="{7CAC874C-4280-4AC2-B0F8-3E15DAAB1EF3}" destId="{8940C862-1076-4F4C-B31E-D2D2AC25C5CA}" srcOrd="6" destOrd="0" presId="urn:microsoft.com/office/officeart/2008/layout/LinedList"/>
    <dgm:cxn modelId="{CF637A17-7E3D-492B-9388-E7CCC615CD66}" type="presParOf" srcId="{7CAC874C-4280-4AC2-B0F8-3E15DAAB1EF3}" destId="{2E44E0FB-AF6D-4E75-9DE1-265BC31F3340}" srcOrd="7" destOrd="0" presId="urn:microsoft.com/office/officeart/2008/layout/LinedList"/>
    <dgm:cxn modelId="{F7EEFA69-112A-4DBC-873B-04D67451E554}" type="presParOf" srcId="{2E44E0FB-AF6D-4E75-9DE1-265BC31F3340}" destId="{9814E919-F088-4EFC-A85B-61BF814F3AFC}" srcOrd="0" destOrd="0" presId="urn:microsoft.com/office/officeart/2008/layout/LinedList"/>
    <dgm:cxn modelId="{73588A63-A242-4448-95CE-406D03794863}" type="presParOf" srcId="{2E44E0FB-AF6D-4E75-9DE1-265BC31F3340}" destId="{45AD1D6C-1176-4D35-A331-A675291DC1E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0778E2-1591-432E-9EB7-ECFFA5FD5FE4}"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A7C6019-3004-42EF-A89F-008220E71309}">
      <dgm:prSet/>
      <dgm:spPr/>
      <dgm:t>
        <a:bodyPr/>
        <a:lstStyle/>
        <a:p>
          <a:r>
            <a:rPr lang="en-US"/>
            <a:t>Pseudo-Longitudinal, Between Subjects Design</a:t>
          </a:r>
        </a:p>
      </dgm:t>
    </dgm:pt>
    <dgm:pt modelId="{B9040113-1B79-4583-B998-8BFE9F09BC2A}" type="parTrans" cxnId="{37DE22F5-2DDF-4BD3-BA17-3AD552ECF2D4}">
      <dgm:prSet/>
      <dgm:spPr/>
      <dgm:t>
        <a:bodyPr/>
        <a:lstStyle/>
        <a:p>
          <a:endParaRPr lang="en-US"/>
        </a:p>
      </dgm:t>
    </dgm:pt>
    <dgm:pt modelId="{643B5F64-5D4A-4365-A27E-FA8DF66E2643}" type="sibTrans" cxnId="{37DE22F5-2DDF-4BD3-BA17-3AD552ECF2D4}">
      <dgm:prSet/>
      <dgm:spPr/>
      <dgm:t>
        <a:bodyPr/>
        <a:lstStyle/>
        <a:p>
          <a:endParaRPr lang="en-US"/>
        </a:p>
      </dgm:t>
    </dgm:pt>
    <dgm:pt modelId="{21DCAD6B-2D88-4670-BD16-E754CA9F5EF9}">
      <dgm:prSet/>
      <dgm:spPr/>
      <dgm:t>
        <a:bodyPr/>
        <a:lstStyle/>
        <a:p>
          <a:r>
            <a:rPr lang="en-US"/>
            <a:t>Independent Variable: Time the Learning Questionnaire was Distributed.</a:t>
          </a:r>
        </a:p>
      </dgm:t>
    </dgm:pt>
    <dgm:pt modelId="{CA4877A7-DD2F-4599-BBE4-9E4E94587528}" type="parTrans" cxnId="{34930B99-42C7-4D63-8316-0A45F11D7A87}">
      <dgm:prSet/>
      <dgm:spPr/>
      <dgm:t>
        <a:bodyPr/>
        <a:lstStyle/>
        <a:p>
          <a:endParaRPr lang="en-US"/>
        </a:p>
      </dgm:t>
    </dgm:pt>
    <dgm:pt modelId="{7F706E9B-9F34-4941-A4E3-F0DE27D606A3}" type="sibTrans" cxnId="{34930B99-42C7-4D63-8316-0A45F11D7A87}">
      <dgm:prSet/>
      <dgm:spPr/>
      <dgm:t>
        <a:bodyPr/>
        <a:lstStyle/>
        <a:p>
          <a:endParaRPr lang="en-US"/>
        </a:p>
      </dgm:t>
    </dgm:pt>
    <dgm:pt modelId="{BEB7D4F7-74C7-4F78-88FC-7C1801F8F257}">
      <dgm:prSet/>
      <dgm:spPr/>
      <dgm:t>
        <a:bodyPr/>
        <a:lstStyle/>
        <a:p>
          <a:r>
            <a:rPr lang="en-US" dirty="0"/>
            <a:t>Dependent Variable: Participant Score on the Questionnaire.</a:t>
          </a:r>
        </a:p>
      </dgm:t>
    </dgm:pt>
    <dgm:pt modelId="{E81883D0-1165-465F-80A8-CBDDFD147670}" type="parTrans" cxnId="{ABEE243E-9620-408D-9CEF-B9AF6C5ED013}">
      <dgm:prSet/>
      <dgm:spPr/>
      <dgm:t>
        <a:bodyPr/>
        <a:lstStyle/>
        <a:p>
          <a:endParaRPr lang="en-US"/>
        </a:p>
      </dgm:t>
    </dgm:pt>
    <dgm:pt modelId="{665122CB-DC93-4565-85CC-6222DE948701}" type="sibTrans" cxnId="{ABEE243E-9620-408D-9CEF-B9AF6C5ED013}">
      <dgm:prSet/>
      <dgm:spPr/>
      <dgm:t>
        <a:bodyPr/>
        <a:lstStyle/>
        <a:p>
          <a:endParaRPr lang="en-US"/>
        </a:p>
      </dgm:t>
    </dgm:pt>
    <dgm:pt modelId="{0BF690FB-09E4-4CD0-9476-BE871D505DB5}">
      <dgm:prSet/>
      <dgm:spPr/>
      <dgm:t>
        <a:bodyPr/>
        <a:lstStyle/>
        <a:p>
          <a:r>
            <a:rPr lang="en-US" dirty="0"/>
            <a:t>Pre-Experience, Post-Experience, and Learning Questionnaires</a:t>
          </a:r>
        </a:p>
      </dgm:t>
    </dgm:pt>
    <dgm:pt modelId="{0E937EBE-2A67-4E1F-BF82-CFC05866BBC8}" type="sibTrans" cxnId="{812A2220-C584-4B59-BB2E-E250695809F4}">
      <dgm:prSet/>
      <dgm:spPr/>
      <dgm:t>
        <a:bodyPr/>
        <a:lstStyle/>
        <a:p>
          <a:endParaRPr lang="en-US"/>
        </a:p>
      </dgm:t>
    </dgm:pt>
    <dgm:pt modelId="{2D9D3B1B-E176-40C6-AE96-C271B1975E86}" type="parTrans" cxnId="{812A2220-C584-4B59-BB2E-E250695809F4}">
      <dgm:prSet/>
      <dgm:spPr/>
      <dgm:t>
        <a:bodyPr/>
        <a:lstStyle/>
        <a:p>
          <a:endParaRPr lang="en-US"/>
        </a:p>
      </dgm:t>
    </dgm:pt>
    <dgm:pt modelId="{7CAC874C-4280-4AC2-B0F8-3E15DAAB1EF3}" type="pres">
      <dgm:prSet presAssocID="{420778E2-1591-432E-9EB7-ECFFA5FD5FE4}" presName="vert0" presStyleCnt="0">
        <dgm:presLayoutVars>
          <dgm:dir/>
          <dgm:animOne val="branch"/>
          <dgm:animLvl val="lvl"/>
        </dgm:presLayoutVars>
      </dgm:prSet>
      <dgm:spPr/>
    </dgm:pt>
    <dgm:pt modelId="{9D2D5D2C-455B-4D19-9FBB-035A7FCE1B34}" type="pres">
      <dgm:prSet presAssocID="{BA7C6019-3004-42EF-A89F-008220E71309}" presName="thickLine" presStyleLbl="alignNode1" presStyleIdx="0" presStyleCnt="4"/>
      <dgm:spPr/>
    </dgm:pt>
    <dgm:pt modelId="{A81EE9A8-F38E-461F-8704-412F8134C9E1}" type="pres">
      <dgm:prSet presAssocID="{BA7C6019-3004-42EF-A89F-008220E71309}" presName="horz1" presStyleCnt="0"/>
      <dgm:spPr/>
    </dgm:pt>
    <dgm:pt modelId="{068A2C20-744C-41D2-8AD2-C4FC20B0036F}" type="pres">
      <dgm:prSet presAssocID="{BA7C6019-3004-42EF-A89F-008220E71309}" presName="tx1" presStyleLbl="revTx" presStyleIdx="0" presStyleCnt="4"/>
      <dgm:spPr/>
    </dgm:pt>
    <dgm:pt modelId="{70213ACB-A46C-4F60-B08B-798B0C8FA3F9}" type="pres">
      <dgm:prSet presAssocID="{BA7C6019-3004-42EF-A89F-008220E71309}" presName="vert1" presStyleCnt="0"/>
      <dgm:spPr/>
    </dgm:pt>
    <dgm:pt modelId="{FA64BF2B-AE2C-46B3-A8E7-6A975A722722}" type="pres">
      <dgm:prSet presAssocID="{21DCAD6B-2D88-4670-BD16-E754CA9F5EF9}" presName="thickLine" presStyleLbl="alignNode1" presStyleIdx="1" presStyleCnt="4"/>
      <dgm:spPr/>
    </dgm:pt>
    <dgm:pt modelId="{EA6B13AB-CCE9-491F-86BA-B01C64DD7042}" type="pres">
      <dgm:prSet presAssocID="{21DCAD6B-2D88-4670-BD16-E754CA9F5EF9}" presName="horz1" presStyleCnt="0"/>
      <dgm:spPr/>
    </dgm:pt>
    <dgm:pt modelId="{8B789FA8-7CFA-4757-8334-0B4A53D82C15}" type="pres">
      <dgm:prSet presAssocID="{21DCAD6B-2D88-4670-BD16-E754CA9F5EF9}" presName="tx1" presStyleLbl="revTx" presStyleIdx="1" presStyleCnt="4"/>
      <dgm:spPr/>
    </dgm:pt>
    <dgm:pt modelId="{76846EEC-A833-46D3-81AA-524FD139F6AC}" type="pres">
      <dgm:prSet presAssocID="{21DCAD6B-2D88-4670-BD16-E754CA9F5EF9}" presName="vert1" presStyleCnt="0"/>
      <dgm:spPr/>
    </dgm:pt>
    <dgm:pt modelId="{673DA700-46B8-406E-BC6A-F13DACE1073B}" type="pres">
      <dgm:prSet presAssocID="{BEB7D4F7-74C7-4F78-88FC-7C1801F8F257}" presName="thickLine" presStyleLbl="alignNode1" presStyleIdx="2" presStyleCnt="4"/>
      <dgm:spPr/>
    </dgm:pt>
    <dgm:pt modelId="{737D63E5-4E56-4852-960C-01B2C3F468F7}" type="pres">
      <dgm:prSet presAssocID="{BEB7D4F7-74C7-4F78-88FC-7C1801F8F257}" presName="horz1" presStyleCnt="0"/>
      <dgm:spPr/>
    </dgm:pt>
    <dgm:pt modelId="{61615C70-A354-4210-A199-63E085590063}" type="pres">
      <dgm:prSet presAssocID="{BEB7D4F7-74C7-4F78-88FC-7C1801F8F257}" presName="tx1" presStyleLbl="revTx" presStyleIdx="2" presStyleCnt="4"/>
      <dgm:spPr/>
    </dgm:pt>
    <dgm:pt modelId="{9D5ED42A-058C-4FFC-B161-1448AF6B49DF}" type="pres">
      <dgm:prSet presAssocID="{BEB7D4F7-74C7-4F78-88FC-7C1801F8F257}" presName="vert1" presStyleCnt="0"/>
      <dgm:spPr/>
    </dgm:pt>
    <dgm:pt modelId="{8940C862-1076-4F4C-B31E-D2D2AC25C5CA}" type="pres">
      <dgm:prSet presAssocID="{0BF690FB-09E4-4CD0-9476-BE871D505DB5}" presName="thickLine" presStyleLbl="alignNode1" presStyleIdx="3" presStyleCnt="4"/>
      <dgm:spPr/>
    </dgm:pt>
    <dgm:pt modelId="{2E44E0FB-AF6D-4E75-9DE1-265BC31F3340}" type="pres">
      <dgm:prSet presAssocID="{0BF690FB-09E4-4CD0-9476-BE871D505DB5}" presName="horz1" presStyleCnt="0"/>
      <dgm:spPr/>
    </dgm:pt>
    <dgm:pt modelId="{9814E919-F088-4EFC-A85B-61BF814F3AFC}" type="pres">
      <dgm:prSet presAssocID="{0BF690FB-09E4-4CD0-9476-BE871D505DB5}" presName="tx1" presStyleLbl="revTx" presStyleIdx="3" presStyleCnt="4"/>
      <dgm:spPr/>
    </dgm:pt>
    <dgm:pt modelId="{45AD1D6C-1176-4D35-A331-A675291DC1E1}" type="pres">
      <dgm:prSet presAssocID="{0BF690FB-09E4-4CD0-9476-BE871D505DB5}" presName="vert1" presStyleCnt="0"/>
      <dgm:spPr/>
    </dgm:pt>
  </dgm:ptLst>
  <dgm:cxnLst>
    <dgm:cxn modelId="{8BBCEB0F-A72A-4375-A07D-16FCBD0FF394}" type="presOf" srcId="{BEB7D4F7-74C7-4F78-88FC-7C1801F8F257}" destId="{61615C70-A354-4210-A199-63E085590063}" srcOrd="0" destOrd="0" presId="urn:microsoft.com/office/officeart/2008/layout/LinedList"/>
    <dgm:cxn modelId="{A0FA6916-259B-4CEB-8681-6CD1C0EDEA51}" type="presOf" srcId="{BA7C6019-3004-42EF-A89F-008220E71309}" destId="{068A2C20-744C-41D2-8AD2-C4FC20B0036F}" srcOrd="0" destOrd="0" presId="urn:microsoft.com/office/officeart/2008/layout/LinedList"/>
    <dgm:cxn modelId="{812A2220-C584-4B59-BB2E-E250695809F4}" srcId="{420778E2-1591-432E-9EB7-ECFFA5FD5FE4}" destId="{0BF690FB-09E4-4CD0-9476-BE871D505DB5}" srcOrd="3" destOrd="0" parTransId="{2D9D3B1B-E176-40C6-AE96-C271B1975E86}" sibTransId="{0E937EBE-2A67-4E1F-BF82-CFC05866BBC8}"/>
    <dgm:cxn modelId="{9BE7CC25-E18F-44EB-892B-A12E7DE6A5B2}" type="presOf" srcId="{0BF690FB-09E4-4CD0-9476-BE871D505DB5}" destId="{9814E919-F088-4EFC-A85B-61BF814F3AFC}" srcOrd="0" destOrd="0" presId="urn:microsoft.com/office/officeart/2008/layout/LinedList"/>
    <dgm:cxn modelId="{CDF23338-E5B8-4058-AC79-D0E117313471}" type="presOf" srcId="{420778E2-1591-432E-9EB7-ECFFA5FD5FE4}" destId="{7CAC874C-4280-4AC2-B0F8-3E15DAAB1EF3}" srcOrd="0" destOrd="0" presId="urn:microsoft.com/office/officeart/2008/layout/LinedList"/>
    <dgm:cxn modelId="{ABEE243E-9620-408D-9CEF-B9AF6C5ED013}" srcId="{420778E2-1591-432E-9EB7-ECFFA5FD5FE4}" destId="{BEB7D4F7-74C7-4F78-88FC-7C1801F8F257}" srcOrd="2" destOrd="0" parTransId="{E81883D0-1165-465F-80A8-CBDDFD147670}" sibTransId="{665122CB-DC93-4565-85CC-6222DE948701}"/>
    <dgm:cxn modelId="{34930B99-42C7-4D63-8316-0A45F11D7A87}" srcId="{420778E2-1591-432E-9EB7-ECFFA5FD5FE4}" destId="{21DCAD6B-2D88-4670-BD16-E754CA9F5EF9}" srcOrd="1" destOrd="0" parTransId="{CA4877A7-DD2F-4599-BBE4-9E4E94587528}" sibTransId="{7F706E9B-9F34-4941-A4E3-F0DE27D606A3}"/>
    <dgm:cxn modelId="{577B61C1-0769-4148-8850-C3A0E249C955}" type="presOf" srcId="{21DCAD6B-2D88-4670-BD16-E754CA9F5EF9}" destId="{8B789FA8-7CFA-4757-8334-0B4A53D82C15}" srcOrd="0" destOrd="0" presId="urn:microsoft.com/office/officeart/2008/layout/LinedList"/>
    <dgm:cxn modelId="{37DE22F5-2DDF-4BD3-BA17-3AD552ECF2D4}" srcId="{420778E2-1591-432E-9EB7-ECFFA5FD5FE4}" destId="{BA7C6019-3004-42EF-A89F-008220E71309}" srcOrd="0" destOrd="0" parTransId="{B9040113-1B79-4583-B998-8BFE9F09BC2A}" sibTransId="{643B5F64-5D4A-4365-A27E-FA8DF66E2643}"/>
    <dgm:cxn modelId="{EDD58AE8-FFDA-4B46-B102-5D21B6D20861}" type="presParOf" srcId="{7CAC874C-4280-4AC2-B0F8-3E15DAAB1EF3}" destId="{9D2D5D2C-455B-4D19-9FBB-035A7FCE1B34}" srcOrd="0" destOrd="0" presId="urn:microsoft.com/office/officeart/2008/layout/LinedList"/>
    <dgm:cxn modelId="{6D9743AF-0425-4A3D-BDC9-0948C8CAD571}" type="presParOf" srcId="{7CAC874C-4280-4AC2-B0F8-3E15DAAB1EF3}" destId="{A81EE9A8-F38E-461F-8704-412F8134C9E1}" srcOrd="1" destOrd="0" presId="urn:microsoft.com/office/officeart/2008/layout/LinedList"/>
    <dgm:cxn modelId="{5AED4C82-04C1-4599-9A23-4D452C779FE3}" type="presParOf" srcId="{A81EE9A8-F38E-461F-8704-412F8134C9E1}" destId="{068A2C20-744C-41D2-8AD2-C4FC20B0036F}" srcOrd="0" destOrd="0" presId="urn:microsoft.com/office/officeart/2008/layout/LinedList"/>
    <dgm:cxn modelId="{CB8E13E5-31EC-4CD5-90D1-B88E28706194}" type="presParOf" srcId="{A81EE9A8-F38E-461F-8704-412F8134C9E1}" destId="{70213ACB-A46C-4F60-B08B-798B0C8FA3F9}" srcOrd="1" destOrd="0" presId="urn:microsoft.com/office/officeart/2008/layout/LinedList"/>
    <dgm:cxn modelId="{7A84136D-8A5C-4ADF-B10F-C6FBF730F5C8}" type="presParOf" srcId="{7CAC874C-4280-4AC2-B0F8-3E15DAAB1EF3}" destId="{FA64BF2B-AE2C-46B3-A8E7-6A975A722722}" srcOrd="2" destOrd="0" presId="urn:microsoft.com/office/officeart/2008/layout/LinedList"/>
    <dgm:cxn modelId="{55923935-E443-45AE-A3D9-DF362C13CCA6}" type="presParOf" srcId="{7CAC874C-4280-4AC2-B0F8-3E15DAAB1EF3}" destId="{EA6B13AB-CCE9-491F-86BA-B01C64DD7042}" srcOrd="3" destOrd="0" presId="urn:microsoft.com/office/officeart/2008/layout/LinedList"/>
    <dgm:cxn modelId="{ED499F80-4829-447E-A6E4-86B01CE453C5}" type="presParOf" srcId="{EA6B13AB-CCE9-491F-86BA-B01C64DD7042}" destId="{8B789FA8-7CFA-4757-8334-0B4A53D82C15}" srcOrd="0" destOrd="0" presId="urn:microsoft.com/office/officeart/2008/layout/LinedList"/>
    <dgm:cxn modelId="{D26B51DD-4D89-473F-B89D-76FCF4613E5D}" type="presParOf" srcId="{EA6B13AB-CCE9-491F-86BA-B01C64DD7042}" destId="{76846EEC-A833-46D3-81AA-524FD139F6AC}" srcOrd="1" destOrd="0" presId="urn:microsoft.com/office/officeart/2008/layout/LinedList"/>
    <dgm:cxn modelId="{716305F9-112A-4998-8B9F-F56CFF323FB1}" type="presParOf" srcId="{7CAC874C-4280-4AC2-B0F8-3E15DAAB1EF3}" destId="{673DA700-46B8-406E-BC6A-F13DACE1073B}" srcOrd="4" destOrd="0" presId="urn:microsoft.com/office/officeart/2008/layout/LinedList"/>
    <dgm:cxn modelId="{9A357EF9-7EA5-4D3E-A924-75D1EDE3FFB6}" type="presParOf" srcId="{7CAC874C-4280-4AC2-B0F8-3E15DAAB1EF3}" destId="{737D63E5-4E56-4852-960C-01B2C3F468F7}" srcOrd="5" destOrd="0" presId="urn:microsoft.com/office/officeart/2008/layout/LinedList"/>
    <dgm:cxn modelId="{D5C19A75-DAAF-431C-8031-B8B32B52C774}" type="presParOf" srcId="{737D63E5-4E56-4852-960C-01B2C3F468F7}" destId="{61615C70-A354-4210-A199-63E085590063}" srcOrd="0" destOrd="0" presId="urn:microsoft.com/office/officeart/2008/layout/LinedList"/>
    <dgm:cxn modelId="{0B96F38B-23F5-44D7-880C-CAE40898639F}" type="presParOf" srcId="{737D63E5-4E56-4852-960C-01B2C3F468F7}" destId="{9D5ED42A-058C-4FFC-B161-1448AF6B49DF}" srcOrd="1" destOrd="0" presId="urn:microsoft.com/office/officeart/2008/layout/LinedList"/>
    <dgm:cxn modelId="{26B8E39E-50AF-4416-AB41-26FC50AF31F2}" type="presParOf" srcId="{7CAC874C-4280-4AC2-B0F8-3E15DAAB1EF3}" destId="{8940C862-1076-4F4C-B31E-D2D2AC25C5CA}" srcOrd="6" destOrd="0" presId="urn:microsoft.com/office/officeart/2008/layout/LinedList"/>
    <dgm:cxn modelId="{CF637A17-7E3D-492B-9388-E7CCC615CD66}" type="presParOf" srcId="{7CAC874C-4280-4AC2-B0F8-3E15DAAB1EF3}" destId="{2E44E0FB-AF6D-4E75-9DE1-265BC31F3340}" srcOrd="7" destOrd="0" presId="urn:microsoft.com/office/officeart/2008/layout/LinedList"/>
    <dgm:cxn modelId="{F7EEFA69-112A-4DBC-873B-04D67451E554}" type="presParOf" srcId="{2E44E0FB-AF6D-4E75-9DE1-265BC31F3340}" destId="{9814E919-F088-4EFC-A85B-61BF814F3AFC}" srcOrd="0" destOrd="0" presId="urn:microsoft.com/office/officeart/2008/layout/LinedList"/>
    <dgm:cxn modelId="{73588A63-A242-4448-95CE-406D03794863}" type="presParOf" srcId="{2E44E0FB-AF6D-4E75-9DE1-265BC31F3340}" destId="{45AD1D6C-1176-4D35-A331-A675291DC1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F44B8D-6849-4A76-922F-028404A0E2C1}"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8446B28D-6D4C-4E31-967B-5994044FCF0B}">
      <dgm:prSet/>
      <dgm:spPr/>
      <dgm:t>
        <a:bodyPr/>
        <a:lstStyle/>
        <a:p>
          <a:r>
            <a:rPr lang="en-US"/>
            <a:t>The story matters</a:t>
          </a:r>
          <a:endParaRPr lang="en-US" dirty="0"/>
        </a:p>
      </dgm:t>
    </dgm:pt>
    <dgm:pt modelId="{A7E55C22-B1BD-441D-A1BC-4B4A7243D5DE}" type="parTrans" cxnId="{A5E8E345-9064-4CB4-BD11-38583B74F87E}">
      <dgm:prSet/>
      <dgm:spPr/>
      <dgm:t>
        <a:bodyPr/>
        <a:lstStyle/>
        <a:p>
          <a:endParaRPr lang="en-US"/>
        </a:p>
      </dgm:t>
    </dgm:pt>
    <dgm:pt modelId="{C8B3B548-47D5-474C-9780-1F12D5B4FB4C}" type="sibTrans" cxnId="{A5E8E345-9064-4CB4-BD11-38583B74F87E}">
      <dgm:prSet/>
      <dgm:spPr/>
      <dgm:t>
        <a:bodyPr/>
        <a:lstStyle/>
        <a:p>
          <a:endParaRPr lang="en-US"/>
        </a:p>
      </dgm:t>
    </dgm:pt>
    <dgm:pt modelId="{6472BE15-2B73-4B33-9FD6-BE310F8C1E93}">
      <dgm:prSet/>
      <dgm:spPr/>
      <dgm:t>
        <a:bodyPr/>
        <a:lstStyle/>
        <a:p>
          <a:r>
            <a:rPr lang="en-US"/>
            <a:t>Interaction matters</a:t>
          </a:r>
          <a:endParaRPr lang="en-US" dirty="0"/>
        </a:p>
      </dgm:t>
    </dgm:pt>
    <dgm:pt modelId="{702B4E86-EE57-4F83-A7C4-5D00925502CE}" type="parTrans" cxnId="{FD39ECF8-9822-4142-99DB-CAF379248D33}">
      <dgm:prSet/>
      <dgm:spPr/>
      <dgm:t>
        <a:bodyPr/>
        <a:lstStyle/>
        <a:p>
          <a:endParaRPr lang="en-US"/>
        </a:p>
      </dgm:t>
    </dgm:pt>
    <dgm:pt modelId="{01440033-71F3-411C-B49B-8CDFED75EFC2}" type="sibTrans" cxnId="{FD39ECF8-9822-4142-99DB-CAF379248D33}">
      <dgm:prSet/>
      <dgm:spPr/>
      <dgm:t>
        <a:bodyPr/>
        <a:lstStyle/>
        <a:p>
          <a:endParaRPr lang="en-US"/>
        </a:p>
      </dgm:t>
    </dgm:pt>
    <dgm:pt modelId="{17E230AD-FC03-4A13-9E3A-F58B8F514673}">
      <dgm:prSet/>
      <dgm:spPr/>
      <dgm:t>
        <a:bodyPr/>
        <a:lstStyle/>
        <a:p>
          <a:r>
            <a:rPr lang="en-US"/>
            <a:t>Realism isn't as important</a:t>
          </a:r>
          <a:endParaRPr lang="en-US" dirty="0"/>
        </a:p>
      </dgm:t>
    </dgm:pt>
    <dgm:pt modelId="{979969CA-BFAC-458A-8D5F-64851B00A01F}" type="parTrans" cxnId="{6E284D80-4344-44C0-9527-78C383AE4CF7}">
      <dgm:prSet/>
      <dgm:spPr/>
      <dgm:t>
        <a:bodyPr/>
        <a:lstStyle/>
        <a:p>
          <a:endParaRPr lang="en-US"/>
        </a:p>
      </dgm:t>
    </dgm:pt>
    <dgm:pt modelId="{DC06899A-862F-4552-8772-F2F9BF3A44B4}" type="sibTrans" cxnId="{6E284D80-4344-44C0-9527-78C383AE4CF7}">
      <dgm:prSet/>
      <dgm:spPr/>
      <dgm:t>
        <a:bodyPr/>
        <a:lstStyle/>
        <a:p>
          <a:endParaRPr lang="en-US"/>
        </a:p>
      </dgm:t>
    </dgm:pt>
    <dgm:pt modelId="{ED899988-21ED-47FE-8A04-C74070AFF653}">
      <dgm:prSet/>
      <dgm:spPr/>
      <dgm:t>
        <a:bodyPr/>
        <a:lstStyle/>
        <a:p>
          <a:r>
            <a:rPr lang="en-US" dirty="0"/>
            <a:t>Multiple Interpretations</a:t>
          </a:r>
        </a:p>
      </dgm:t>
    </dgm:pt>
    <dgm:pt modelId="{18D22AD5-7288-4735-8D18-62EA0F2B7390}" type="parTrans" cxnId="{81A06689-AD8C-4C98-B1BE-B18215F9E702}">
      <dgm:prSet/>
      <dgm:spPr/>
      <dgm:t>
        <a:bodyPr/>
        <a:lstStyle/>
        <a:p>
          <a:endParaRPr lang="en-US"/>
        </a:p>
      </dgm:t>
    </dgm:pt>
    <dgm:pt modelId="{15FEA7D3-5A20-4EFD-9D15-DC767AB39436}" type="sibTrans" cxnId="{81A06689-AD8C-4C98-B1BE-B18215F9E702}">
      <dgm:prSet/>
      <dgm:spPr/>
      <dgm:t>
        <a:bodyPr/>
        <a:lstStyle/>
        <a:p>
          <a:endParaRPr lang="en-US"/>
        </a:p>
      </dgm:t>
    </dgm:pt>
    <dgm:pt modelId="{FE208939-01EA-4DCC-9C3D-718C81B029B1}">
      <dgm:prSet/>
      <dgm:spPr/>
      <dgm:t>
        <a:bodyPr/>
        <a:lstStyle/>
        <a:p>
          <a:r>
            <a:rPr lang="en-US" dirty="0"/>
            <a:t>Show the current site and the past</a:t>
          </a:r>
        </a:p>
      </dgm:t>
    </dgm:pt>
    <dgm:pt modelId="{CA008409-A7BF-4C73-B71B-C9EFA0758882}" type="parTrans" cxnId="{FE844DFD-AD9E-4C16-BE71-993BFAE81648}">
      <dgm:prSet/>
      <dgm:spPr/>
      <dgm:t>
        <a:bodyPr/>
        <a:lstStyle/>
        <a:p>
          <a:endParaRPr lang="en-US"/>
        </a:p>
      </dgm:t>
    </dgm:pt>
    <dgm:pt modelId="{4CC60834-F7C1-4CD9-AA39-91B6E9995E05}" type="sibTrans" cxnId="{FE844DFD-AD9E-4C16-BE71-993BFAE81648}">
      <dgm:prSet/>
      <dgm:spPr/>
      <dgm:t>
        <a:bodyPr/>
        <a:lstStyle/>
        <a:p>
          <a:endParaRPr lang="en-US"/>
        </a:p>
      </dgm:t>
    </dgm:pt>
    <dgm:pt modelId="{9C21C270-2BFD-4DED-9FCD-E97BF09AFC09}">
      <dgm:prSet/>
      <dgm:spPr/>
      <dgm:t>
        <a:bodyPr/>
        <a:lstStyle/>
        <a:p>
          <a:r>
            <a:rPr lang="en-US" dirty="0"/>
            <a:t>Allow free exploration</a:t>
          </a:r>
        </a:p>
      </dgm:t>
    </dgm:pt>
    <dgm:pt modelId="{1DB75E1B-F51C-4525-B12B-7B2CC2EC917E}" type="parTrans" cxnId="{C5E5780A-632A-48EF-AD82-CF42C2A10509}">
      <dgm:prSet/>
      <dgm:spPr/>
      <dgm:t>
        <a:bodyPr/>
        <a:lstStyle/>
        <a:p>
          <a:endParaRPr lang="en-US"/>
        </a:p>
      </dgm:t>
    </dgm:pt>
    <dgm:pt modelId="{B1C55755-F572-4CC3-BDC8-F0DCB19E43FB}" type="sibTrans" cxnId="{C5E5780A-632A-48EF-AD82-CF42C2A10509}">
      <dgm:prSet/>
      <dgm:spPr/>
      <dgm:t>
        <a:bodyPr/>
        <a:lstStyle/>
        <a:p>
          <a:endParaRPr lang="en-US"/>
        </a:p>
      </dgm:t>
    </dgm:pt>
    <dgm:pt modelId="{696F344F-B670-4B19-8E9F-3A841C241493}" type="pres">
      <dgm:prSet presAssocID="{CDF44B8D-6849-4A76-922F-028404A0E2C1}" presName="vert0" presStyleCnt="0">
        <dgm:presLayoutVars>
          <dgm:dir/>
          <dgm:animOne val="branch"/>
          <dgm:animLvl val="lvl"/>
        </dgm:presLayoutVars>
      </dgm:prSet>
      <dgm:spPr/>
    </dgm:pt>
    <dgm:pt modelId="{FC1D4C06-452C-4460-84BB-8D3E5C7BDC92}" type="pres">
      <dgm:prSet presAssocID="{8446B28D-6D4C-4E31-967B-5994044FCF0B}" presName="thickLine" presStyleLbl="alignNode1" presStyleIdx="0" presStyleCnt="6"/>
      <dgm:spPr/>
    </dgm:pt>
    <dgm:pt modelId="{63CCFB33-7E3A-4044-BA61-AFAF3005CE6D}" type="pres">
      <dgm:prSet presAssocID="{8446B28D-6D4C-4E31-967B-5994044FCF0B}" presName="horz1" presStyleCnt="0"/>
      <dgm:spPr/>
    </dgm:pt>
    <dgm:pt modelId="{46A0443F-169D-4EEA-9904-F4E85EC8E88E}" type="pres">
      <dgm:prSet presAssocID="{8446B28D-6D4C-4E31-967B-5994044FCF0B}" presName="tx1" presStyleLbl="revTx" presStyleIdx="0" presStyleCnt="6"/>
      <dgm:spPr/>
    </dgm:pt>
    <dgm:pt modelId="{4530C315-59D1-46D5-A17B-2B950C40B76F}" type="pres">
      <dgm:prSet presAssocID="{8446B28D-6D4C-4E31-967B-5994044FCF0B}" presName="vert1" presStyleCnt="0"/>
      <dgm:spPr/>
    </dgm:pt>
    <dgm:pt modelId="{9DEB73E7-86F1-4E78-A633-9F332D7D8122}" type="pres">
      <dgm:prSet presAssocID="{6472BE15-2B73-4B33-9FD6-BE310F8C1E93}" presName="thickLine" presStyleLbl="alignNode1" presStyleIdx="1" presStyleCnt="6"/>
      <dgm:spPr/>
    </dgm:pt>
    <dgm:pt modelId="{64B4A848-9B7F-4BA4-B82E-4CDEF8A11A22}" type="pres">
      <dgm:prSet presAssocID="{6472BE15-2B73-4B33-9FD6-BE310F8C1E93}" presName="horz1" presStyleCnt="0"/>
      <dgm:spPr/>
    </dgm:pt>
    <dgm:pt modelId="{FA293DCA-D295-43BF-BC82-68E08FF7CD57}" type="pres">
      <dgm:prSet presAssocID="{6472BE15-2B73-4B33-9FD6-BE310F8C1E93}" presName="tx1" presStyleLbl="revTx" presStyleIdx="1" presStyleCnt="6"/>
      <dgm:spPr/>
    </dgm:pt>
    <dgm:pt modelId="{72A3083F-00BC-4B73-9145-A5325CA7D352}" type="pres">
      <dgm:prSet presAssocID="{6472BE15-2B73-4B33-9FD6-BE310F8C1E93}" presName="vert1" presStyleCnt="0"/>
      <dgm:spPr/>
    </dgm:pt>
    <dgm:pt modelId="{C28F2768-F0D0-406C-81B9-9D905FDE772F}" type="pres">
      <dgm:prSet presAssocID="{17E230AD-FC03-4A13-9E3A-F58B8F514673}" presName="thickLine" presStyleLbl="alignNode1" presStyleIdx="2" presStyleCnt="6"/>
      <dgm:spPr/>
    </dgm:pt>
    <dgm:pt modelId="{B8DA45B0-4B01-4DED-9FA5-C60657E5C27C}" type="pres">
      <dgm:prSet presAssocID="{17E230AD-FC03-4A13-9E3A-F58B8F514673}" presName="horz1" presStyleCnt="0"/>
      <dgm:spPr/>
    </dgm:pt>
    <dgm:pt modelId="{4D892836-23EE-427B-A013-40B4D760DF05}" type="pres">
      <dgm:prSet presAssocID="{17E230AD-FC03-4A13-9E3A-F58B8F514673}" presName="tx1" presStyleLbl="revTx" presStyleIdx="2" presStyleCnt="6"/>
      <dgm:spPr/>
    </dgm:pt>
    <dgm:pt modelId="{6A44780B-604C-4062-9E22-B0569B1AFE92}" type="pres">
      <dgm:prSet presAssocID="{17E230AD-FC03-4A13-9E3A-F58B8F514673}" presName="vert1" presStyleCnt="0"/>
      <dgm:spPr/>
    </dgm:pt>
    <dgm:pt modelId="{6DA2792C-A1A6-40AD-83D1-AA06612FC32D}" type="pres">
      <dgm:prSet presAssocID="{ED899988-21ED-47FE-8A04-C74070AFF653}" presName="thickLine" presStyleLbl="alignNode1" presStyleIdx="3" presStyleCnt="6"/>
      <dgm:spPr/>
    </dgm:pt>
    <dgm:pt modelId="{02681F70-9D92-4F86-93A8-8D212EA3B3F3}" type="pres">
      <dgm:prSet presAssocID="{ED899988-21ED-47FE-8A04-C74070AFF653}" presName="horz1" presStyleCnt="0"/>
      <dgm:spPr/>
    </dgm:pt>
    <dgm:pt modelId="{B5CE1509-6E0B-4E15-8574-8D10FEDEBA0C}" type="pres">
      <dgm:prSet presAssocID="{ED899988-21ED-47FE-8A04-C74070AFF653}" presName="tx1" presStyleLbl="revTx" presStyleIdx="3" presStyleCnt="6"/>
      <dgm:spPr/>
    </dgm:pt>
    <dgm:pt modelId="{EA69C2F0-B944-4900-B37A-2437B7115C6C}" type="pres">
      <dgm:prSet presAssocID="{ED899988-21ED-47FE-8A04-C74070AFF653}" presName="vert1" presStyleCnt="0"/>
      <dgm:spPr/>
    </dgm:pt>
    <dgm:pt modelId="{C448C84C-748D-4A7D-B004-52BF49C536CB}" type="pres">
      <dgm:prSet presAssocID="{FE208939-01EA-4DCC-9C3D-718C81B029B1}" presName="thickLine" presStyleLbl="alignNode1" presStyleIdx="4" presStyleCnt="6"/>
      <dgm:spPr/>
    </dgm:pt>
    <dgm:pt modelId="{577C5903-6C2F-4FAA-BB2B-B6C2B588EFB2}" type="pres">
      <dgm:prSet presAssocID="{FE208939-01EA-4DCC-9C3D-718C81B029B1}" presName="horz1" presStyleCnt="0"/>
      <dgm:spPr/>
    </dgm:pt>
    <dgm:pt modelId="{FE90AADE-C685-4E88-B321-77B0330BB6CE}" type="pres">
      <dgm:prSet presAssocID="{FE208939-01EA-4DCC-9C3D-718C81B029B1}" presName="tx1" presStyleLbl="revTx" presStyleIdx="4" presStyleCnt="6"/>
      <dgm:spPr/>
    </dgm:pt>
    <dgm:pt modelId="{CE0DF5B3-1436-440C-81DC-AD0A42AA9805}" type="pres">
      <dgm:prSet presAssocID="{FE208939-01EA-4DCC-9C3D-718C81B029B1}" presName="vert1" presStyleCnt="0"/>
      <dgm:spPr/>
    </dgm:pt>
    <dgm:pt modelId="{7662B870-40B3-459C-87BB-0A7C6CE6694D}" type="pres">
      <dgm:prSet presAssocID="{9C21C270-2BFD-4DED-9FCD-E97BF09AFC09}" presName="thickLine" presStyleLbl="alignNode1" presStyleIdx="5" presStyleCnt="6"/>
      <dgm:spPr/>
    </dgm:pt>
    <dgm:pt modelId="{D6829196-FE1E-4468-BE4B-0AB64713F888}" type="pres">
      <dgm:prSet presAssocID="{9C21C270-2BFD-4DED-9FCD-E97BF09AFC09}" presName="horz1" presStyleCnt="0"/>
      <dgm:spPr/>
    </dgm:pt>
    <dgm:pt modelId="{AAD4C672-0AA5-4350-A953-3DEC6F328D6D}" type="pres">
      <dgm:prSet presAssocID="{9C21C270-2BFD-4DED-9FCD-E97BF09AFC09}" presName="tx1" presStyleLbl="revTx" presStyleIdx="5" presStyleCnt="6"/>
      <dgm:spPr/>
    </dgm:pt>
    <dgm:pt modelId="{342CE373-D450-4EF1-91AA-0645116B775E}" type="pres">
      <dgm:prSet presAssocID="{9C21C270-2BFD-4DED-9FCD-E97BF09AFC09}" presName="vert1" presStyleCnt="0"/>
      <dgm:spPr/>
    </dgm:pt>
  </dgm:ptLst>
  <dgm:cxnLst>
    <dgm:cxn modelId="{C5E5780A-632A-48EF-AD82-CF42C2A10509}" srcId="{CDF44B8D-6849-4A76-922F-028404A0E2C1}" destId="{9C21C270-2BFD-4DED-9FCD-E97BF09AFC09}" srcOrd="5" destOrd="0" parTransId="{1DB75E1B-F51C-4525-B12B-7B2CC2EC917E}" sibTransId="{B1C55755-F572-4CC3-BDC8-F0DCB19E43FB}"/>
    <dgm:cxn modelId="{32B7D538-B2A1-4BE8-B9C3-FC84B5A0BB7A}" type="presOf" srcId="{FE208939-01EA-4DCC-9C3D-718C81B029B1}" destId="{FE90AADE-C685-4E88-B321-77B0330BB6CE}" srcOrd="0" destOrd="0" presId="urn:microsoft.com/office/officeart/2008/layout/LinedList"/>
    <dgm:cxn modelId="{66B7103E-EBCA-489F-AE69-7E4A3F3A6B36}" type="presOf" srcId="{9C21C270-2BFD-4DED-9FCD-E97BF09AFC09}" destId="{AAD4C672-0AA5-4350-A953-3DEC6F328D6D}" srcOrd="0" destOrd="0" presId="urn:microsoft.com/office/officeart/2008/layout/LinedList"/>
    <dgm:cxn modelId="{A5E8E345-9064-4CB4-BD11-38583B74F87E}" srcId="{CDF44B8D-6849-4A76-922F-028404A0E2C1}" destId="{8446B28D-6D4C-4E31-967B-5994044FCF0B}" srcOrd="0" destOrd="0" parTransId="{A7E55C22-B1BD-441D-A1BC-4B4A7243D5DE}" sibTransId="{C8B3B548-47D5-474C-9780-1F12D5B4FB4C}"/>
    <dgm:cxn modelId="{1246EB65-6E8A-4711-AB98-D6E6A909DD4D}" type="presOf" srcId="{6472BE15-2B73-4B33-9FD6-BE310F8C1E93}" destId="{FA293DCA-D295-43BF-BC82-68E08FF7CD57}" srcOrd="0" destOrd="0" presId="urn:microsoft.com/office/officeart/2008/layout/LinedList"/>
    <dgm:cxn modelId="{3978F169-2773-467B-BAF2-5089CBC01877}" type="presOf" srcId="{17E230AD-FC03-4A13-9E3A-F58B8F514673}" destId="{4D892836-23EE-427B-A013-40B4D760DF05}" srcOrd="0" destOrd="0" presId="urn:microsoft.com/office/officeart/2008/layout/LinedList"/>
    <dgm:cxn modelId="{E48EF471-7ADB-4B10-A31E-901CD034EE29}" type="presOf" srcId="{ED899988-21ED-47FE-8A04-C74070AFF653}" destId="{B5CE1509-6E0B-4E15-8574-8D10FEDEBA0C}" srcOrd="0" destOrd="0" presId="urn:microsoft.com/office/officeart/2008/layout/LinedList"/>
    <dgm:cxn modelId="{6E284D80-4344-44C0-9527-78C383AE4CF7}" srcId="{CDF44B8D-6849-4A76-922F-028404A0E2C1}" destId="{17E230AD-FC03-4A13-9E3A-F58B8F514673}" srcOrd="2" destOrd="0" parTransId="{979969CA-BFAC-458A-8D5F-64851B00A01F}" sibTransId="{DC06899A-862F-4552-8772-F2F9BF3A44B4}"/>
    <dgm:cxn modelId="{81A06689-AD8C-4C98-B1BE-B18215F9E702}" srcId="{CDF44B8D-6849-4A76-922F-028404A0E2C1}" destId="{ED899988-21ED-47FE-8A04-C74070AFF653}" srcOrd="3" destOrd="0" parTransId="{18D22AD5-7288-4735-8D18-62EA0F2B7390}" sibTransId="{15FEA7D3-5A20-4EFD-9D15-DC767AB39436}"/>
    <dgm:cxn modelId="{BA6020A4-B946-4537-91E5-E07D583D0350}" type="presOf" srcId="{CDF44B8D-6849-4A76-922F-028404A0E2C1}" destId="{696F344F-B670-4B19-8E9F-3A841C241493}" srcOrd="0" destOrd="0" presId="urn:microsoft.com/office/officeart/2008/layout/LinedList"/>
    <dgm:cxn modelId="{FD9B7FB7-6BD7-4EB0-8C52-18EAD47B99DA}" type="presOf" srcId="{8446B28D-6D4C-4E31-967B-5994044FCF0B}" destId="{46A0443F-169D-4EEA-9904-F4E85EC8E88E}" srcOrd="0" destOrd="0" presId="urn:microsoft.com/office/officeart/2008/layout/LinedList"/>
    <dgm:cxn modelId="{FD39ECF8-9822-4142-99DB-CAF379248D33}" srcId="{CDF44B8D-6849-4A76-922F-028404A0E2C1}" destId="{6472BE15-2B73-4B33-9FD6-BE310F8C1E93}" srcOrd="1" destOrd="0" parTransId="{702B4E86-EE57-4F83-A7C4-5D00925502CE}" sibTransId="{01440033-71F3-411C-B49B-8CDFED75EFC2}"/>
    <dgm:cxn modelId="{FE844DFD-AD9E-4C16-BE71-993BFAE81648}" srcId="{CDF44B8D-6849-4A76-922F-028404A0E2C1}" destId="{FE208939-01EA-4DCC-9C3D-718C81B029B1}" srcOrd="4" destOrd="0" parTransId="{CA008409-A7BF-4C73-B71B-C9EFA0758882}" sibTransId="{4CC60834-F7C1-4CD9-AA39-91B6E9995E05}"/>
    <dgm:cxn modelId="{A3DA82D0-25CB-4103-8C2F-B484D1497253}" type="presParOf" srcId="{696F344F-B670-4B19-8E9F-3A841C241493}" destId="{FC1D4C06-452C-4460-84BB-8D3E5C7BDC92}" srcOrd="0" destOrd="0" presId="urn:microsoft.com/office/officeart/2008/layout/LinedList"/>
    <dgm:cxn modelId="{F1427BFC-1091-4F7B-AF17-83738CDBF755}" type="presParOf" srcId="{696F344F-B670-4B19-8E9F-3A841C241493}" destId="{63CCFB33-7E3A-4044-BA61-AFAF3005CE6D}" srcOrd="1" destOrd="0" presId="urn:microsoft.com/office/officeart/2008/layout/LinedList"/>
    <dgm:cxn modelId="{E609C518-0938-4B1C-A950-861BCE47B860}" type="presParOf" srcId="{63CCFB33-7E3A-4044-BA61-AFAF3005CE6D}" destId="{46A0443F-169D-4EEA-9904-F4E85EC8E88E}" srcOrd="0" destOrd="0" presId="urn:microsoft.com/office/officeart/2008/layout/LinedList"/>
    <dgm:cxn modelId="{1E3B13B4-15D8-47B4-A3C1-BA0F956B5BC3}" type="presParOf" srcId="{63CCFB33-7E3A-4044-BA61-AFAF3005CE6D}" destId="{4530C315-59D1-46D5-A17B-2B950C40B76F}" srcOrd="1" destOrd="0" presId="urn:microsoft.com/office/officeart/2008/layout/LinedList"/>
    <dgm:cxn modelId="{1B176276-64B8-49F5-90A0-CE40BE1ED4CE}" type="presParOf" srcId="{696F344F-B670-4B19-8E9F-3A841C241493}" destId="{9DEB73E7-86F1-4E78-A633-9F332D7D8122}" srcOrd="2" destOrd="0" presId="urn:microsoft.com/office/officeart/2008/layout/LinedList"/>
    <dgm:cxn modelId="{68B217D3-D26B-4053-862C-BCC3A90861F9}" type="presParOf" srcId="{696F344F-B670-4B19-8E9F-3A841C241493}" destId="{64B4A848-9B7F-4BA4-B82E-4CDEF8A11A22}" srcOrd="3" destOrd="0" presId="urn:microsoft.com/office/officeart/2008/layout/LinedList"/>
    <dgm:cxn modelId="{F8800E3B-C0D4-4993-A552-9C473391FEB5}" type="presParOf" srcId="{64B4A848-9B7F-4BA4-B82E-4CDEF8A11A22}" destId="{FA293DCA-D295-43BF-BC82-68E08FF7CD57}" srcOrd="0" destOrd="0" presId="urn:microsoft.com/office/officeart/2008/layout/LinedList"/>
    <dgm:cxn modelId="{07F33E46-535E-49B4-8B0C-74CB6C9F6A2A}" type="presParOf" srcId="{64B4A848-9B7F-4BA4-B82E-4CDEF8A11A22}" destId="{72A3083F-00BC-4B73-9145-A5325CA7D352}" srcOrd="1" destOrd="0" presId="urn:microsoft.com/office/officeart/2008/layout/LinedList"/>
    <dgm:cxn modelId="{3CF17EF5-285D-4D5A-B9E8-595683803525}" type="presParOf" srcId="{696F344F-B670-4B19-8E9F-3A841C241493}" destId="{C28F2768-F0D0-406C-81B9-9D905FDE772F}" srcOrd="4" destOrd="0" presId="urn:microsoft.com/office/officeart/2008/layout/LinedList"/>
    <dgm:cxn modelId="{36B52DC3-74DE-43C3-9552-78CEAE5A4865}" type="presParOf" srcId="{696F344F-B670-4B19-8E9F-3A841C241493}" destId="{B8DA45B0-4B01-4DED-9FA5-C60657E5C27C}" srcOrd="5" destOrd="0" presId="urn:microsoft.com/office/officeart/2008/layout/LinedList"/>
    <dgm:cxn modelId="{22A3D755-BF27-4884-8B65-BDA8D3D0AD5C}" type="presParOf" srcId="{B8DA45B0-4B01-4DED-9FA5-C60657E5C27C}" destId="{4D892836-23EE-427B-A013-40B4D760DF05}" srcOrd="0" destOrd="0" presId="urn:microsoft.com/office/officeart/2008/layout/LinedList"/>
    <dgm:cxn modelId="{D4B49682-CF11-4C44-B106-1C9ABDC5641D}" type="presParOf" srcId="{B8DA45B0-4B01-4DED-9FA5-C60657E5C27C}" destId="{6A44780B-604C-4062-9E22-B0569B1AFE92}" srcOrd="1" destOrd="0" presId="urn:microsoft.com/office/officeart/2008/layout/LinedList"/>
    <dgm:cxn modelId="{17A71DA6-8E7A-499F-920F-D846CCCF6A87}" type="presParOf" srcId="{696F344F-B670-4B19-8E9F-3A841C241493}" destId="{6DA2792C-A1A6-40AD-83D1-AA06612FC32D}" srcOrd="6" destOrd="0" presId="urn:microsoft.com/office/officeart/2008/layout/LinedList"/>
    <dgm:cxn modelId="{8DAA8FD3-7531-4F77-8DAC-EB1A945560C1}" type="presParOf" srcId="{696F344F-B670-4B19-8E9F-3A841C241493}" destId="{02681F70-9D92-4F86-93A8-8D212EA3B3F3}" srcOrd="7" destOrd="0" presId="urn:microsoft.com/office/officeart/2008/layout/LinedList"/>
    <dgm:cxn modelId="{759B3370-9B05-4D0A-93E0-C39CA23D7104}" type="presParOf" srcId="{02681F70-9D92-4F86-93A8-8D212EA3B3F3}" destId="{B5CE1509-6E0B-4E15-8574-8D10FEDEBA0C}" srcOrd="0" destOrd="0" presId="urn:microsoft.com/office/officeart/2008/layout/LinedList"/>
    <dgm:cxn modelId="{93FBB100-FE6D-4492-A68D-C826183DC516}" type="presParOf" srcId="{02681F70-9D92-4F86-93A8-8D212EA3B3F3}" destId="{EA69C2F0-B944-4900-B37A-2437B7115C6C}" srcOrd="1" destOrd="0" presId="urn:microsoft.com/office/officeart/2008/layout/LinedList"/>
    <dgm:cxn modelId="{6C75024F-3B61-401A-AF6A-0AFD98FB3FB8}" type="presParOf" srcId="{696F344F-B670-4B19-8E9F-3A841C241493}" destId="{C448C84C-748D-4A7D-B004-52BF49C536CB}" srcOrd="8" destOrd="0" presId="urn:microsoft.com/office/officeart/2008/layout/LinedList"/>
    <dgm:cxn modelId="{0A79E0F6-4E5D-4968-9365-E47CCD8E0429}" type="presParOf" srcId="{696F344F-B670-4B19-8E9F-3A841C241493}" destId="{577C5903-6C2F-4FAA-BB2B-B6C2B588EFB2}" srcOrd="9" destOrd="0" presId="urn:microsoft.com/office/officeart/2008/layout/LinedList"/>
    <dgm:cxn modelId="{99565C70-AA51-490D-BFB8-3FF59B1FBC52}" type="presParOf" srcId="{577C5903-6C2F-4FAA-BB2B-B6C2B588EFB2}" destId="{FE90AADE-C685-4E88-B321-77B0330BB6CE}" srcOrd="0" destOrd="0" presId="urn:microsoft.com/office/officeart/2008/layout/LinedList"/>
    <dgm:cxn modelId="{6951828C-B5F6-49B6-AD73-CEFF2AEC38FC}" type="presParOf" srcId="{577C5903-6C2F-4FAA-BB2B-B6C2B588EFB2}" destId="{CE0DF5B3-1436-440C-81DC-AD0A42AA9805}" srcOrd="1" destOrd="0" presId="urn:microsoft.com/office/officeart/2008/layout/LinedList"/>
    <dgm:cxn modelId="{BE4DE698-EE59-4F22-8721-CD9F15E5A145}" type="presParOf" srcId="{696F344F-B670-4B19-8E9F-3A841C241493}" destId="{7662B870-40B3-459C-87BB-0A7C6CE6694D}" srcOrd="10" destOrd="0" presId="urn:microsoft.com/office/officeart/2008/layout/LinedList"/>
    <dgm:cxn modelId="{8AB3C263-8B97-46EE-8927-38874008F6A6}" type="presParOf" srcId="{696F344F-B670-4B19-8E9F-3A841C241493}" destId="{D6829196-FE1E-4468-BE4B-0AB64713F888}" srcOrd="11" destOrd="0" presId="urn:microsoft.com/office/officeart/2008/layout/LinedList"/>
    <dgm:cxn modelId="{4D705CE1-89F7-4CC3-A411-A6797173CE15}" type="presParOf" srcId="{D6829196-FE1E-4468-BE4B-0AB64713F888}" destId="{AAD4C672-0AA5-4350-A953-3DEC6F328D6D}" srcOrd="0" destOrd="0" presId="urn:microsoft.com/office/officeart/2008/layout/LinedList"/>
    <dgm:cxn modelId="{B51A68B5-785D-4D08-84C9-9CD4EC5F0A68}" type="presParOf" srcId="{D6829196-FE1E-4468-BE4B-0AB64713F888}" destId="{342CE373-D450-4EF1-91AA-0645116B775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F44B8D-6849-4A76-922F-028404A0E2C1}"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8446B28D-6D4C-4E31-967B-5994044FCF0B}">
      <dgm:prSet/>
      <dgm:spPr/>
      <dgm:t>
        <a:bodyPr/>
        <a:lstStyle/>
        <a:p>
          <a:r>
            <a:rPr lang="en-US">
              <a:solidFill>
                <a:srgbClr val="0563C1"/>
              </a:solidFill>
              <a:latin typeface="Calibri Light"/>
              <a:cs typeface="Arial"/>
              <a:hlinkClick xmlns:r="http://schemas.openxmlformats.org/officeDocument/2006/relationships" r:id="rId1"/>
            </a:rPr>
            <a:t>https://commons.wikimedia.org/wiki/File:Sensorama-morton-heilig-virtual-reality-headset.jpg</a:t>
          </a:r>
          <a:r>
            <a:rPr lang="en-US">
              <a:solidFill>
                <a:srgbClr val="010000"/>
              </a:solidFill>
              <a:latin typeface="Calibri Light"/>
              <a:cs typeface="Arial"/>
            </a:rPr>
            <a:t> , </a:t>
          </a:r>
          <a:endParaRPr lang="en-US" dirty="0"/>
        </a:p>
      </dgm:t>
    </dgm:pt>
    <dgm:pt modelId="{A7E55C22-B1BD-441D-A1BC-4B4A7243D5DE}" type="parTrans" cxnId="{A5E8E345-9064-4CB4-BD11-38583B74F87E}">
      <dgm:prSet/>
      <dgm:spPr/>
      <dgm:t>
        <a:bodyPr/>
        <a:lstStyle/>
        <a:p>
          <a:endParaRPr lang="en-US"/>
        </a:p>
      </dgm:t>
    </dgm:pt>
    <dgm:pt modelId="{C8B3B548-47D5-474C-9780-1F12D5B4FB4C}" type="sibTrans" cxnId="{A5E8E345-9064-4CB4-BD11-38583B74F87E}">
      <dgm:prSet/>
      <dgm:spPr/>
      <dgm:t>
        <a:bodyPr/>
        <a:lstStyle/>
        <a:p>
          <a:endParaRPr lang="en-US"/>
        </a:p>
      </dgm:t>
    </dgm:pt>
    <dgm:pt modelId="{6472BE15-2B73-4B33-9FD6-BE310F8C1E93}">
      <dgm:prSet/>
      <dgm:spPr/>
      <dgm:t>
        <a:bodyPr/>
        <a:lstStyle/>
        <a:p>
          <a:r>
            <a:rPr lang="en-US" dirty="0">
              <a:solidFill>
                <a:srgbClr val="0563C1"/>
              </a:solidFill>
              <a:latin typeface="Calibri Light"/>
              <a:cs typeface="Arial"/>
              <a:hlinkClick xmlns:r="http://schemas.openxmlformats.org/officeDocument/2006/relationships" r:id="rId2"/>
            </a:rPr>
            <a:t>https://sco.wikipedia.org/wiki/Virtual_reality</a:t>
          </a:r>
          <a:r>
            <a:rPr lang="en-US" dirty="0">
              <a:solidFill>
                <a:srgbClr val="010000"/>
              </a:solidFill>
              <a:latin typeface="Calibri Light"/>
              <a:cs typeface="Arial"/>
            </a:rPr>
            <a:t> </a:t>
          </a:r>
          <a:r>
            <a:rPr lang="en-US" dirty="0">
              <a:latin typeface="Calibri Light"/>
              <a:cs typeface="Arial"/>
            </a:rPr>
            <a:t>​</a:t>
          </a:r>
          <a:endParaRPr lang="en-US" dirty="0"/>
        </a:p>
      </dgm:t>
    </dgm:pt>
    <dgm:pt modelId="{702B4E86-EE57-4F83-A7C4-5D00925502CE}" type="parTrans" cxnId="{FD39ECF8-9822-4142-99DB-CAF379248D33}">
      <dgm:prSet/>
      <dgm:spPr/>
      <dgm:t>
        <a:bodyPr/>
        <a:lstStyle/>
        <a:p>
          <a:endParaRPr lang="en-US"/>
        </a:p>
      </dgm:t>
    </dgm:pt>
    <dgm:pt modelId="{01440033-71F3-411C-B49B-8CDFED75EFC2}" type="sibTrans" cxnId="{FD39ECF8-9822-4142-99DB-CAF379248D33}">
      <dgm:prSet/>
      <dgm:spPr/>
      <dgm:t>
        <a:bodyPr/>
        <a:lstStyle/>
        <a:p>
          <a:endParaRPr lang="en-US"/>
        </a:p>
      </dgm:t>
    </dgm:pt>
    <dgm:pt modelId="{17E230AD-FC03-4A13-9E3A-F58B8F514673}">
      <dgm:prSet/>
      <dgm:spPr/>
      <dgm:t>
        <a:bodyPr/>
        <a:lstStyle/>
        <a:p>
          <a:r>
            <a:rPr lang="en-US" dirty="0">
              <a:solidFill>
                <a:srgbClr val="0563C1"/>
              </a:solidFill>
              <a:latin typeface="Calibri Light"/>
              <a:cs typeface="Arial"/>
              <a:hlinkClick xmlns:r="http://schemas.openxmlformats.org/officeDocument/2006/relationships" r:id="rId3"/>
            </a:rPr>
            <a:t>https://www.af.mil/News/Article-Display/Article/1414771/researchers-test-virtual-reality-adaptive-flight-training-study/</a:t>
          </a:r>
          <a:r>
            <a:rPr lang="en-US" dirty="0">
              <a:latin typeface="Calibri Light"/>
              <a:cs typeface="Arial"/>
            </a:rPr>
            <a:t>​</a:t>
          </a:r>
          <a:endParaRPr lang="en-US" dirty="0"/>
        </a:p>
      </dgm:t>
    </dgm:pt>
    <dgm:pt modelId="{979969CA-BFAC-458A-8D5F-64851B00A01F}" type="parTrans" cxnId="{6E284D80-4344-44C0-9527-78C383AE4CF7}">
      <dgm:prSet/>
      <dgm:spPr/>
      <dgm:t>
        <a:bodyPr/>
        <a:lstStyle/>
        <a:p>
          <a:endParaRPr lang="en-US"/>
        </a:p>
      </dgm:t>
    </dgm:pt>
    <dgm:pt modelId="{DC06899A-862F-4552-8772-F2F9BF3A44B4}" type="sibTrans" cxnId="{6E284D80-4344-44C0-9527-78C383AE4CF7}">
      <dgm:prSet/>
      <dgm:spPr/>
      <dgm:t>
        <a:bodyPr/>
        <a:lstStyle/>
        <a:p>
          <a:endParaRPr lang="en-US"/>
        </a:p>
      </dgm:t>
    </dgm:pt>
    <dgm:pt modelId="{696F344F-B670-4B19-8E9F-3A841C241493}" type="pres">
      <dgm:prSet presAssocID="{CDF44B8D-6849-4A76-922F-028404A0E2C1}" presName="vert0" presStyleCnt="0">
        <dgm:presLayoutVars>
          <dgm:dir/>
          <dgm:animOne val="branch"/>
          <dgm:animLvl val="lvl"/>
        </dgm:presLayoutVars>
      </dgm:prSet>
      <dgm:spPr/>
    </dgm:pt>
    <dgm:pt modelId="{FC1D4C06-452C-4460-84BB-8D3E5C7BDC92}" type="pres">
      <dgm:prSet presAssocID="{8446B28D-6D4C-4E31-967B-5994044FCF0B}" presName="thickLine" presStyleLbl="alignNode1" presStyleIdx="0" presStyleCnt="3"/>
      <dgm:spPr/>
    </dgm:pt>
    <dgm:pt modelId="{63CCFB33-7E3A-4044-BA61-AFAF3005CE6D}" type="pres">
      <dgm:prSet presAssocID="{8446B28D-6D4C-4E31-967B-5994044FCF0B}" presName="horz1" presStyleCnt="0"/>
      <dgm:spPr/>
    </dgm:pt>
    <dgm:pt modelId="{46A0443F-169D-4EEA-9904-F4E85EC8E88E}" type="pres">
      <dgm:prSet presAssocID="{8446B28D-6D4C-4E31-967B-5994044FCF0B}" presName="tx1" presStyleLbl="revTx" presStyleIdx="0" presStyleCnt="3"/>
      <dgm:spPr/>
    </dgm:pt>
    <dgm:pt modelId="{4530C315-59D1-46D5-A17B-2B950C40B76F}" type="pres">
      <dgm:prSet presAssocID="{8446B28D-6D4C-4E31-967B-5994044FCF0B}" presName="vert1" presStyleCnt="0"/>
      <dgm:spPr/>
    </dgm:pt>
    <dgm:pt modelId="{9DEB73E7-86F1-4E78-A633-9F332D7D8122}" type="pres">
      <dgm:prSet presAssocID="{6472BE15-2B73-4B33-9FD6-BE310F8C1E93}" presName="thickLine" presStyleLbl="alignNode1" presStyleIdx="1" presStyleCnt="3"/>
      <dgm:spPr/>
    </dgm:pt>
    <dgm:pt modelId="{64B4A848-9B7F-4BA4-B82E-4CDEF8A11A22}" type="pres">
      <dgm:prSet presAssocID="{6472BE15-2B73-4B33-9FD6-BE310F8C1E93}" presName="horz1" presStyleCnt="0"/>
      <dgm:spPr/>
    </dgm:pt>
    <dgm:pt modelId="{FA293DCA-D295-43BF-BC82-68E08FF7CD57}" type="pres">
      <dgm:prSet presAssocID="{6472BE15-2B73-4B33-9FD6-BE310F8C1E93}" presName="tx1" presStyleLbl="revTx" presStyleIdx="1" presStyleCnt="3"/>
      <dgm:spPr/>
    </dgm:pt>
    <dgm:pt modelId="{72A3083F-00BC-4B73-9145-A5325CA7D352}" type="pres">
      <dgm:prSet presAssocID="{6472BE15-2B73-4B33-9FD6-BE310F8C1E93}" presName="vert1" presStyleCnt="0"/>
      <dgm:spPr/>
    </dgm:pt>
    <dgm:pt modelId="{C28F2768-F0D0-406C-81B9-9D905FDE772F}" type="pres">
      <dgm:prSet presAssocID="{17E230AD-FC03-4A13-9E3A-F58B8F514673}" presName="thickLine" presStyleLbl="alignNode1" presStyleIdx="2" presStyleCnt="3"/>
      <dgm:spPr/>
    </dgm:pt>
    <dgm:pt modelId="{B8DA45B0-4B01-4DED-9FA5-C60657E5C27C}" type="pres">
      <dgm:prSet presAssocID="{17E230AD-FC03-4A13-9E3A-F58B8F514673}" presName="horz1" presStyleCnt="0"/>
      <dgm:spPr/>
    </dgm:pt>
    <dgm:pt modelId="{4D892836-23EE-427B-A013-40B4D760DF05}" type="pres">
      <dgm:prSet presAssocID="{17E230AD-FC03-4A13-9E3A-F58B8F514673}" presName="tx1" presStyleLbl="revTx" presStyleIdx="2" presStyleCnt="3"/>
      <dgm:spPr/>
    </dgm:pt>
    <dgm:pt modelId="{6A44780B-604C-4062-9E22-B0569B1AFE92}" type="pres">
      <dgm:prSet presAssocID="{17E230AD-FC03-4A13-9E3A-F58B8F514673}" presName="vert1" presStyleCnt="0"/>
      <dgm:spPr/>
    </dgm:pt>
  </dgm:ptLst>
  <dgm:cxnLst>
    <dgm:cxn modelId="{A5E8E345-9064-4CB4-BD11-38583B74F87E}" srcId="{CDF44B8D-6849-4A76-922F-028404A0E2C1}" destId="{8446B28D-6D4C-4E31-967B-5994044FCF0B}" srcOrd="0" destOrd="0" parTransId="{A7E55C22-B1BD-441D-A1BC-4B4A7243D5DE}" sibTransId="{C8B3B548-47D5-474C-9780-1F12D5B4FB4C}"/>
    <dgm:cxn modelId="{1246EB65-6E8A-4711-AB98-D6E6A909DD4D}" type="presOf" srcId="{6472BE15-2B73-4B33-9FD6-BE310F8C1E93}" destId="{FA293DCA-D295-43BF-BC82-68E08FF7CD57}" srcOrd="0" destOrd="0" presId="urn:microsoft.com/office/officeart/2008/layout/LinedList"/>
    <dgm:cxn modelId="{3978F169-2773-467B-BAF2-5089CBC01877}" type="presOf" srcId="{17E230AD-FC03-4A13-9E3A-F58B8F514673}" destId="{4D892836-23EE-427B-A013-40B4D760DF05}" srcOrd="0" destOrd="0" presId="urn:microsoft.com/office/officeart/2008/layout/LinedList"/>
    <dgm:cxn modelId="{6E284D80-4344-44C0-9527-78C383AE4CF7}" srcId="{CDF44B8D-6849-4A76-922F-028404A0E2C1}" destId="{17E230AD-FC03-4A13-9E3A-F58B8F514673}" srcOrd="2" destOrd="0" parTransId="{979969CA-BFAC-458A-8D5F-64851B00A01F}" sibTransId="{DC06899A-862F-4552-8772-F2F9BF3A44B4}"/>
    <dgm:cxn modelId="{BA6020A4-B946-4537-91E5-E07D583D0350}" type="presOf" srcId="{CDF44B8D-6849-4A76-922F-028404A0E2C1}" destId="{696F344F-B670-4B19-8E9F-3A841C241493}" srcOrd="0" destOrd="0" presId="urn:microsoft.com/office/officeart/2008/layout/LinedList"/>
    <dgm:cxn modelId="{FD9B7FB7-6BD7-4EB0-8C52-18EAD47B99DA}" type="presOf" srcId="{8446B28D-6D4C-4E31-967B-5994044FCF0B}" destId="{46A0443F-169D-4EEA-9904-F4E85EC8E88E}" srcOrd="0" destOrd="0" presId="urn:microsoft.com/office/officeart/2008/layout/LinedList"/>
    <dgm:cxn modelId="{FD39ECF8-9822-4142-99DB-CAF379248D33}" srcId="{CDF44B8D-6849-4A76-922F-028404A0E2C1}" destId="{6472BE15-2B73-4B33-9FD6-BE310F8C1E93}" srcOrd="1" destOrd="0" parTransId="{702B4E86-EE57-4F83-A7C4-5D00925502CE}" sibTransId="{01440033-71F3-411C-B49B-8CDFED75EFC2}"/>
    <dgm:cxn modelId="{A3DA82D0-25CB-4103-8C2F-B484D1497253}" type="presParOf" srcId="{696F344F-B670-4B19-8E9F-3A841C241493}" destId="{FC1D4C06-452C-4460-84BB-8D3E5C7BDC92}" srcOrd="0" destOrd="0" presId="urn:microsoft.com/office/officeart/2008/layout/LinedList"/>
    <dgm:cxn modelId="{F1427BFC-1091-4F7B-AF17-83738CDBF755}" type="presParOf" srcId="{696F344F-B670-4B19-8E9F-3A841C241493}" destId="{63CCFB33-7E3A-4044-BA61-AFAF3005CE6D}" srcOrd="1" destOrd="0" presId="urn:microsoft.com/office/officeart/2008/layout/LinedList"/>
    <dgm:cxn modelId="{E609C518-0938-4B1C-A950-861BCE47B860}" type="presParOf" srcId="{63CCFB33-7E3A-4044-BA61-AFAF3005CE6D}" destId="{46A0443F-169D-4EEA-9904-F4E85EC8E88E}" srcOrd="0" destOrd="0" presId="urn:microsoft.com/office/officeart/2008/layout/LinedList"/>
    <dgm:cxn modelId="{1E3B13B4-15D8-47B4-A3C1-BA0F956B5BC3}" type="presParOf" srcId="{63CCFB33-7E3A-4044-BA61-AFAF3005CE6D}" destId="{4530C315-59D1-46D5-A17B-2B950C40B76F}" srcOrd="1" destOrd="0" presId="urn:microsoft.com/office/officeart/2008/layout/LinedList"/>
    <dgm:cxn modelId="{1B176276-64B8-49F5-90A0-CE40BE1ED4CE}" type="presParOf" srcId="{696F344F-B670-4B19-8E9F-3A841C241493}" destId="{9DEB73E7-86F1-4E78-A633-9F332D7D8122}" srcOrd="2" destOrd="0" presId="urn:microsoft.com/office/officeart/2008/layout/LinedList"/>
    <dgm:cxn modelId="{68B217D3-D26B-4053-862C-BCC3A90861F9}" type="presParOf" srcId="{696F344F-B670-4B19-8E9F-3A841C241493}" destId="{64B4A848-9B7F-4BA4-B82E-4CDEF8A11A22}" srcOrd="3" destOrd="0" presId="urn:microsoft.com/office/officeart/2008/layout/LinedList"/>
    <dgm:cxn modelId="{F8800E3B-C0D4-4993-A552-9C473391FEB5}" type="presParOf" srcId="{64B4A848-9B7F-4BA4-B82E-4CDEF8A11A22}" destId="{FA293DCA-D295-43BF-BC82-68E08FF7CD57}" srcOrd="0" destOrd="0" presId="urn:microsoft.com/office/officeart/2008/layout/LinedList"/>
    <dgm:cxn modelId="{07F33E46-535E-49B4-8B0C-74CB6C9F6A2A}" type="presParOf" srcId="{64B4A848-9B7F-4BA4-B82E-4CDEF8A11A22}" destId="{72A3083F-00BC-4B73-9145-A5325CA7D352}" srcOrd="1" destOrd="0" presId="urn:microsoft.com/office/officeart/2008/layout/LinedList"/>
    <dgm:cxn modelId="{3CF17EF5-285D-4D5A-B9E8-595683803525}" type="presParOf" srcId="{696F344F-B670-4B19-8E9F-3A841C241493}" destId="{C28F2768-F0D0-406C-81B9-9D905FDE772F}" srcOrd="4" destOrd="0" presId="urn:microsoft.com/office/officeart/2008/layout/LinedList"/>
    <dgm:cxn modelId="{36B52DC3-74DE-43C3-9552-78CEAE5A4865}" type="presParOf" srcId="{696F344F-B670-4B19-8E9F-3A841C241493}" destId="{B8DA45B0-4B01-4DED-9FA5-C60657E5C27C}" srcOrd="5" destOrd="0" presId="urn:microsoft.com/office/officeart/2008/layout/LinedList"/>
    <dgm:cxn modelId="{22A3D755-BF27-4884-8B65-BDA8D3D0AD5C}" type="presParOf" srcId="{B8DA45B0-4B01-4DED-9FA5-C60657E5C27C}" destId="{4D892836-23EE-427B-A013-40B4D760DF05}" srcOrd="0" destOrd="0" presId="urn:microsoft.com/office/officeart/2008/layout/LinedList"/>
    <dgm:cxn modelId="{D4B49682-CF11-4C44-B106-1C9ABDC5641D}" type="presParOf" srcId="{B8DA45B0-4B01-4DED-9FA5-C60657E5C27C}" destId="{6A44780B-604C-4062-9E22-B0569B1AFE9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D2C-455B-4D19-9FBB-035A7FCE1B34}">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8A2C20-744C-41D2-8AD2-C4FC20B0036F}">
      <dsp:nvSpPr>
        <dsp:cNvPr id="0" name=""/>
        <dsp:cNvSpPr/>
      </dsp:nvSpPr>
      <dsp:spPr>
        <a:xfrm>
          <a:off x="0" y="718"/>
          <a:ext cx="6513603" cy="8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cs typeface="Calibri Light"/>
            </a:rPr>
            <a:t>What is VR? Why use it?</a:t>
          </a:r>
          <a:endParaRPr lang="en-US" sz="3800" kern="1200" dirty="0"/>
        </a:p>
      </dsp:txBody>
      <dsp:txXfrm>
        <a:off x="0" y="718"/>
        <a:ext cx="6513603" cy="840569"/>
      </dsp:txXfrm>
    </dsp:sp>
    <dsp:sp modelId="{DFAE0B9B-BB88-4933-A5E8-52E17FD1DD80}">
      <dsp:nvSpPr>
        <dsp:cNvPr id="0" name=""/>
        <dsp:cNvSpPr/>
      </dsp:nvSpPr>
      <dsp:spPr>
        <a:xfrm>
          <a:off x="0" y="841288"/>
          <a:ext cx="6513603" cy="0"/>
        </a:xfrm>
        <a:prstGeom prst="line">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w="6350" cap="flat" cmpd="sng" algn="ctr">
          <a:solidFill>
            <a:schemeClr val="accent5">
              <a:hueOff val="-1126424"/>
              <a:satOff val="-2903"/>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3088E43-DBDC-44CC-B6DC-B142C6890B78}">
      <dsp:nvSpPr>
        <dsp:cNvPr id="0" name=""/>
        <dsp:cNvSpPr/>
      </dsp:nvSpPr>
      <dsp:spPr>
        <a:xfrm>
          <a:off x="0" y="841288"/>
          <a:ext cx="6513603" cy="8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cs typeface="Calibri Light"/>
            </a:rPr>
            <a:t>Why </a:t>
          </a:r>
          <a:r>
            <a:rPr lang="en-US" sz="3800" kern="1200" dirty="0" err="1">
              <a:cs typeface="Calibri Light"/>
            </a:rPr>
            <a:t>Carrawburgh</a:t>
          </a:r>
          <a:r>
            <a:rPr lang="en-US" sz="3800" kern="1200" dirty="0">
              <a:cs typeface="Calibri Light"/>
            </a:rPr>
            <a:t>?</a:t>
          </a:r>
        </a:p>
      </dsp:txBody>
      <dsp:txXfrm>
        <a:off x="0" y="841288"/>
        <a:ext cx="6513603" cy="840569"/>
      </dsp:txXfrm>
    </dsp:sp>
    <dsp:sp modelId="{2C9E905B-5004-4FD6-8278-775F459D4046}">
      <dsp:nvSpPr>
        <dsp:cNvPr id="0" name=""/>
        <dsp:cNvSpPr/>
      </dsp:nvSpPr>
      <dsp:spPr>
        <a:xfrm>
          <a:off x="0" y="1681858"/>
          <a:ext cx="6513603"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3DF7F58-CC36-4A6A-A037-491E35F2A996}">
      <dsp:nvSpPr>
        <dsp:cNvPr id="0" name=""/>
        <dsp:cNvSpPr/>
      </dsp:nvSpPr>
      <dsp:spPr>
        <a:xfrm>
          <a:off x="0" y="1681858"/>
          <a:ext cx="6513603" cy="8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cs typeface="Calibri Light"/>
            </a:rPr>
            <a:t>Building the experience</a:t>
          </a:r>
        </a:p>
      </dsp:txBody>
      <dsp:txXfrm>
        <a:off x="0" y="1681858"/>
        <a:ext cx="6513603" cy="840569"/>
      </dsp:txXfrm>
    </dsp:sp>
    <dsp:sp modelId="{07E0D6F0-EA39-4488-8A4D-311AAAB6CF02}">
      <dsp:nvSpPr>
        <dsp:cNvPr id="0" name=""/>
        <dsp:cNvSpPr/>
      </dsp:nvSpPr>
      <dsp:spPr>
        <a:xfrm>
          <a:off x="0" y="2522428"/>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567022C-5373-4CD4-AE43-141A7A325EC7}">
      <dsp:nvSpPr>
        <dsp:cNvPr id="0" name=""/>
        <dsp:cNvSpPr/>
      </dsp:nvSpPr>
      <dsp:spPr>
        <a:xfrm>
          <a:off x="0" y="2522428"/>
          <a:ext cx="6513603" cy="8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cs typeface="Calibri Light"/>
            </a:rPr>
            <a:t>Experimental design</a:t>
          </a:r>
        </a:p>
      </dsp:txBody>
      <dsp:txXfrm>
        <a:off x="0" y="2522428"/>
        <a:ext cx="6513603" cy="840569"/>
      </dsp:txXfrm>
    </dsp:sp>
    <dsp:sp modelId="{D4CD6FCF-0F0F-4F4F-B37B-34FC64B300FA}">
      <dsp:nvSpPr>
        <dsp:cNvPr id="0" name=""/>
        <dsp:cNvSpPr/>
      </dsp:nvSpPr>
      <dsp:spPr>
        <a:xfrm>
          <a:off x="0" y="3362997"/>
          <a:ext cx="6513603"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938F58-2ACA-4AE5-ACDD-89BB44FAFF5D}">
      <dsp:nvSpPr>
        <dsp:cNvPr id="0" name=""/>
        <dsp:cNvSpPr/>
      </dsp:nvSpPr>
      <dsp:spPr>
        <a:xfrm>
          <a:off x="0" y="3362997"/>
          <a:ext cx="6513603" cy="8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cs typeface="Calibri Light"/>
            </a:rPr>
            <a:t>Results</a:t>
          </a:r>
        </a:p>
      </dsp:txBody>
      <dsp:txXfrm>
        <a:off x="0" y="3362997"/>
        <a:ext cx="6513603" cy="840569"/>
      </dsp:txXfrm>
    </dsp:sp>
    <dsp:sp modelId="{F150947D-8679-41D8-94A4-8550FDEA1429}">
      <dsp:nvSpPr>
        <dsp:cNvPr id="0" name=""/>
        <dsp:cNvSpPr/>
      </dsp:nvSpPr>
      <dsp:spPr>
        <a:xfrm>
          <a:off x="0" y="4203567"/>
          <a:ext cx="6513603" cy="0"/>
        </a:xfrm>
        <a:prstGeom prst="line">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w="6350" cap="flat" cmpd="sng" algn="ctr">
          <a:solidFill>
            <a:schemeClr val="accent5">
              <a:hueOff val="-5632119"/>
              <a:satOff val="-14516"/>
              <a:lumOff val="-980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40E315A-64C6-4951-951A-8263E078C82E}">
      <dsp:nvSpPr>
        <dsp:cNvPr id="0" name=""/>
        <dsp:cNvSpPr/>
      </dsp:nvSpPr>
      <dsp:spPr>
        <a:xfrm>
          <a:off x="0" y="4203567"/>
          <a:ext cx="6513603" cy="8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cs typeface="Calibri Light"/>
            </a:rPr>
            <a:t>Lessons learnt</a:t>
          </a:r>
        </a:p>
      </dsp:txBody>
      <dsp:txXfrm>
        <a:off x="0" y="4203567"/>
        <a:ext cx="6513603" cy="840569"/>
      </dsp:txXfrm>
    </dsp:sp>
    <dsp:sp modelId="{4DA90AD7-B004-4D61-AD86-8ECF6945D248}">
      <dsp:nvSpPr>
        <dsp:cNvPr id="0" name=""/>
        <dsp:cNvSpPr/>
      </dsp:nvSpPr>
      <dsp:spPr>
        <a:xfrm>
          <a:off x="0" y="5044137"/>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BBB785D-748F-4085-A662-F2C72E793E6A}">
      <dsp:nvSpPr>
        <dsp:cNvPr id="0" name=""/>
        <dsp:cNvSpPr/>
      </dsp:nvSpPr>
      <dsp:spPr>
        <a:xfrm>
          <a:off x="0" y="5044137"/>
          <a:ext cx="6513603" cy="8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cs typeface="Calibri Light"/>
            </a:rPr>
            <a:t>Conclusions</a:t>
          </a:r>
        </a:p>
      </dsp:txBody>
      <dsp:txXfrm>
        <a:off x="0" y="5044137"/>
        <a:ext cx="6513603" cy="840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D2C-455B-4D19-9FBB-035A7FCE1B34}">
      <dsp:nvSpPr>
        <dsp:cNvPr id="0" name=""/>
        <dsp:cNvSpPr/>
      </dsp:nvSpPr>
      <dsp:spPr>
        <a:xfrm>
          <a:off x="0" y="0"/>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8A2C20-744C-41D2-8AD2-C4FC20B0036F}">
      <dsp:nvSpPr>
        <dsp:cNvPr id="0" name=""/>
        <dsp:cNvSpPr/>
      </dsp:nvSpPr>
      <dsp:spPr>
        <a:xfrm>
          <a:off x="0" y="0"/>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Expensive</a:t>
          </a:r>
        </a:p>
      </dsp:txBody>
      <dsp:txXfrm>
        <a:off x="0" y="0"/>
        <a:ext cx="6513603" cy="1471356"/>
      </dsp:txXfrm>
    </dsp:sp>
    <dsp:sp modelId="{D3288C78-FB45-4AA7-9F64-68BAE2273E56}">
      <dsp:nvSpPr>
        <dsp:cNvPr id="0" name=""/>
        <dsp:cNvSpPr/>
      </dsp:nvSpPr>
      <dsp:spPr>
        <a:xfrm>
          <a:off x="0" y="1471356"/>
          <a:ext cx="6513603"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5EBEF66-ED77-4E76-9F6B-F7569EB1F0B2}">
      <dsp:nvSpPr>
        <dsp:cNvPr id="0" name=""/>
        <dsp:cNvSpPr/>
      </dsp:nvSpPr>
      <dsp:spPr>
        <a:xfrm>
          <a:off x="0" y="1471356"/>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Dangerous</a:t>
          </a:r>
        </a:p>
      </dsp:txBody>
      <dsp:txXfrm>
        <a:off x="0" y="1471356"/>
        <a:ext cx="6513603" cy="1471356"/>
      </dsp:txXfrm>
    </dsp:sp>
    <dsp:sp modelId="{2C9E905B-5004-4FD6-8278-775F459D4046}">
      <dsp:nvSpPr>
        <dsp:cNvPr id="0" name=""/>
        <dsp:cNvSpPr/>
      </dsp:nvSpPr>
      <dsp:spPr>
        <a:xfrm>
          <a:off x="0" y="2942712"/>
          <a:ext cx="6513603"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3DF7F58-CC36-4A6A-A037-491E35F2A996}">
      <dsp:nvSpPr>
        <dsp:cNvPr id="0" name=""/>
        <dsp:cNvSpPr/>
      </dsp:nvSpPr>
      <dsp:spPr>
        <a:xfrm>
          <a:off x="0" y="2942713"/>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cs typeface="Calibri Light"/>
            </a:rPr>
            <a:t>Impossible</a:t>
          </a:r>
        </a:p>
      </dsp:txBody>
      <dsp:txXfrm>
        <a:off x="0" y="2942713"/>
        <a:ext cx="6513603" cy="1471356"/>
      </dsp:txXfrm>
    </dsp:sp>
    <dsp:sp modelId="{07E0D6F0-EA39-4488-8A4D-311AAAB6CF02}">
      <dsp:nvSpPr>
        <dsp:cNvPr id="0" name=""/>
        <dsp:cNvSpPr/>
      </dsp:nvSpPr>
      <dsp:spPr>
        <a:xfrm>
          <a:off x="0" y="441406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567022C-5373-4CD4-AE43-141A7A325EC7}">
      <dsp:nvSpPr>
        <dsp:cNvPr id="0" name=""/>
        <dsp:cNvSpPr/>
      </dsp:nvSpPr>
      <dsp:spPr>
        <a:xfrm>
          <a:off x="0" y="4414069"/>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cs typeface="Calibri Light"/>
            </a:rPr>
            <a:t>Rare</a:t>
          </a:r>
        </a:p>
      </dsp:txBody>
      <dsp:txXfrm>
        <a:off x="0" y="4414069"/>
        <a:ext cx="6513603" cy="1471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D2C-455B-4D19-9FBB-035A7FCE1B34}">
      <dsp:nvSpPr>
        <dsp:cNvPr id="0" name=""/>
        <dsp:cNvSpPr/>
      </dsp:nvSpPr>
      <dsp:spPr>
        <a:xfrm>
          <a:off x="0" y="0"/>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8A2C20-744C-41D2-8AD2-C4FC20B0036F}">
      <dsp:nvSpPr>
        <dsp:cNvPr id="0" name=""/>
        <dsp:cNvSpPr/>
      </dsp:nvSpPr>
      <dsp:spPr>
        <a:xfrm>
          <a:off x="0" y="0"/>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E-Learning and Experiential Learning </a:t>
          </a:r>
        </a:p>
      </dsp:txBody>
      <dsp:txXfrm>
        <a:off x="0" y="0"/>
        <a:ext cx="6513603" cy="1471356"/>
      </dsp:txXfrm>
    </dsp:sp>
    <dsp:sp modelId="{FA64BF2B-AE2C-46B3-A8E7-6A975A722722}">
      <dsp:nvSpPr>
        <dsp:cNvPr id="0" name=""/>
        <dsp:cNvSpPr/>
      </dsp:nvSpPr>
      <dsp:spPr>
        <a:xfrm>
          <a:off x="0" y="1471356"/>
          <a:ext cx="6513603"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789FA8-7CFA-4757-8334-0B4A53D82C15}">
      <dsp:nvSpPr>
        <dsp:cNvPr id="0" name=""/>
        <dsp:cNvSpPr/>
      </dsp:nvSpPr>
      <dsp:spPr>
        <a:xfrm>
          <a:off x="0" y="1471356"/>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Voice of Mithras telling participants information</a:t>
          </a:r>
        </a:p>
      </dsp:txBody>
      <dsp:txXfrm>
        <a:off x="0" y="1471356"/>
        <a:ext cx="6513603" cy="1471356"/>
      </dsp:txXfrm>
    </dsp:sp>
    <dsp:sp modelId="{673DA700-46B8-406E-BC6A-F13DACE1073B}">
      <dsp:nvSpPr>
        <dsp:cNvPr id="0" name=""/>
        <dsp:cNvSpPr/>
      </dsp:nvSpPr>
      <dsp:spPr>
        <a:xfrm>
          <a:off x="0" y="2942712"/>
          <a:ext cx="6513603"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1615C70-A354-4210-A199-63E085590063}">
      <dsp:nvSpPr>
        <dsp:cNvPr id="0" name=""/>
        <dsp:cNvSpPr/>
      </dsp:nvSpPr>
      <dsp:spPr>
        <a:xfrm>
          <a:off x="0" y="2942713"/>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Light</a:t>
          </a:r>
          <a:r>
            <a:rPr lang="en-US" sz="4100" kern="1200" baseline="0" dirty="0"/>
            <a:t> the torches for upcoming ceremony</a:t>
          </a:r>
          <a:endParaRPr lang="en-US" sz="4100" kern="1200" dirty="0"/>
        </a:p>
      </dsp:txBody>
      <dsp:txXfrm>
        <a:off x="0" y="2942713"/>
        <a:ext cx="6513603" cy="1471356"/>
      </dsp:txXfrm>
    </dsp:sp>
    <dsp:sp modelId="{8940C862-1076-4F4C-B31E-D2D2AC25C5CA}">
      <dsp:nvSpPr>
        <dsp:cNvPr id="0" name=""/>
        <dsp:cNvSpPr/>
      </dsp:nvSpPr>
      <dsp:spPr>
        <a:xfrm>
          <a:off x="0" y="441406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14E919-F088-4EFC-A85B-61BF814F3AFC}">
      <dsp:nvSpPr>
        <dsp:cNvPr id="0" name=""/>
        <dsp:cNvSpPr/>
      </dsp:nvSpPr>
      <dsp:spPr>
        <a:xfrm>
          <a:off x="0" y="4414069"/>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Ability to move freely and grab objects</a:t>
          </a:r>
        </a:p>
      </dsp:txBody>
      <dsp:txXfrm>
        <a:off x="0" y="4414069"/>
        <a:ext cx="6513603" cy="14713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D2C-455B-4D19-9FBB-035A7FCE1B34}">
      <dsp:nvSpPr>
        <dsp:cNvPr id="0" name=""/>
        <dsp:cNvSpPr/>
      </dsp:nvSpPr>
      <dsp:spPr>
        <a:xfrm>
          <a:off x="0" y="0"/>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8A2C20-744C-41D2-8AD2-C4FC20B0036F}">
      <dsp:nvSpPr>
        <dsp:cNvPr id="0" name=""/>
        <dsp:cNvSpPr/>
      </dsp:nvSpPr>
      <dsp:spPr>
        <a:xfrm>
          <a:off x="0" y="0"/>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Pseudo-Longitudinal, Between Subjects Design</a:t>
          </a:r>
        </a:p>
      </dsp:txBody>
      <dsp:txXfrm>
        <a:off x="0" y="0"/>
        <a:ext cx="6513603" cy="1471356"/>
      </dsp:txXfrm>
    </dsp:sp>
    <dsp:sp modelId="{FA64BF2B-AE2C-46B3-A8E7-6A975A722722}">
      <dsp:nvSpPr>
        <dsp:cNvPr id="0" name=""/>
        <dsp:cNvSpPr/>
      </dsp:nvSpPr>
      <dsp:spPr>
        <a:xfrm>
          <a:off x="0" y="1471356"/>
          <a:ext cx="6513603"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789FA8-7CFA-4757-8334-0B4A53D82C15}">
      <dsp:nvSpPr>
        <dsp:cNvPr id="0" name=""/>
        <dsp:cNvSpPr/>
      </dsp:nvSpPr>
      <dsp:spPr>
        <a:xfrm>
          <a:off x="0" y="1471356"/>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Independent Variable: Time the Learning Questionnaire was Distributed.</a:t>
          </a:r>
        </a:p>
      </dsp:txBody>
      <dsp:txXfrm>
        <a:off x="0" y="1471356"/>
        <a:ext cx="6513603" cy="1471356"/>
      </dsp:txXfrm>
    </dsp:sp>
    <dsp:sp modelId="{673DA700-46B8-406E-BC6A-F13DACE1073B}">
      <dsp:nvSpPr>
        <dsp:cNvPr id="0" name=""/>
        <dsp:cNvSpPr/>
      </dsp:nvSpPr>
      <dsp:spPr>
        <a:xfrm>
          <a:off x="0" y="2942712"/>
          <a:ext cx="6513603"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1615C70-A354-4210-A199-63E085590063}">
      <dsp:nvSpPr>
        <dsp:cNvPr id="0" name=""/>
        <dsp:cNvSpPr/>
      </dsp:nvSpPr>
      <dsp:spPr>
        <a:xfrm>
          <a:off x="0" y="2942713"/>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Dependent Variable: Participant Score on the Questionnaire.</a:t>
          </a:r>
        </a:p>
      </dsp:txBody>
      <dsp:txXfrm>
        <a:off x="0" y="2942713"/>
        <a:ext cx="6513603" cy="1471356"/>
      </dsp:txXfrm>
    </dsp:sp>
    <dsp:sp modelId="{8940C862-1076-4F4C-B31E-D2D2AC25C5CA}">
      <dsp:nvSpPr>
        <dsp:cNvPr id="0" name=""/>
        <dsp:cNvSpPr/>
      </dsp:nvSpPr>
      <dsp:spPr>
        <a:xfrm>
          <a:off x="0" y="441406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14E919-F088-4EFC-A85B-61BF814F3AFC}">
      <dsp:nvSpPr>
        <dsp:cNvPr id="0" name=""/>
        <dsp:cNvSpPr/>
      </dsp:nvSpPr>
      <dsp:spPr>
        <a:xfrm>
          <a:off x="0" y="4414069"/>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Pre-Experience, Post-Experience, and Learning Questionnaires</a:t>
          </a:r>
        </a:p>
      </dsp:txBody>
      <dsp:txXfrm>
        <a:off x="0" y="4414069"/>
        <a:ext cx="6513603" cy="14713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D4C06-452C-4460-84BB-8D3E5C7BDC92}">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6A0443F-169D-4EEA-9904-F4E85EC8E88E}">
      <dsp:nvSpPr>
        <dsp:cNvPr id="0" name=""/>
        <dsp:cNvSpPr/>
      </dsp:nvSpPr>
      <dsp:spPr>
        <a:xfrm>
          <a:off x="0" y="287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The story matters</a:t>
          </a:r>
          <a:endParaRPr lang="en-US" sz="3500" kern="1200" dirty="0"/>
        </a:p>
      </dsp:txBody>
      <dsp:txXfrm>
        <a:off x="0" y="2873"/>
        <a:ext cx="6513603" cy="979946"/>
      </dsp:txXfrm>
    </dsp:sp>
    <dsp:sp modelId="{9DEB73E7-86F1-4E78-A633-9F332D7D8122}">
      <dsp:nvSpPr>
        <dsp:cNvPr id="0" name=""/>
        <dsp:cNvSpPr/>
      </dsp:nvSpPr>
      <dsp:spPr>
        <a:xfrm>
          <a:off x="0" y="982820"/>
          <a:ext cx="6513603" cy="0"/>
        </a:xfrm>
        <a:prstGeom prst="line">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A293DCA-D295-43BF-BC82-68E08FF7CD57}">
      <dsp:nvSpPr>
        <dsp:cNvPr id="0" name=""/>
        <dsp:cNvSpPr/>
      </dsp:nvSpPr>
      <dsp:spPr>
        <a:xfrm>
          <a:off x="0" y="982820"/>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Interaction matters</a:t>
          </a:r>
          <a:endParaRPr lang="en-US" sz="3500" kern="1200" dirty="0"/>
        </a:p>
      </dsp:txBody>
      <dsp:txXfrm>
        <a:off x="0" y="982820"/>
        <a:ext cx="6513603" cy="979946"/>
      </dsp:txXfrm>
    </dsp:sp>
    <dsp:sp modelId="{C28F2768-F0D0-406C-81B9-9D905FDE772F}">
      <dsp:nvSpPr>
        <dsp:cNvPr id="0" name=""/>
        <dsp:cNvSpPr/>
      </dsp:nvSpPr>
      <dsp:spPr>
        <a:xfrm>
          <a:off x="0" y="1962766"/>
          <a:ext cx="6513603" cy="0"/>
        </a:xfrm>
        <a:prstGeom prst="lin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D892836-23EE-427B-A013-40B4D760DF05}">
      <dsp:nvSpPr>
        <dsp:cNvPr id="0" name=""/>
        <dsp:cNvSpPr/>
      </dsp:nvSpPr>
      <dsp:spPr>
        <a:xfrm>
          <a:off x="0" y="1962766"/>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Realism isn't as important</a:t>
          </a:r>
          <a:endParaRPr lang="en-US" sz="3500" kern="1200" dirty="0"/>
        </a:p>
      </dsp:txBody>
      <dsp:txXfrm>
        <a:off x="0" y="1962766"/>
        <a:ext cx="6513603" cy="979946"/>
      </dsp:txXfrm>
    </dsp:sp>
    <dsp:sp modelId="{6DA2792C-A1A6-40AD-83D1-AA06612FC32D}">
      <dsp:nvSpPr>
        <dsp:cNvPr id="0" name=""/>
        <dsp:cNvSpPr/>
      </dsp:nvSpPr>
      <dsp:spPr>
        <a:xfrm>
          <a:off x="0" y="2942713"/>
          <a:ext cx="6513603" cy="0"/>
        </a:xfrm>
        <a:prstGeom prst="line">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5CE1509-6E0B-4E15-8574-8D10FEDEBA0C}">
      <dsp:nvSpPr>
        <dsp:cNvPr id="0" name=""/>
        <dsp:cNvSpPr/>
      </dsp:nvSpPr>
      <dsp:spPr>
        <a:xfrm>
          <a:off x="0" y="294271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Multiple Interpretations</a:t>
          </a:r>
        </a:p>
      </dsp:txBody>
      <dsp:txXfrm>
        <a:off x="0" y="2942713"/>
        <a:ext cx="6513603" cy="979946"/>
      </dsp:txXfrm>
    </dsp:sp>
    <dsp:sp modelId="{C448C84C-748D-4A7D-B004-52BF49C536CB}">
      <dsp:nvSpPr>
        <dsp:cNvPr id="0" name=""/>
        <dsp:cNvSpPr/>
      </dsp:nvSpPr>
      <dsp:spPr>
        <a:xfrm>
          <a:off x="0" y="3922659"/>
          <a:ext cx="6513603" cy="0"/>
        </a:xfrm>
        <a:prstGeom prst="lin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90AADE-C685-4E88-B321-77B0330BB6CE}">
      <dsp:nvSpPr>
        <dsp:cNvPr id="0" name=""/>
        <dsp:cNvSpPr/>
      </dsp:nvSpPr>
      <dsp:spPr>
        <a:xfrm>
          <a:off x="0" y="3922659"/>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Show the current site and the past</a:t>
          </a:r>
        </a:p>
      </dsp:txBody>
      <dsp:txXfrm>
        <a:off x="0" y="3922659"/>
        <a:ext cx="6513603" cy="979946"/>
      </dsp:txXfrm>
    </dsp:sp>
    <dsp:sp modelId="{7662B870-40B3-459C-87BB-0A7C6CE6694D}">
      <dsp:nvSpPr>
        <dsp:cNvPr id="0" name=""/>
        <dsp:cNvSpPr/>
      </dsp:nvSpPr>
      <dsp:spPr>
        <a:xfrm>
          <a:off x="0" y="4902605"/>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AD4C672-0AA5-4350-A953-3DEC6F328D6D}">
      <dsp:nvSpPr>
        <dsp:cNvPr id="0" name=""/>
        <dsp:cNvSpPr/>
      </dsp:nvSpPr>
      <dsp:spPr>
        <a:xfrm>
          <a:off x="0" y="4902605"/>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Allow free exploration</a:t>
          </a:r>
        </a:p>
      </dsp:txBody>
      <dsp:txXfrm>
        <a:off x="0" y="4902605"/>
        <a:ext cx="6513603" cy="9799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D4C06-452C-4460-84BB-8D3E5C7BDC92}">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6A0443F-169D-4EEA-9904-F4E85EC8E88E}">
      <dsp:nvSpPr>
        <dsp:cNvPr id="0" name=""/>
        <dsp:cNvSpPr/>
      </dsp:nvSpPr>
      <dsp:spPr>
        <a:xfrm>
          <a:off x="0" y="2873"/>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solidFill>
                <a:srgbClr val="0563C1"/>
              </a:solidFill>
              <a:latin typeface="Calibri Light"/>
              <a:cs typeface="Arial"/>
              <a:hlinkClick xmlns:r="http://schemas.openxmlformats.org/officeDocument/2006/relationships" r:id="rId1"/>
            </a:rPr>
            <a:t>https://commons.wikimedia.org/wiki/File:Sensorama-morton-heilig-virtual-reality-headset.jpg</a:t>
          </a:r>
          <a:r>
            <a:rPr lang="en-US" sz="2300" kern="1200">
              <a:solidFill>
                <a:srgbClr val="010000"/>
              </a:solidFill>
              <a:latin typeface="Calibri Light"/>
              <a:cs typeface="Arial"/>
            </a:rPr>
            <a:t> , </a:t>
          </a:r>
          <a:endParaRPr lang="en-US" sz="2300" kern="1200" dirty="0"/>
        </a:p>
      </dsp:txBody>
      <dsp:txXfrm>
        <a:off x="0" y="2873"/>
        <a:ext cx="6513603" cy="1959892"/>
      </dsp:txXfrm>
    </dsp:sp>
    <dsp:sp modelId="{9DEB73E7-86F1-4E78-A633-9F332D7D8122}">
      <dsp:nvSpPr>
        <dsp:cNvPr id="0" name=""/>
        <dsp:cNvSpPr/>
      </dsp:nvSpPr>
      <dsp:spPr>
        <a:xfrm>
          <a:off x="0" y="1962766"/>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A293DCA-D295-43BF-BC82-68E08FF7CD57}">
      <dsp:nvSpPr>
        <dsp:cNvPr id="0" name=""/>
        <dsp:cNvSpPr/>
      </dsp:nvSpPr>
      <dsp:spPr>
        <a:xfrm>
          <a:off x="0" y="1962766"/>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rgbClr val="0563C1"/>
              </a:solidFill>
              <a:latin typeface="Calibri Light"/>
              <a:cs typeface="Arial"/>
              <a:hlinkClick xmlns:r="http://schemas.openxmlformats.org/officeDocument/2006/relationships" r:id="rId2"/>
            </a:rPr>
            <a:t>https://sco.wikipedia.org/wiki/Virtual_reality</a:t>
          </a:r>
          <a:r>
            <a:rPr lang="en-US" sz="2300" kern="1200" dirty="0">
              <a:solidFill>
                <a:srgbClr val="010000"/>
              </a:solidFill>
              <a:latin typeface="Calibri Light"/>
              <a:cs typeface="Arial"/>
            </a:rPr>
            <a:t> </a:t>
          </a:r>
          <a:r>
            <a:rPr lang="en-US" sz="2300" kern="1200" dirty="0">
              <a:latin typeface="Calibri Light"/>
              <a:cs typeface="Arial"/>
            </a:rPr>
            <a:t>​</a:t>
          </a:r>
          <a:endParaRPr lang="en-US" sz="2300" kern="1200" dirty="0"/>
        </a:p>
      </dsp:txBody>
      <dsp:txXfrm>
        <a:off x="0" y="1962766"/>
        <a:ext cx="6513603" cy="1959892"/>
      </dsp:txXfrm>
    </dsp:sp>
    <dsp:sp modelId="{C28F2768-F0D0-406C-81B9-9D905FDE772F}">
      <dsp:nvSpPr>
        <dsp:cNvPr id="0" name=""/>
        <dsp:cNvSpPr/>
      </dsp:nvSpPr>
      <dsp:spPr>
        <a:xfrm>
          <a:off x="0" y="392265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D892836-23EE-427B-A013-40B4D760DF05}">
      <dsp:nvSpPr>
        <dsp:cNvPr id="0" name=""/>
        <dsp:cNvSpPr/>
      </dsp:nvSpPr>
      <dsp:spPr>
        <a:xfrm>
          <a:off x="0" y="3922659"/>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rgbClr val="0563C1"/>
              </a:solidFill>
              <a:latin typeface="Calibri Light"/>
              <a:cs typeface="Arial"/>
              <a:hlinkClick xmlns:r="http://schemas.openxmlformats.org/officeDocument/2006/relationships" r:id="rId3"/>
            </a:rPr>
            <a:t>https://www.af.mil/News/Article-Display/Article/1414771/researchers-test-virtual-reality-adaptive-flight-training-study/</a:t>
          </a:r>
          <a:r>
            <a:rPr lang="en-US" sz="2300" kern="1200" dirty="0">
              <a:latin typeface="Calibri Light"/>
              <a:cs typeface="Arial"/>
            </a:rPr>
            <a:t>​</a:t>
          </a:r>
          <a:endParaRPr lang="en-US" sz="2300" kern="1200" dirty="0"/>
        </a:p>
      </dsp:txBody>
      <dsp:txXfrm>
        <a:off x="0" y="3922659"/>
        <a:ext cx="6513603" cy="19598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3154F-FFFE-40A3-8591-9A777EB473AB}" type="datetimeFigureOut">
              <a:rPr lang="en-US"/>
              <a:t>3/24/2019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9C324-9ECE-4A45-AFD6-91879B4DE04A}" type="slidenum">
              <a:rPr lang="en-US"/>
              <a:t>‹#›</a:t>
            </a:fld>
            <a:endParaRPr lang="en-US"/>
          </a:p>
        </p:txBody>
      </p:sp>
    </p:spTree>
    <p:extLst>
      <p:ext uri="{BB962C8B-B14F-4D97-AF65-F5344CB8AC3E}">
        <p14:creationId xmlns:p14="http://schemas.microsoft.com/office/powerpoint/2010/main" val="363127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I begin, I want to preface this talk saying that I will be talking a bit about storytelling, 3D models and (re)</a:t>
            </a:r>
            <a:r>
              <a:rPr lang="en-GB" dirty="0" err="1"/>
              <a:t>cronstruction</a:t>
            </a:r>
            <a:r>
              <a:rPr lang="en-GB" dirty="0"/>
              <a:t>. It is deliberately put into these parenthesis to denote that these </a:t>
            </a:r>
            <a:r>
              <a:rPr lang="en-GB" dirty="0" err="1"/>
              <a:t>reconstrcutions</a:t>
            </a:r>
            <a:r>
              <a:rPr lang="en-GB" dirty="0"/>
              <a:t>, are not portraying the ancient world exactly as it would have been, rather they are reflections of current knowledge about the past and based on </a:t>
            </a:r>
            <a:r>
              <a:rPr lang="en-GB" dirty="0" err="1"/>
              <a:t>someones</a:t>
            </a:r>
            <a:r>
              <a:rPr lang="en-GB" dirty="0"/>
              <a:t> interpretation, and in this case-my interpretation. </a:t>
            </a:r>
          </a:p>
        </p:txBody>
      </p:sp>
      <p:sp>
        <p:nvSpPr>
          <p:cNvPr id="4" name="Slide Number Placeholder 3"/>
          <p:cNvSpPr>
            <a:spLocks noGrp="1"/>
          </p:cNvSpPr>
          <p:nvPr>
            <p:ph type="sldNum" sz="quarter" idx="10"/>
          </p:nvPr>
        </p:nvSpPr>
        <p:spPr/>
        <p:txBody>
          <a:bodyPr/>
          <a:lstStyle/>
          <a:p>
            <a:fld id="{55CF02E4-5F18-46A5-BDFF-01A7A7196E7C}" type="slidenum">
              <a:rPr lang="en-GB" smtClean="0"/>
              <a:t>1</a:t>
            </a:fld>
            <a:endParaRPr lang="en-GB"/>
          </a:p>
        </p:txBody>
      </p:sp>
    </p:spTree>
    <p:extLst>
      <p:ext uri="{BB962C8B-B14F-4D97-AF65-F5344CB8AC3E}">
        <p14:creationId xmlns:p14="http://schemas.microsoft.com/office/powerpoint/2010/main" val="220592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experiment tested </a:t>
            </a:r>
            <a:r>
              <a:rPr lang="en-GB" dirty="0" err="1"/>
              <a:t>particpants</a:t>
            </a:r>
            <a:r>
              <a:rPr lang="en-GB" dirty="0"/>
              <a:t> knowledge before they entered the experience, right after, and 10 days after. I asked them questions relating to the information the voice of </a:t>
            </a:r>
            <a:r>
              <a:rPr lang="en-GB" dirty="0" err="1"/>
              <a:t>mithras</a:t>
            </a:r>
            <a:r>
              <a:rPr lang="en-GB" dirty="0"/>
              <a:t> gave throughout the </a:t>
            </a:r>
            <a:r>
              <a:rPr lang="en-GB" dirty="0" err="1"/>
              <a:t>epxeriemtn</a:t>
            </a:r>
            <a:r>
              <a:rPr lang="en-GB" dirty="0"/>
              <a:t> and allowed them to add their own comments at the end. Before they started the experience I gave participants a pre-experience questionnaire which asked about </a:t>
            </a:r>
            <a:r>
              <a:rPr lang="en-GB" dirty="0" err="1"/>
              <a:t>hteir</a:t>
            </a:r>
            <a:r>
              <a:rPr lang="en-GB" dirty="0"/>
              <a:t> knowledge of the Romans, their profession, age, and how often they used VR. Most of the </a:t>
            </a:r>
            <a:r>
              <a:rPr lang="en-GB" dirty="0" err="1"/>
              <a:t>particpants</a:t>
            </a:r>
            <a:r>
              <a:rPr lang="en-GB" dirty="0"/>
              <a:t> had used VR less than 3 times. After the experience I also gave the post-experience questionnaire which asked them about their level of presence inside of the experience, or the psychological feeling of ‘being there’, and how their senses were involved. And </a:t>
            </a:r>
            <a:r>
              <a:rPr lang="en-GB" dirty="0" err="1"/>
              <a:t>acutally</a:t>
            </a:r>
            <a:r>
              <a:rPr lang="en-GB" dirty="0"/>
              <a:t>, this worked quite well.</a:t>
            </a:r>
          </a:p>
        </p:txBody>
      </p:sp>
      <p:sp>
        <p:nvSpPr>
          <p:cNvPr id="4" name="Slide Number Placeholder 3"/>
          <p:cNvSpPr>
            <a:spLocks noGrp="1"/>
          </p:cNvSpPr>
          <p:nvPr>
            <p:ph type="sldNum" sz="quarter" idx="5"/>
          </p:nvPr>
        </p:nvSpPr>
        <p:spPr/>
        <p:txBody>
          <a:bodyPr/>
          <a:lstStyle/>
          <a:p>
            <a:fld id="{6139C324-9ECE-4A45-AFD6-91879B4DE04A}" type="slidenum">
              <a:rPr lang="en-US" smtClean="0"/>
              <a:t>10</a:t>
            </a:fld>
            <a:endParaRPr lang="en-US"/>
          </a:p>
        </p:txBody>
      </p:sp>
    </p:spTree>
    <p:extLst>
      <p:ext uri="{BB962C8B-B14F-4D97-AF65-F5344CB8AC3E}">
        <p14:creationId xmlns:p14="http://schemas.microsoft.com/office/powerpoint/2010/main" val="2683223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There was a significant difference between before taking part in the experience and directly after, as well as before and ten days later. There was no statistical difference between the two post experience questionnaires which does suggest that people remembered the content from the experience. There were 7 questions total, and on average people answered around 4-6 correctly on the post experiments. So this isn’t ground breaking, and I don’t think it really would go over well as a replacement for materials for an exam.</a:t>
            </a:r>
          </a:p>
        </p:txBody>
      </p:sp>
      <p:sp>
        <p:nvSpPr>
          <p:cNvPr id="4" name="Slide Number Placeholder 3"/>
          <p:cNvSpPr>
            <a:spLocks noGrp="1"/>
          </p:cNvSpPr>
          <p:nvPr>
            <p:ph type="sldNum" sz="quarter" idx="10"/>
          </p:nvPr>
        </p:nvSpPr>
        <p:spPr/>
        <p:txBody>
          <a:bodyPr/>
          <a:lstStyle/>
          <a:p>
            <a:fld id="{55CF02E4-5F18-46A5-BDFF-01A7A7196E7C}" type="slidenum">
              <a:rPr lang="en-GB" smtClean="0"/>
              <a:t>11</a:t>
            </a:fld>
            <a:endParaRPr lang="en-GB"/>
          </a:p>
        </p:txBody>
      </p:sp>
    </p:spTree>
    <p:extLst>
      <p:ext uri="{BB962C8B-B14F-4D97-AF65-F5344CB8AC3E}">
        <p14:creationId xmlns:p14="http://schemas.microsoft.com/office/powerpoint/2010/main" val="543359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Positively, people thought the content was historically accurate, and that it was easy to use and understand the experience. There was a wide range in sensory, distraction and realism factors which could have been due to the environment (which was not always equal, my computer sometimes had a bit of lag or there were extraneous noises due to the construction going on outside). However, most interestingly was the sensory component. I asked a range of questions related to the senses, as I was going to see if people would learn more if they were in VR with the scent of pine.</a:t>
            </a:r>
          </a:p>
        </p:txBody>
      </p:sp>
      <p:sp>
        <p:nvSpPr>
          <p:cNvPr id="4" name="Slide Number Placeholder 3"/>
          <p:cNvSpPr>
            <a:spLocks noGrp="1"/>
          </p:cNvSpPr>
          <p:nvPr>
            <p:ph type="sldNum" sz="quarter" idx="10"/>
          </p:nvPr>
        </p:nvSpPr>
        <p:spPr/>
        <p:txBody>
          <a:bodyPr/>
          <a:lstStyle/>
          <a:p>
            <a:fld id="{55CF02E4-5F18-46A5-BDFF-01A7A7196E7C}" type="slidenum">
              <a:rPr lang="en-GB" smtClean="0"/>
              <a:t>12</a:t>
            </a:fld>
            <a:endParaRPr lang="en-GB"/>
          </a:p>
        </p:txBody>
      </p:sp>
    </p:spTree>
    <p:extLst>
      <p:ext uri="{BB962C8B-B14F-4D97-AF65-F5344CB8AC3E}">
        <p14:creationId xmlns:p14="http://schemas.microsoft.com/office/powerpoint/2010/main" val="535145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Here we can see that people had a relatively high score of how well they were involved inside the experience. As the sensory turn has come about, we know that senses do play quite a role in our learning and understanding of the world, so this was good. However, let’s look a bit deeper into this.</a:t>
            </a:r>
          </a:p>
        </p:txBody>
      </p:sp>
      <p:sp>
        <p:nvSpPr>
          <p:cNvPr id="4" name="Slide Number Placeholder 3"/>
          <p:cNvSpPr>
            <a:spLocks noGrp="1"/>
          </p:cNvSpPr>
          <p:nvPr>
            <p:ph type="sldNum" sz="quarter" idx="10"/>
          </p:nvPr>
        </p:nvSpPr>
        <p:spPr/>
        <p:txBody>
          <a:bodyPr/>
          <a:lstStyle/>
          <a:p>
            <a:fld id="{55CF02E4-5F18-46A5-BDFF-01A7A7196E7C}" type="slidenum">
              <a:rPr lang="en-GB" smtClean="0"/>
              <a:t>13</a:t>
            </a:fld>
            <a:endParaRPr lang="en-GB"/>
          </a:p>
        </p:txBody>
      </p:sp>
    </p:spTree>
    <p:extLst>
      <p:ext uri="{BB962C8B-B14F-4D97-AF65-F5344CB8AC3E}">
        <p14:creationId xmlns:p14="http://schemas.microsoft.com/office/powerpoint/2010/main" val="259143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VR is very visual. There is the 3D model that people can see, move around, and the environment responds to them. Unsurprisingly, this was the most engaging aspect.</a:t>
            </a:r>
          </a:p>
        </p:txBody>
      </p:sp>
      <p:sp>
        <p:nvSpPr>
          <p:cNvPr id="4" name="Slide Number Placeholder 3"/>
          <p:cNvSpPr>
            <a:spLocks noGrp="1"/>
          </p:cNvSpPr>
          <p:nvPr>
            <p:ph type="sldNum" sz="quarter" idx="10"/>
          </p:nvPr>
        </p:nvSpPr>
        <p:spPr/>
        <p:txBody>
          <a:bodyPr/>
          <a:lstStyle/>
          <a:p>
            <a:fld id="{55CF02E4-5F18-46A5-BDFF-01A7A7196E7C}" type="slidenum">
              <a:rPr lang="en-GB" smtClean="0"/>
              <a:t>14</a:t>
            </a:fld>
            <a:endParaRPr lang="en-GB"/>
          </a:p>
        </p:txBody>
      </p:sp>
    </p:spTree>
    <p:extLst>
      <p:ext uri="{BB962C8B-B14F-4D97-AF65-F5344CB8AC3E}">
        <p14:creationId xmlns:p14="http://schemas.microsoft.com/office/powerpoint/2010/main" val="3122007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Audio is the second most important factor of a VR experience, and I worked hard to try and get the sound of the god and the torches working correctly so that the viewer was </a:t>
            </a:r>
            <a:r>
              <a:rPr lang="en-GB" dirty="0" err="1">
                <a:cs typeface="Calibri"/>
              </a:rPr>
              <a:t>immeresed</a:t>
            </a:r>
            <a:r>
              <a:rPr lang="en-GB" dirty="0">
                <a:cs typeface="Calibri"/>
              </a:rPr>
              <a:t>., however there was quite a variation of responses. Some of these could be because the audio was not loud, or that there was </a:t>
            </a:r>
            <a:r>
              <a:rPr lang="en-GB" dirty="0" err="1">
                <a:cs typeface="Calibri"/>
              </a:rPr>
              <a:t>extraneious</a:t>
            </a:r>
            <a:r>
              <a:rPr lang="en-GB" dirty="0">
                <a:cs typeface="Calibri"/>
              </a:rPr>
              <a:t> noise from the construction, or that they were not focused on the audio and rather ‘how do I work VR?’.</a:t>
            </a:r>
          </a:p>
        </p:txBody>
      </p:sp>
      <p:sp>
        <p:nvSpPr>
          <p:cNvPr id="4" name="Slide Number Placeholder 3"/>
          <p:cNvSpPr>
            <a:spLocks noGrp="1"/>
          </p:cNvSpPr>
          <p:nvPr>
            <p:ph type="sldNum" sz="quarter" idx="10"/>
          </p:nvPr>
        </p:nvSpPr>
        <p:spPr/>
        <p:txBody>
          <a:bodyPr/>
          <a:lstStyle/>
          <a:p>
            <a:fld id="{55CF02E4-5F18-46A5-BDFF-01A7A7196E7C}" type="slidenum">
              <a:rPr lang="en-GB" smtClean="0"/>
              <a:t>15</a:t>
            </a:fld>
            <a:endParaRPr lang="en-GB"/>
          </a:p>
        </p:txBody>
      </p:sp>
    </p:spTree>
    <p:extLst>
      <p:ext uri="{BB962C8B-B14F-4D97-AF65-F5344CB8AC3E}">
        <p14:creationId xmlns:p14="http://schemas.microsoft.com/office/powerpoint/2010/main" val="1405235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The olfactory aspects, was quite interesting as well. I had no scent in this experience, yet there were some people who said they were very involved. Perhaps they had </a:t>
            </a:r>
            <a:r>
              <a:rPr lang="en-GB" dirty="0" err="1">
                <a:cs typeface="Calibri"/>
              </a:rPr>
              <a:t>overacvite</a:t>
            </a:r>
            <a:r>
              <a:rPr lang="en-GB" dirty="0">
                <a:cs typeface="Calibri"/>
              </a:rPr>
              <a:t> imaginations, and were able to smell the torches as they heard them crackling?</a:t>
            </a:r>
          </a:p>
        </p:txBody>
      </p:sp>
      <p:sp>
        <p:nvSpPr>
          <p:cNvPr id="4" name="Slide Number Placeholder 3"/>
          <p:cNvSpPr>
            <a:spLocks noGrp="1"/>
          </p:cNvSpPr>
          <p:nvPr>
            <p:ph type="sldNum" sz="quarter" idx="10"/>
          </p:nvPr>
        </p:nvSpPr>
        <p:spPr/>
        <p:txBody>
          <a:bodyPr/>
          <a:lstStyle/>
          <a:p>
            <a:fld id="{55CF02E4-5F18-46A5-BDFF-01A7A7196E7C}" type="slidenum">
              <a:rPr lang="en-GB" smtClean="0"/>
              <a:t>16</a:t>
            </a:fld>
            <a:endParaRPr lang="en-GB"/>
          </a:p>
        </p:txBody>
      </p:sp>
    </p:spTree>
    <p:extLst>
      <p:ext uri="{BB962C8B-B14F-4D97-AF65-F5344CB8AC3E}">
        <p14:creationId xmlns:p14="http://schemas.microsoft.com/office/powerpoint/2010/main" val="980797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Also, for haptic feedback. I had one application of haptics, where the controller vibrated when the player picked up the torch, but that was it. So the results are a bit scattered and uncertain. And I wonder if some of this is due to the way that people can imagine, or allow themselves to be transported into a VR experience, or that they didn’t understand the questions I was asking.</a:t>
            </a:r>
          </a:p>
        </p:txBody>
      </p:sp>
      <p:sp>
        <p:nvSpPr>
          <p:cNvPr id="4" name="Slide Number Placeholder 3"/>
          <p:cNvSpPr>
            <a:spLocks noGrp="1"/>
          </p:cNvSpPr>
          <p:nvPr>
            <p:ph type="sldNum" sz="quarter" idx="10"/>
          </p:nvPr>
        </p:nvSpPr>
        <p:spPr/>
        <p:txBody>
          <a:bodyPr/>
          <a:lstStyle/>
          <a:p>
            <a:fld id="{55CF02E4-5F18-46A5-BDFF-01A7A7196E7C}" type="slidenum">
              <a:rPr lang="en-GB" smtClean="0"/>
              <a:t>17</a:t>
            </a:fld>
            <a:endParaRPr lang="en-GB"/>
          </a:p>
        </p:txBody>
      </p:sp>
    </p:spTree>
    <p:extLst>
      <p:ext uri="{BB962C8B-B14F-4D97-AF65-F5344CB8AC3E}">
        <p14:creationId xmlns:p14="http://schemas.microsoft.com/office/powerpoint/2010/main" val="310205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some of the lessons I’ve learnt, are up here, but I really want to focus a bit on the senses first. VR is a multisensory application, people treat experiences inside of VR as if they were reality. It is an extremely powerful tool for </a:t>
            </a:r>
            <a:r>
              <a:rPr lang="en-GB" dirty="0" err="1"/>
              <a:t>embodiement</a:t>
            </a:r>
            <a:r>
              <a:rPr lang="en-GB" dirty="0"/>
              <a:t>. If we can </a:t>
            </a:r>
            <a:r>
              <a:rPr lang="en-GB" dirty="0" err="1"/>
              <a:t>leverage,embodiment</a:t>
            </a:r>
            <a:r>
              <a:rPr lang="en-GB" dirty="0"/>
              <a:t> then VR is a great tool for learning. It gives free exploration about a space, understanding of how museum objects could have been used, and allows people to manipulate the objects. It also allows for multiple interpretations of sites. My interpretation of this temple, is likely vastly different to someone </a:t>
            </a:r>
            <a:r>
              <a:rPr lang="en-GB" dirty="0" err="1"/>
              <a:t>elses</a:t>
            </a:r>
            <a:r>
              <a:rPr lang="en-GB" dirty="0"/>
              <a:t>., and with 3D modelling and VR we are able to show that. We can also have time lapses, and show the change from the past to the present AND THE ability for lectures to be in VR where the lecturer can spend </a:t>
            </a:r>
            <a:r>
              <a:rPr lang="en-GB" dirty="0" err="1"/>
              <a:t>calucalted</a:t>
            </a:r>
            <a:r>
              <a:rPr lang="en-GB" dirty="0"/>
              <a:t> time based on an </a:t>
            </a:r>
            <a:r>
              <a:rPr lang="en-GB" dirty="0" err="1"/>
              <a:t>algorthim</a:t>
            </a:r>
            <a:r>
              <a:rPr lang="en-GB" dirty="0"/>
              <a:t> looking at each student in the eye, so they will pay attention, but that may be a little far off to have virtual teaching. However, most of the applications at the moment are something that do not take advantage of what VR offers, and aren’t really conducive to learning.</a:t>
            </a:r>
          </a:p>
        </p:txBody>
      </p:sp>
      <p:sp>
        <p:nvSpPr>
          <p:cNvPr id="4" name="Slide Number Placeholder 3"/>
          <p:cNvSpPr>
            <a:spLocks noGrp="1"/>
          </p:cNvSpPr>
          <p:nvPr>
            <p:ph type="sldNum" sz="quarter" idx="5"/>
          </p:nvPr>
        </p:nvSpPr>
        <p:spPr/>
        <p:txBody>
          <a:bodyPr/>
          <a:lstStyle/>
          <a:p>
            <a:fld id="{6139C324-9ECE-4A45-AFD6-91879B4DE04A}" type="slidenum">
              <a:rPr lang="en-US" smtClean="0"/>
              <a:t>18</a:t>
            </a:fld>
            <a:endParaRPr lang="en-US"/>
          </a:p>
        </p:txBody>
      </p:sp>
    </p:spTree>
    <p:extLst>
      <p:ext uri="{BB962C8B-B14F-4D97-AF65-F5344CB8AC3E}">
        <p14:creationId xmlns:p14="http://schemas.microsoft.com/office/powerpoint/2010/main" val="235711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Overall, is VR an effective tool. To an extent. If we are trying to figure out sightlines, </a:t>
            </a:r>
            <a:r>
              <a:rPr lang="en-GB" dirty="0" err="1">
                <a:cs typeface="Calibri"/>
              </a:rPr>
              <a:t>spatila</a:t>
            </a:r>
            <a:r>
              <a:rPr lang="en-GB" dirty="0">
                <a:cs typeface="Calibri"/>
              </a:rPr>
              <a:t> orientation, what it was like to walk around a sculpture, or how far up Trajan’s column could you see from the ground, what it was like to live in the past, VR is a great medium. It allows us to put a person in a space, become embodied, increase empathy and change behaviour, but many applications are not ready to do this. I am currently running my study again to see if video or VR is more effective of people remembering details, and the preliminary results echo other studies that have recently been published, indicating that people remember more content from videos, but prefer to use VR. </a:t>
            </a:r>
            <a:r>
              <a:rPr lang="en-GB">
                <a:cs typeface="Calibri"/>
              </a:rPr>
              <a:t>So at </a:t>
            </a:r>
            <a:r>
              <a:rPr lang="en-GB" dirty="0">
                <a:cs typeface="Calibri"/>
              </a:rPr>
              <a:t>the moment it should really just be an enhancement to texts and lectures. </a:t>
            </a:r>
          </a:p>
        </p:txBody>
      </p:sp>
      <p:sp>
        <p:nvSpPr>
          <p:cNvPr id="4" name="Slide Number Placeholder 3"/>
          <p:cNvSpPr>
            <a:spLocks noGrp="1"/>
          </p:cNvSpPr>
          <p:nvPr>
            <p:ph type="sldNum" sz="quarter" idx="10"/>
          </p:nvPr>
        </p:nvSpPr>
        <p:spPr/>
        <p:txBody>
          <a:bodyPr/>
          <a:lstStyle/>
          <a:p>
            <a:fld id="{55CF02E4-5F18-46A5-BDFF-01A7A7196E7C}" type="slidenum">
              <a:rPr lang="en-GB" smtClean="0"/>
              <a:t>19</a:t>
            </a:fld>
            <a:endParaRPr lang="en-GB"/>
          </a:p>
        </p:txBody>
      </p:sp>
    </p:spTree>
    <p:extLst>
      <p:ext uri="{BB962C8B-B14F-4D97-AF65-F5344CB8AC3E}">
        <p14:creationId xmlns:p14="http://schemas.microsoft.com/office/powerpoint/2010/main" val="286427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today, I am going to go over my experiment about using VR for learning about the past. At the time I started this research there was </a:t>
            </a:r>
            <a:r>
              <a:rPr lang="en-GB" dirty="0" err="1"/>
              <a:t>relativyl</a:t>
            </a:r>
            <a:r>
              <a:rPr lang="en-GB" dirty="0"/>
              <a:t> little published about whether people could actually learn from using 3D models and VR and this new spatial layout of data and really </a:t>
            </a:r>
            <a:r>
              <a:rPr lang="en-GB" dirty="0" err="1"/>
              <a:t>wheterh</a:t>
            </a:r>
            <a:r>
              <a:rPr lang="en-GB" dirty="0"/>
              <a:t> or not it actually worked for people to remember content presented. </a:t>
            </a:r>
          </a:p>
        </p:txBody>
      </p:sp>
      <p:sp>
        <p:nvSpPr>
          <p:cNvPr id="4" name="Slide Number Placeholder 3"/>
          <p:cNvSpPr>
            <a:spLocks noGrp="1"/>
          </p:cNvSpPr>
          <p:nvPr>
            <p:ph type="sldNum" sz="quarter" idx="5"/>
          </p:nvPr>
        </p:nvSpPr>
        <p:spPr/>
        <p:txBody>
          <a:bodyPr/>
          <a:lstStyle/>
          <a:p>
            <a:fld id="{6139C324-9ECE-4A45-AFD6-91879B4DE04A}" type="slidenum">
              <a:rPr lang="en-US" smtClean="0"/>
              <a:t>2</a:t>
            </a:fld>
            <a:endParaRPr lang="en-US"/>
          </a:p>
        </p:txBody>
      </p:sp>
    </p:spTree>
    <p:extLst>
      <p:ext uri="{BB962C8B-B14F-4D97-AF65-F5344CB8AC3E}">
        <p14:creationId xmlns:p14="http://schemas.microsoft.com/office/powerpoint/2010/main" val="428598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Hi all. I’m Deb, for a brief background on me before I begin. I did a bachelors degree in Classical civilization and Business. My main focus points in these were art, archaeology, and identity in the Roman Frontiers and </a:t>
            </a:r>
            <a:r>
              <a:rPr lang="en-GB" err="1"/>
              <a:t>Pscyhology</a:t>
            </a:r>
            <a:r>
              <a:rPr lang="en-GB"/>
              <a:t> of Consumers and </a:t>
            </a:r>
            <a:r>
              <a:rPr lang="en-GB" err="1"/>
              <a:t>entreprunship</a:t>
            </a:r>
            <a:r>
              <a:rPr lang="en-GB"/>
              <a:t>. Then I worked at a lab in Behavioural Economics, where I learned about psychology and </a:t>
            </a:r>
            <a:r>
              <a:rPr lang="en-GB" err="1"/>
              <a:t>beahviorual</a:t>
            </a:r>
            <a:r>
              <a:rPr lang="en-GB"/>
              <a:t> sciences and tried VR for the first time. Continued on to a Masters in Ancient Cultures looking at reconstructing ancient sites and am now finishing up a conversion Masters in computer science by writing a dissertation on the efficacy of VR as a tool to learn about ancient sites while working as part of the Tech Connect grad program here.  </a:t>
            </a:r>
          </a:p>
          <a:p>
            <a:endParaRPr lang="en-GB"/>
          </a:p>
          <a:p>
            <a:r>
              <a:rPr lang="en-GB"/>
              <a:t>Before we dive in, I want to quickly point out this word (re)create. It is deliberately put into these parenthesis to denote that these </a:t>
            </a:r>
            <a:r>
              <a:rPr lang="en-GB" err="1"/>
              <a:t>reconstrcutions</a:t>
            </a:r>
            <a:r>
              <a:rPr lang="en-GB"/>
              <a:t>, are not portraying the ancient world exactly as it would have been, rather they are reflections of current knowledge about the past. Because we will never know things about the ancient world with 100% </a:t>
            </a:r>
            <a:r>
              <a:rPr lang="en-GB" err="1"/>
              <a:t>cerntatinty</a:t>
            </a:r>
            <a:r>
              <a:rPr lang="en-GB"/>
              <a:t>, we must always </a:t>
            </a:r>
            <a:r>
              <a:rPr lang="en-GB" err="1"/>
              <a:t>rembemer</a:t>
            </a:r>
            <a:r>
              <a:rPr lang="en-GB"/>
              <a:t> that reconstructions are contingent on research and someone’s point of view and interpretations while we continually find out more about ancient civilizations. Of course, this does not differ from what you see in museums already. Where many </a:t>
            </a:r>
            <a:r>
              <a:rPr lang="en-GB" err="1"/>
              <a:t>artifcacts</a:t>
            </a:r>
            <a:r>
              <a:rPr lang="en-GB"/>
              <a:t> have been restored to show a more complete object. </a:t>
            </a:r>
            <a:endParaRPr lang="en-GB">
              <a:cs typeface="Calibri"/>
            </a:endParaRPr>
          </a:p>
          <a:p>
            <a:endParaRPr lang="en-GB"/>
          </a:p>
        </p:txBody>
      </p:sp>
      <p:sp>
        <p:nvSpPr>
          <p:cNvPr id="4" name="Slide Number Placeholder 3"/>
          <p:cNvSpPr>
            <a:spLocks noGrp="1"/>
          </p:cNvSpPr>
          <p:nvPr>
            <p:ph type="sldNum" sz="quarter" idx="10"/>
          </p:nvPr>
        </p:nvSpPr>
        <p:spPr/>
        <p:txBody>
          <a:bodyPr/>
          <a:lstStyle/>
          <a:p>
            <a:fld id="{55CF02E4-5F18-46A5-BDFF-01A7A7196E7C}" type="slidenum">
              <a:rPr lang="en-GB" smtClean="0"/>
              <a:t>21</a:t>
            </a:fld>
            <a:endParaRPr lang="en-GB"/>
          </a:p>
        </p:txBody>
      </p:sp>
    </p:spTree>
    <p:extLst>
      <p:ext uri="{BB962C8B-B14F-4D97-AF65-F5344CB8AC3E}">
        <p14:creationId xmlns:p14="http://schemas.microsoft.com/office/powerpoint/2010/main" val="65550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How many people have heard of Virtual Reality? How many have tried it? Okay. For a really brief history, VR started off as this big machine built in the 1950s called the </a:t>
            </a:r>
            <a:r>
              <a:rPr lang="en-GB" dirty="0" err="1">
                <a:cs typeface="Calibri"/>
              </a:rPr>
              <a:t>sensorama</a:t>
            </a:r>
            <a:r>
              <a:rPr lang="en-GB" dirty="0">
                <a:cs typeface="Calibri"/>
              </a:rPr>
              <a:t>, a person would stick their head in and be able to see content and move with some hand controls, I would sort of equate it to the beginning of computers with the mainframe. Today, VR is typically known as a head mounted display seen here at the top. High end VR allows people to walk around a physical space and the virtual world reacts to their movements. This is the true power of VR. The virtual space reacts to my physical movements. I become embodied in the space and this is really important for certain types of learning.</a:t>
            </a:r>
          </a:p>
        </p:txBody>
      </p:sp>
      <p:sp>
        <p:nvSpPr>
          <p:cNvPr id="4" name="Slide Number Placeholder 3"/>
          <p:cNvSpPr>
            <a:spLocks noGrp="1"/>
          </p:cNvSpPr>
          <p:nvPr>
            <p:ph type="sldNum" sz="quarter" idx="10"/>
          </p:nvPr>
        </p:nvSpPr>
        <p:spPr/>
        <p:txBody>
          <a:bodyPr/>
          <a:lstStyle/>
          <a:p>
            <a:fld id="{55CF02E4-5F18-46A5-BDFF-01A7A7196E7C}" type="slidenum">
              <a:rPr lang="en-GB" smtClean="0"/>
              <a:t>3</a:t>
            </a:fld>
            <a:endParaRPr lang="en-GB"/>
          </a:p>
        </p:txBody>
      </p:sp>
    </p:spTree>
    <p:extLst>
      <p:ext uri="{BB962C8B-B14F-4D97-AF65-F5344CB8AC3E}">
        <p14:creationId xmlns:p14="http://schemas.microsoft.com/office/powerpoint/2010/main" val="287550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At the moment, VR is really good for training. Many studies have shown that when people use VR they are able to perform tasks, or their job better than when they use some other form of training. This is because it allows you to embody an avatar in the virtual space and psychologically, people treat this as a real experience. So when in VR people actually treat it like something truly happening. Which is great for training to do some sort of physical action. VR allows danger, without physical danger. So if I were to mix chemicals in VR and they exploded, I would not get hurt and I could try again. Because of these aspects, VR  has started to become a tool used in academia. However, not much is known about whether students can actually learn from VR. And especially when we think about Ancient History, how we learn is by reading textbooks can this be translated into VR? </a:t>
            </a:r>
          </a:p>
        </p:txBody>
      </p:sp>
      <p:sp>
        <p:nvSpPr>
          <p:cNvPr id="4" name="Slide Number Placeholder 3"/>
          <p:cNvSpPr>
            <a:spLocks noGrp="1"/>
          </p:cNvSpPr>
          <p:nvPr>
            <p:ph type="sldNum" sz="quarter" idx="10"/>
          </p:nvPr>
        </p:nvSpPr>
        <p:spPr/>
        <p:txBody>
          <a:bodyPr/>
          <a:lstStyle/>
          <a:p>
            <a:fld id="{55CF02E4-5F18-46A5-BDFF-01A7A7196E7C}" type="slidenum">
              <a:rPr lang="en-GB" smtClean="0"/>
              <a:t>4</a:t>
            </a:fld>
            <a:endParaRPr lang="en-GB"/>
          </a:p>
        </p:txBody>
      </p:sp>
    </p:spTree>
    <p:extLst>
      <p:ext uri="{BB962C8B-B14F-4D97-AF65-F5344CB8AC3E}">
        <p14:creationId xmlns:p14="http://schemas.microsoft.com/office/powerpoint/2010/main" val="2851015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answer to that is sort of. </a:t>
            </a:r>
            <a:r>
              <a:rPr lang="en-GB" dirty="0" err="1"/>
              <a:t>Dr.</a:t>
            </a:r>
            <a:r>
              <a:rPr lang="en-GB" dirty="0"/>
              <a:t> </a:t>
            </a:r>
            <a:r>
              <a:rPr lang="en-GB" dirty="0" err="1"/>
              <a:t>Bailenson</a:t>
            </a:r>
            <a:r>
              <a:rPr lang="en-GB" dirty="0"/>
              <a:t> is a professor at Stanford and has one of the best VR labs in the world. His guidelines for putting something into VR is if it is expensive, dangerous, impossible, or rare. And of course, this relates very well to learning about the past. A lot of times, people are unable to travel to </a:t>
            </a:r>
            <a:r>
              <a:rPr lang="en-GB" dirty="0" err="1"/>
              <a:t>archaoelgoical</a:t>
            </a:r>
            <a:r>
              <a:rPr lang="en-GB" dirty="0"/>
              <a:t> sites, or museums. Some </a:t>
            </a:r>
            <a:r>
              <a:rPr lang="en-GB" dirty="0" err="1"/>
              <a:t>artifacts</a:t>
            </a:r>
            <a:r>
              <a:rPr lang="en-GB" dirty="0"/>
              <a:t> are unable to be handled, and are in glass boxes in museums, and we cannot see how sites would have functioned in the past, so VR is a great medium for this. It allows people to travel to sites, and imagine what it may have been like in the past, while holding and examining </a:t>
            </a:r>
            <a:r>
              <a:rPr lang="en-GB" dirty="0" err="1"/>
              <a:t>artifcats</a:t>
            </a:r>
            <a:r>
              <a:rPr lang="en-GB" dirty="0"/>
              <a:t>, and that is what I did for my experiment.</a:t>
            </a:r>
          </a:p>
        </p:txBody>
      </p:sp>
      <p:sp>
        <p:nvSpPr>
          <p:cNvPr id="4" name="Slide Number Placeholder 3"/>
          <p:cNvSpPr>
            <a:spLocks noGrp="1"/>
          </p:cNvSpPr>
          <p:nvPr>
            <p:ph type="sldNum" sz="quarter" idx="5"/>
          </p:nvPr>
        </p:nvSpPr>
        <p:spPr/>
        <p:txBody>
          <a:bodyPr/>
          <a:lstStyle/>
          <a:p>
            <a:fld id="{6139C324-9ECE-4A45-AFD6-91879B4DE04A}" type="slidenum">
              <a:rPr lang="en-US" smtClean="0"/>
              <a:t>5</a:t>
            </a:fld>
            <a:endParaRPr lang="en-US"/>
          </a:p>
        </p:txBody>
      </p:sp>
    </p:spTree>
    <p:extLst>
      <p:ext uri="{BB962C8B-B14F-4D97-AF65-F5344CB8AC3E}">
        <p14:creationId xmlns:p14="http://schemas.microsoft.com/office/powerpoint/2010/main" val="1343536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I decided to create my VR experience about the Temple to Mithras at Carrawburgh. This is because, the first time I went there, I was thoroughly unimpressed. I know, may be an unpopular </a:t>
            </a:r>
            <a:r>
              <a:rPr lang="en-GB" dirty="0" err="1">
                <a:cs typeface="Calibri"/>
              </a:rPr>
              <a:t>opinon</a:t>
            </a:r>
            <a:r>
              <a:rPr lang="en-GB" dirty="0">
                <a:cs typeface="Calibri"/>
              </a:rPr>
              <a:t>, but there were sheep grazing on the fort, I didn’t understand where the gates were, I could not imagine a wall or the fort, how people would be milling about and the vicus. And then there was this temple. Which had some </a:t>
            </a:r>
            <a:r>
              <a:rPr lang="en-GB" dirty="0" err="1">
                <a:cs typeface="Calibri"/>
              </a:rPr>
              <a:t>artifacts</a:t>
            </a:r>
            <a:r>
              <a:rPr lang="en-GB" dirty="0">
                <a:cs typeface="Calibri"/>
              </a:rPr>
              <a:t>, but not all of them, and there is a placard which gives some information, but really not a lot. So I chose Carrawburgh because it is hard to interpret, and not many people know of it. The first time I went there, the bus driver asked me twice if I was ‘sure’ I wanted to go there because there really wasn’t much to see.</a:t>
            </a:r>
          </a:p>
        </p:txBody>
      </p:sp>
      <p:sp>
        <p:nvSpPr>
          <p:cNvPr id="4" name="Slide Number Placeholder 3"/>
          <p:cNvSpPr>
            <a:spLocks noGrp="1"/>
          </p:cNvSpPr>
          <p:nvPr>
            <p:ph type="sldNum" sz="quarter" idx="10"/>
          </p:nvPr>
        </p:nvSpPr>
        <p:spPr/>
        <p:txBody>
          <a:bodyPr/>
          <a:lstStyle/>
          <a:p>
            <a:fld id="{55CF02E4-5F18-46A5-BDFF-01A7A7196E7C}" type="slidenum">
              <a:rPr lang="en-GB" smtClean="0"/>
              <a:t>6</a:t>
            </a:fld>
            <a:endParaRPr lang="en-GB"/>
          </a:p>
        </p:txBody>
      </p:sp>
    </p:spTree>
    <p:extLst>
      <p:ext uri="{BB962C8B-B14F-4D97-AF65-F5344CB8AC3E}">
        <p14:creationId xmlns:p14="http://schemas.microsoft.com/office/powerpoint/2010/main" val="4262755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But as I read the archaeological reports, and dug a bit more into the history, I became fascinated with the site, and the temple to Mithras. I originally wanted to have people go through the whole fort, but ended up deciding that was to big of a task to build the entire fort, and decided to do an interpretation of the 4</a:t>
            </a:r>
            <a:r>
              <a:rPr lang="en-GB" baseline="30000" dirty="0">
                <a:cs typeface="Calibri"/>
              </a:rPr>
              <a:t>th</a:t>
            </a:r>
            <a:r>
              <a:rPr lang="en-GB" dirty="0">
                <a:cs typeface="Calibri"/>
              </a:rPr>
              <a:t> century state of the temple. I had learned a bit of 3D modelling skills, and started to build up the temple to scale, and then also was able to use the models of Cautes and Cautopates </a:t>
            </a:r>
            <a:r>
              <a:rPr lang="en-GB" dirty="0" err="1">
                <a:cs typeface="Calibri"/>
              </a:rPr>
              <a:t>curtosey</a:t>
            </a:r>
            <a:r>
              <a:rPr lang="en-GB" dirty="0">
                <a:cs typeface="Calibri"/>
              </a:rPr>
              <a:t> of Newcastle University, and because the cult statue was not found at the site, I used the one from Housesteads and painted it using GIMP. </a:t>
            </a:r>
          </a:p>
        </p:txBody>
      </p:sp>
      <p:sp>
        <p:nvSpPr>
          <p:cNvPr id="4" name="Slide Number Placeholder 3"/>
          <p:cNvSpPr>
            <a:spLocks noGrp="1"/>
          </p:cNvSpPr>
          <p:nvPr>
            <p:ph type="sldNum" sz="quarter" idx="10"/>
          </p:nvPr>
        </p:nvSpPr>
        <p:spPr/>
        <p:txBody>
          <a:bodyPr/>
          <a:lstStyle/>
          <a:p>
            <a:fld id="{55CF02E4-5F18-46A5-BDFF-01A7A7196E7C}" type="slidenum">
              <a:rPr lang="en-GB" smtClean="0"/>
              <a:t>7</a:t>
            </a:fld>
            <a:endParaRPr lang="en-GB"/>
          </a:p>
        </p:txBody>
      </p:sp>
    </p:spTree>
    <p:extLst>
      <p:ext uri="{BB962C8B-B14F-4D97-AF65-F5344CB8AC3E}">
        <p14:creationId xmlns:p14="http://schemas.microsoft.com/office/powerpoint/2010/main" val="338296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that point, I felt pretty good about how the temple was looking, and asked people to move around it in VR and give their initial impressions. People thought it was cool, but didn’t understand what everything was. So I decided to add some torches, and objects for the participant to use while in the space and decided to start storytelling.</a:t>
            </a:r>
          </a:p>
        </p:txBody>
      </p:sp>
      <p:sp>
        <p:nvSpPr>
          <p:cNvPr id="4" name="Slide Number Placeholder 3"/>
          <p:cNvSpPr>
            <a:spLocks noGrp="1"/>
          </p:cNvSpPr>
          <p:nvPr>
            <p:ph type="sldNum" sz="quarter" idx="5"/>
          </p:nvPr>
        </p:nvSpPr>
        <p:spPr/>
        <p:txBody>
          <a:bodyPr/>
          <a:lstStyle/>
          <a:p>
            <a:fld id="{6139C324-9ECE-4A45-AFD6-91879B4DE04A}" type="slidenum">
              <a:rPr lang="en-US" smtClean="0"/>
              <a:t>8</a:t>
            </a:fld>
            <a:endParaRPr lang="en-US"/>
          </a:p>
        </p:txBody>
      </p:sp>
    </p:spTree>
    <p:extLst>
      <p:ext uri="{BB962C8B-B14F-4D97-AF65-F5344CB8AC3E}">
        <p14:creationId xmlns:p14="http://schemas.microsoft.com/office/powerpoint/2010/main" val="2806633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Thus the 3d Model and being in the space, became more of an experience. I used parts of e-learning and </a:t>
            </a:r>
            <a:r>
              <a:rPr lang="en-GB" dirty="0" err="1"/>
              <a:t>epxeriental</a:t>
            </a:r>
            <a:r>
              <a:rPr lang="en-GB" dirty="0"/>
              <a:t> learning to guide my decisions about how to make the experience. I knew VR was very powerful for </a:t>
            </a:r>
            <a:r>
              <a:rPr lang="en-GB" dirty="0" err="1"/>
              <a:t>embodiement</a:t>
            </a:r>
            <a:r>
              <a:rPr lang="en-GB" dirty="0"/>
              <a:t>, so I had the </a:t>
            </a:r>
            <a:r>
              <a:rPr lang="en-GB" dirty="0" err="1"/>
              <a:t>partipant</a:t>
            </a:r>
            <a:r>
              <a:rPr lang="en-GB" dirty="0"/>
              <a:t> go through the experience as Prefect Marcus </a:t>
            </a:r>
            <a:r>
              <a:rPr lang="en-GB" dirty="0" err="1"/>
              <a:t>Simplicius</a:t>
            </a:r>
            <a:r>
              <a:rPr lang="en-GB" dirty="0"/>
              <a:t> Simplex, who’s name is on one of the altars in the temple.  I gave participants a map of the temple before they put the headset on and allowed them to explore in their own time. I created a script so a person could be the voice of Mithras and relaying information about the temple and cult such as ‘smell the scent of pine’ or the ranks of the cult, and the symbolism of the </a:t>
            </a:r>
            <a:r>
              <a:rPr lang="en-GB" dirty="0" err="1"/>
              <a:t>iconogrphy</a:t>
            </a:r>
            <a:r>
              <a:rPr lang="en-GB" dirty="0"/>
              <a:t>. I had the participant light torches inside the temple, saying it was for the upcoming initiation ceremony. And participants were able to grab </a:t>
            </a:r>
            <a:r>
              <a:rPr lang="en-GB" dirty="0" err="1"/>
              <a:t>obejcts</a:t>
            </a:r>
            <a:r>
              <a:rPr lang="en-GB" dirty="0"/>
              <a:t> and do what they wanted in the space. I originally was going to test if people learned better in VR, in VR with scent of pine, or by video, but was not able to do all of these.</a:t>
            </a:r>
          </a:p>
        </p:txBody>
      </p:sp>
      <p:sp>
        <p:nvSpPr>
          <p:cNvPr id="4" name="Slide Number Placeholder 3"/>
          <p:cNvSpPr>
            <a:spLocks noGrp="1"/>
          </p:cNvSpPr>
          <p:nvPr>
            <p:ph type="sldNum" sz="quarter" idx="5"/>
          </p:nvPr>
        </p:nvSpPr>
        <p:spPr/>
        <p:txBody>
          <a:bodyPr/>
          <a:lstStyle/>
          <a:p>
            <a:fld id="{6139C324-9ECE-4A45-AFD6-91879B4DE04A}" type="slidenum">
              <a:rPr lang="en-US" smtClean="0"/>
              <a:t>9</a:t>
            </a:fld>
            <a:endParaRPr lang="en-US"/>
          </a:p>
        </p:txBody>
      </p:sp>
    </p:spTree>
    <p:extLst>
      <p:ext uri="{BB962C8B-B14F-4D97-AF65-F5344CB8AC3E}">
        <p14:creationId xmlns:p14="http://schemas.microsoft.com/office/powerpoint/2010/main" val="219348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766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2706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2500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178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920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434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7109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365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180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214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671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560141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bmayer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mayers24"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hyperlink" Target="http://debmayers.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dmayers340/unityMithraeum" TargetMode="External"/><Relationship Id="rId4" Type="http://schemas.openxmlformats.org/officeDocument/2006/relationships/hyperlink" Target="http://mayers2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9.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QuickStyle" Target="../diagrams/quickStyle3.xml"/><Relationship Id="rId11" Type="http://schemas.openxmlformats.org/officeDocument/2006/relationships/image" Target="../media/image12.png"/><Relationship Id="rId5" Type="http://schemas.openxmlformats.org/officeDocument/2006/relationships/diagramLayout" Target="../diagrams/layout3.xml"/><Relationship Id="rId10" Type="http://schemas.microsoft.com/office/2011/relationships/webextension" Target="../webextensions/webextension2.xml"/><Relationship Id="rId4" Type="http://schemas.openxmlformats.org/officeDocument/2006/relationships/diagramData" Target="../diagrams/data3.xml"/><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82AD-C16D-411E-87AB-E14EDEF29FE2}"/>
              </a:ext>
            </a:extLst>
          </p:cNvPr>
          <p:cNvSpPr>
            <a:spLocks noGrp="1"/>
          </p:cNvSpPr>
          <p:nvPr>
            <p:ph type="ctrTitle"/>
          </p:nvPr>
        </p:nvSpPr>
        <p:spPr>
          <a:xfrm>
            <a:off x="762001" y="803325"/>
            <a:ext cx="5816105" cy="1643866"/>
          </a:xfrm>
        </p:spPr>
        <p:txBody>
          <a:bodyPr vert="horz" lIns="91440" tIns="45720" rIns="91440" bIns="45720" rtlCol="0" anchor="ctr">
            <a:noAutofit/>
          </a:bodyPr>
          <a:lstStyle/>
          <a:p>
            <a:pPr algn="l"/>
            <a:r>
              <a:rPr lang="en-US" sz="4400" b="1" kern="1200" dirty="0">
                <a:latin typeface="+mj-lt"/>
                <a:ea typeface="+mj-ea"/>
                <a:cs typeface="+mj-cs"/>
              </a:rPr>
              <a:t>Remembering Mithras:</a:t>
            </a:r>
            <a:br>
              <a:rPr lang="en-US" sz="4400" b="1" dirty="0"/>
            </a:br>
            <a:r>
              <a:rPr lang="en-US" sz="4400" b="1" kern="1200" dirty="0">
                <a:latin typeface="+mj-lt"/>
                <a:ea typeface="+mj-ea"/>
                <a:cs typeface="+mj-cs"/>
              </a:rPr>
              <a:t>Is VR an Effective Tool to Learn About the Past?</a:t>
            </a:r>
            <a:endParaRPr lang="en-US" sz="4400" kern="1200" dirty="0">
              <a:latin typeface="+mj-lt"/>
              <a:cs typeface="Calibri Light"/>
            </a:endParaRPr>
          </a:p>
        </p:txBody>
      </p:sp>
      <p:sp>
        <p:nvSpPr>
          <p:cNvPr id="6" name="TextBox 5">
            <a:extLst>
              <a:ext uri="{FF2B5EF4-FFF2-40B4-BE49-F238E27FC236}">
                <a16:creationId xmlns:a16="http://schemas.microsoft.com/office/drawing/2014/main" id="{F571BF9C-3B37-4EBF-8AED-9E97B594606D}"/>
              </a:ext>
            </a:extLst>
          </p:cNvPr>
          <p:cNvSpPr txBox="1"/>
          <p:nvPr/>
        </p:nvSpPr>
        <p:spPr>
          <a:xfrm>
            <a:off x="762000" y="4150258"/>
            <a:ext cx="5314543" cy="33759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indent="-228600">
              <a:lnSpc>
                <a:spcPct val="90000"/>
              </a:lnSpc>
              <a:spcAft>
                <a:spcPts val="600"/>
              </a:spcAft>
              <a:buFont typeface="Arial" panose="020B0604020202020204" pitchFamily="34" charset="0"/>
              <a:buChar char="•"/>
            </a:pPr>
            <a:r>
              <a:rPr lang="en-US" dirty="0"/>
              <a:t>Twitter:  @debmayers24​ </a:t>
            </a:r>
          </a:p>
          <a:p>
            <a:pPr indent="-228600">
              <a:lnSpc>
                <a:spcPct val="90000"/>
              </a:lnSpc>
              <a:spcAft>
                <a:spcPts val="600"/>
              </a:spcAft>
              <a:buFont typeface="Arial" panose="020B0604020202020204" pitchFamily="34" charset="0"/>
              <a:buChar char="•"/>
            </a:pPr>
            <a:endParaRPr lang="en-US"/>
          </a:p>
          <a:p>
            <a:pPr marL="57150" indent="-228600">
              <a:lnSpc>
                <a:spcPct val="90000"/>
              </a:lnSpc>
              <a:spcAft>
                <a:spcPts val="600"/>
              </a:spcAft>
              <a:buFont typeface="Arial" panose="020B0604020202020204" pitchFamily="34" charset="0"/>
              <a:buChar char="•"/>
            </a:pPr>
            <a:r>
              <a:rPr lang="en-US" dirty="0"/>
              <a:t>Website:  </a:t>
            </a:r>
            <a:r>
              <a:rPr lang="en-US" dirty="0">
                <a:hlinkClick r:id="rId3"/>
              </a:rPr>
              <a:t>http://debmayers.com</a:t>
            </a:r>
            <a:endParaRPr lang="en-US" dirty="0"/>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err="1"/>
              <a:t>Sketchfab</a:t>
            </a:r>
            <a:r>
              <a:rPr lang="en-US" dirty="0"/>
              <a:t>: </a:t>
            </a:r>
            <a:r>
              <a:rPr lang="en-US" dirty="0">
                <a:hlinkClick r:id="rId4"/>
              </a:rPr>
              <a:t>https://sketchfab.com/debmayers24</a:t>
            </a:r>
            <a:endParaRPr lang="en-US" dirty="0"/>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cs typeface="Calibri"/>
            </a:endParaRPr>
          </a:p>
          <a:p>
            <a:pPr indent="-228600">
              <a:lnSpc>
                <a:spcPct val="90000"/>
              </a:lnSpc>
              <a:spcAft>
                <a:spcPts val="600"/>
              </a:spcAft>
              <a:buFont typeface="Arial" panose="020B0604020202020204" pitchFamily="34" charset="0"/>
              <a:buChar char="•"/>
            </a:pPr>
            <a:endParaRPr lang="en-US"/>
          </a:p>
        </p:txBody>
      </p:sp>
      <p:sp>
        <p:nvSpPr>
          <p:cNvPr id="15" name="Freeform: Shape 1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9">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2713F89-963C-4794-A691-750D60571289}"/>
              </a:ext>
            </a:extLst>
          </p:cNvPr>
          <p:cNvPicPr>
            <a:picLocks noChangeAspect="1"/>
          </p:cNvPicPr>
          <p:nvPr/>
        </p:nvPicPr>
        <p:blipFill rotWithShape="1">
          <a:blip r:embed="rId5"/>
          <a:srcRect l="174"/>
          <a:stretch/>
        </p:blipFill>
        <p:spPr>
          <a:xfrm>
            <a:off x="6958083" y="1472617"/>
            <a:ext cx="5233979" cy="1963939"/>
          </a:xfrm>
          <a:prstGeom prst="rect">
            <a:avLst/>
          </a:prstGeom>
        </p:spPr>
      </p:pic>
    </p:spTree>
    <p:extLst>
      <p:ext uri="{BB962C8B-B14F-4D97-AF65-F5344CB8AC3E}">
        <p14:creationId xmlns:p14="http://schemas.microsoft.com/office/powerpoint/2010/main" val="121045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CF2C13-EF8D-4E56-9BE5-5CDA6F3A7AD1}"/>
              </a:ext>
            </a:extLst>
          </p:cNvPr>
          <p:cNvSpPr>
            <a:spLocks noGrp="1"/>
          </p:cNvSpPr>
          <p:nvPr>
            <p:ph type="title"/>
          </p:nvPr>
        </p:nvSpPr>
        <p:spPr>
          <a:xfrm>
            <a:off x="484096" y="1012004"/>
            <a:ext cx="4181210" cy="4795408"/>
          </a:xfrm>
        </p:spPr>
        <p:txBody>
          <a:bodyPr>
            <a:normAutofit/>
          </a:bodyPr>
          <a:lstStyle/>
          <a:p>
            <a:r>
              <a:rPr lang="en-US" dirty="0">
                <a:solidFill>
                  <a:srgbClr val="FFFFFF"/>
                </a:solidFill>
                <a:cs typeface="Calibri Light"/>
              </a:rPr>
              <a:t>Experimental Design</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EECD53AC-8863-4D9E-B763-241487A5B9D1}"/>
              </a:ext>
            </a:extLst>
          </p:cNvPr>
          <p:cNvGraphicFramePr>
            <a:graphicFrameLocks noGrp="1"/>
          </p:cNvGraphicFramePr>
          <p:nvPr>
            <p:ph idx="1"/>
            <p:extLst>
              <p:ext uri="{D42A27DB-BD31-4B8C-83A1-F6EECF244321}">
                <p14:modId xmlns:p14="http://schemas.microsoft.com/office/powerpoint/2010/main" val="30094718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373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526073" y="466578"/>
            <a:ext cx="11139854" cy="930447"/>
          </a:xfrm>
        </p:spPr>
        <p:txBody>
          <a:bodyPr vert="horz" lIns="91440" tIns="45720" rIns="91440" bIns="45720" rtlCol="0" anchor="b">
            <a:normAutofit fontScale="90000"/>
          </a:bodyPr>
          <a:lstStyle/>
          <a:p>
            <a:pPr algn="ctr"/>
            <a:r>
              <a:rPr lang="en-US" sz="5400" dirty="0">
                <a:solidFill>
                  <a:srgbClr val="FFFFFF"/>
                </a:solidFill>
              </a:rPr>
              <a:t>VR Average Score-Learning Questionnaire</a:t>
            </a:r>
            <a:endParaRPr lang="en-US" sz="5400" kern="1200" dirty="0">
              <a:solidFill>
                <a:srgbClr val="FFFFFF"/>
              </a:solidFill>
              <a:latin typeface="+mj-lt"/>
              <a:ea typeface="+mj-ea"/>
              <a:cs typeface="+mj-cs"/>
            </a:endParaRPr>
          </a:p>
        </p:txBody>
      </p:sp>
      <p:cxnSp>
        <p:nvCxnSpPr>
          <p:cNvPr id="30"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5BB0E202-B8CC-4AB8-BB11-CAB94FE56A2F}"/>
                  </a:ext>
                </a:extLst>
              </p:cNvPr>
              <p:cNvGraphicFramePr/>
              <p:nvPr>
                <p:extLst>
                  <p:ext uri="{D42A27DB-BD31-4B8C-83A1-F6EECF244321}">
                    <p14:modId xmlns:p14="http://schemas.microsoft.com/office/powerpoint/2010/main" val="2455762128"/>
                  </p:ext>
                </p:extLst>
              </p:nvPr>
            </p:nvGraphicFramePr>
            <p:xfrm>
              <a:off x="1268963" y="2187742"/>
              <a:ext cx="10217021" cy="460494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hart 8">
                <a:extLst>
                  <a:ext uri="{FF2B5EF4-FFF2-40B4-BE49-F238E27FC236}">
                    <a16:creationId xmlns:a16="http://schemas.microsoft.com/office/drawing/2014/main" id="{5BB0E202-B8CC-4AB8-BB11-CAB94FE56A2F}"/>
                  </a:ext>
                </a:extLst>
              </p:cNvPr>
              <p:cNvPicPr>
                <a:picLocks noGrp="1" noRot="1" noChangeAspect="1" noMove="1" noResize="1" noEditPoints="1" noAdjustHandles="1" noChangeArrowheads="1" noChangeShapeType="1"/>
              </p:cNvPicPr>
              <p:nvPr/>
            </p:nvPicPr>
            <p:blipFill>
              <a:blip r:embed="rId4"/>
              <a:stretch>
                <a:fillRect/>
              </a:stretch>
            </p:blipFill>
            <p:spPr>
              <a:xfrm>
                <a:off x="1268963" y="2187742"/>
                <a:ext cx="10217021" cy="4604944"/>
              </a:xfrm>
              <a:prstGeom prst="rect">
                <a:avLst/>
              </a:prstGeom>
            </p:spPr>
          </p:pic>
        </mc:Fallback>
      </mc:AlternateContent>
    </p:spTree>
    <p:extLst>
      <p:ext uri="{BB962C8B-B14F-4D97-AF65-F5344CB8AC3E}">
        <p14:creationId xmlns:p14="http://schemas.microsoft.com/office/powerpoint/2010/main" val="369445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rgbClr val="FFFFFF"/>
                </a:solidFill>
              </a:rPr>
              <a:t>Factors Measured</a:t>
            </a:r>
            <a:endParaRPr lang="en-US" sz="5400" kern="1200" dirty="0">
              <a:solidFill>
                <a:srgbClr val="FFFFFF"/>
              </a:solidFill>
              <a:latin typeface="+mj-lt"/>
              <a:ea typeface="+mj-ea"/>
              <a:cs typeface="+mj-cs"/>
            </a:endParaRPr>
          </a:p>
        </p:txBody>
      </p:sp>
      <p:cxnSp>
        <p:nvCxnSpPr>
          <p:cNvPr id="30"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E493B0E8-D9AE-4966-85C5-B96F70196E7F}"/>
                  </a:ext>
                </a:extLst>
              </p:cNvPr>
              <p:cNvGraphicFramePr/>
              <p:nvPr>
                <p:extLst>
                  <p:ext uri="{D42A27DB-BD31-4B8C-83A1-F6EECF244321}">
                    <p14:modId xmlns:p14="http://schemas.microsoft.com/office/powerpoint/2010/main" val="2555957271"/>
                  </p:ext>
                </p:extLst>
              </p:nvPr>
            </p:nvGraphicFramePr>
            <p:xfrm>
              <a:off x="375139" y="2171699"/>
              <a:ext cx="11558714" cy="456499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2" name="Chart 11">
                <a:extLst>
                  <a:ext uri="{FF2B5EF4-FFF2-40B4-BE49-F238E27FC236}">
                    <a16:creationId xmlns:a16="http://schemas.microsoft.com/office/drawing/2014/main" id="{E493B0E8-D9AE-4966-85C5-B96F70196E7F}"/>
                  </a:ext>
                </a:extLst>
              </p:cNvPr>
              <p:cNvPicPr>
                <a:picLocks noGrp="1" noRot="1" noChangeAspect="1" noMove="1" noResize="1" noEditPoints="1" noAdjustHandles="1" noChangeArrowheads="1" noChangeShapeType="1"/>
              </p:cNvPicPr>
              <p:nvPr/>
            </p:nvPicPr>
            <p:blipFill>
              <a:blip r:embed="rId4"/>
              <a:stretch>
                <a:fillRect/>
              </a:stretch>
            </p:blipFill>
            <p:spPr>
              <a:xfrm>
                <a:off x="375139" y="2171699"/>
                <a:ext cx="11558714" cy="4564998"/>
              </a:xfrm>
              <a:prstGeom prst="rect">
                <a:avLst/>
              </a:prstGeom>
            </p:spPr>
          </p:pic>
        </mc:Fallback>
      </mc:AlternateContent>
    </p:spTree>
    <p:extLst>
      <p:ext uri="{BB962C8B-B14F-4D97-AF65-F5344CB8AC3E}">
        <p14:creationId xmlns:p14="http://schemas.microsoft.com/office/powerpoint/2010/main" val="153001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526072" y="619332"/>
            <a:ext cx="11139854" cy="930447"/>
          </a:xfrm>
        </p:spPr>
        <p:txBody>
          <a:bodyPr vert="horz" lIns="91440" tIns="45720" rIns="91440" bIns="45720" rtlCol="0" anchor="b">
            <a:noAutofit/>
          </a:bodyPr>
          <a:lstStyle/>
          <a:p>
            <a:pPr algn="ctr"/>
            <a:r>
              <a:rPr lang="en-US" dirty="0">
                <a:solidFill>
                  <a:srgbClr val="FFFFFF"/>
                </a:solidFill>
              </a:rPr>
              <a:t>How Completely Were All of Your Senses Engaged? 5.36 avg. </a:t>
            </a:r>
            <a:endParaRPr lang="en-US" kern="1200" dirty="0">
              <a:solidFill>
                <a:srgbClr val="FFFFFF"/>
              </a:solidFill>
              <a:latin typeface="+mj-lt"/>
              <a:ea typeface="+mj-ea"/>
              <a:cs typeface="+mj-cs"/>
            </a:endParaRPr>
          </a:p>
        </p:txBody>
      </p:sp>
      <p:cxnSp>
        <p:nvCxnSpPr>
          <p:cNvPr id="30"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119A7-C6F8-48F8-86E9-F5816BE60F10}"/>
              </a:ext>
            </a:extLst>
          </p:cNvPr>
          <p:cNvSpPr>
            <a:spLocks noGrp="1"/>
          </p:cNvSpPr>
          <p:nvPr>
            <p:ph idx="1"/>
          </p:nvPr>
        </p:nvSpPr>
        <p:spPr/>
        <p:txBody>
          <a:bodyPr/>
          <a:lstStyle/>
          <a:p>
            <a:endParaRPr lang="en-GB"/>
          </a:p>
        </p:txBody>
      </p:sp>
      <p:pic>
        <p:nvPicPr>
          <p:cNvPr id="7" name="Content Placeholder 7">
            <a:extLst>
              <a:ext uri="{FF2B5EF4-FFF2-40B4-BE49-F238E27FC236}">
                <a16:creationId xmlns:a16="http://schemas.microsoft.com/office/drawing/2014/main" id="{B97217B9-D299-4FB2-88E2-CA57F74650F1}"/>
              </a:ext>
            </a:extLst>
          </p:cNvPr>
          <p:cNvPicPr>
            <a:picLocks noChangeAspect="1"/>
          </p:cNvPicPr>
          <p:nvPr/>
        </p:nvPicPr>
        <p:blipFill rotWithShape="1">
          <a:blip r:embed="rId3">
            <a:extLst>
              <a:ext uri="{28A0092B-C50C-407E-A947-70E740481C1C}">
                <a14:useLocalDpi xmlns:a14="http://schemas.microsoft.com/office/drawing/2010/main" val="0"/>
              </a:ext>
            </a:extLst>
          </a:blip>
          <a:srcRect t="15064" b="3826"/>
          <a:stretch/>
        </p:blipFill>
        <p:spPr>
          <a:xfrm>
            <a:off x="1603899" y="2220783"/>
            <a:ext cx="8984201" cy="4637217"/>
          </a:xfrm>
          <a:prstGeom prst="rect">
            <a:avLst/>
          </a:prstGeom>
        </p:spPr>
      </p:pic>
    </p:spTree>
    <p:extLst>
      <p:ext uri="{BB962C8B-B14F-4D97-AF65-F5344CB8AC3E}">
        <p14:creationId xmlns:p14="http://schemas.microsoft.com/office/powerpoint/2010/main" val="4248888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526073" y="466578"/>
            <a:ext cx="11139854" cy="930447"/>
          </a:xfrm>
        </p:spPr>
        <p:txBody>
          <a:bodyPr vert="horz" lIns="91440" tIns="45720" rIns="91440" bIns="45720" rtlCol="0" anchor="b">
            <a:normAutofit fontScale="90000"/>
          </a:bodyPr>
          <a:lstStyle/>
          <a:p>
            <a:pPr algn="ctr"/>
            <a:r>
              <a:rPr lang="en-US" sz="5400" dirty="0">
                <a:solidFill>
                  <a:srgbClr val="FFFFFF"/>
                </a:solidFill>
              </a:rPr>
              <a:t>How much did the Visual aspects of the environment involve you? : Avg. 6.18</a:t>
            </a:r>
            <a:endParaRPr lang="en-US" sz="5400" kern="1200" dirty="0">
              <a:solidFill>
                <a:srgbClr val="FFFFFF"/>
              </a:solidFill>
              <a:latin typeface="+mj-lt"/>
              <a:ea typeface="+mj-ea"/>
              <a:cs typeface="+mj-cs"/>
            </a:endParaRPr>
          </a:p>
        </p:txBody>
      </p:sp>
      <p:cxnSp>
        <p:nvCxnSpPr>
          <p:cNvPr id="30"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119A7-C6F8-48F8-86E9-F5816BE60F10}"/>
              </a:ext>
            </a:extLst>
          </p:cNvPr>
          <p:cNvSpPr>
            <a:spLocks noGrp="1"/>
          </p:cNvSpPr>
          <p:nvPr>
            <p:ph idx="1"/>
          </p:nvPr>
        </p:nvSpPr>
        <p:spPr/>
        <p:txBody>
          <a:bodyPr/>
          <a:lstStyle/>
          <a:p>
            <a:endParaRPr lang="en-GB"/>
          </a:p>
        </p:txBody>
      </p:sp>
      <p:pic>
        <p:nvPicPr>
          <p:cNvPr id="8" name="Content Placeholder 8">
            <a:extLst>
              <a:ext uri="{FF2B5EF4-FFF2-40B4-BE49-F238E27FC236}">
                <a16:creationId xmlns:a16="http://schemas.microsoft.com/office/drawing/2014/main" id="{CB3DD3EC-6510-43E1-A266-96C7DD066225}"/>
              </a:ext>
            </a:extLst>
          </p:cNvPr>
          <p:cNvPicPr>
            <a:picLocks noChangeAspect="1"/>
          </p:cNvPicPr>
          <p:nvPr/>
        </p:nvPicPr>
        <p:blipFill rotWithShape="1">
          <a:blip r:embed="rId3">
            <a:extLst>
              <a:ext uri="{28A0092B-C50C-407E-A947-70E740481C1C}">
                <a14:useLocalDpi xmlns:a14="http://schemas.microsoft.com/office/drawing/2010/main" val="0"/>
              </a:ext>
            </a:extLst>
          </a:blip>
          <a:srcRect l="139" t="10405" r="54659" b="54172"/>
          <a:stretch/>
        </p:blipFill>
        <p:spPr>
          <a:xfrm>
            <a:off x="2106295" y="2310834"/>
            <a:ext cx="7979410" cy="4314609"/>
          </a:xfrm>
          <a:prstGeom prst="rect">
            <a:avLst/>
          </a:prstGeom>
        </p:spPr>
      </p:pic>
    </p:spTree>
    <p:extLst>
      <p:ext uri="{BB962C8B-B14F-4D97-AF65-F5344CB8AC3E}">
        <p14:creationId xmlns:p14="http://schemas.microsoft.com/office/powerpoint/2010/main" val="279996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526073" y="466578"/>
            <a:ext cx="11139854" cy="930447"/>
          </a:xfrm>
        </p:spPr>
        <p:txBody>
          <a:bodyPr vert="horz" lIns="91440" tIns="45720" rIns="91440" bIns="45720" rtlCol="0" anchor="b">
            <a:normAutofit fontScale="90000"/>
          </a:bodyPr>
          <a:lstStyle/>
          <a:p>
            <a:pPr algn="ctr"/>
            <a:r>
              <a:rPr lang="en-US" sz="5400" dirty="0">
                <a:solidFill>
                  <a:srgbClr val="FFFFFF"/>
                </a:solidFill>
              </a:rPr>
              <a:t>How much did the auditory aspects of the environment involve you? 5.45 avg</a:t>
            </a:r>
            <a:endParaRPr lang="en-US" sz="5400" kern="1200" dirty="0">
              <a:solidFill>
                <a:srgbClr val="FFFFFF"/>
              </a:solidFill>
              <a:latin typeface="+mj-lt"/>
              <a:ea typeface="+mj-ea"/>
              <a:cs typeface="+mj-cs"/>
            </a:endParaRPr>
          </a:p>
        </p:txBody>
      </p:sp>
      <p:cxnSp>
        <p:nvCxnSpPr>
          <p:cNvPr id="30"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119A7-C6F8-48F8-86E9-F5816BE60F10}"/>
              </a:ext>
            </a:extLst>
          </p:cNvPr>
          <p:cNvSpPr>
            <a:spLocks noGrp="1"/>
          </p:cNvSpPr>
          <p:nvPr>
            <p:ph idx="1"/>
          </p:nvPr>
        </p:nvSpPr>
        <p:spPr/>
        <p:txBody>
          <a:bodyPr/>
          <a:lstStyle/>
          <a:p>
            <a:endParaRPr lang="en-GB"/>
          </a:p>
        </p:txBody>
      </p:sp>
      <p:pic>
        <p:nvPicPr>
          <p:cNvPr id="8" name="Content Placeholder 8">
            <a:extLst>
              <a:ext uri="{FF2B5EF4-FFF2-40B4-BE49-F238E27FC236}">
                <a16:creationId xmlns:a16="http://schemas.microsoft.com/office/drawing/2014/main" id="{CB3DD3EC-6510-43E1-A266-96C7DD066225}"/>
              </a:ext>
            </a:extLst>
          </p:cNvPr>
          <p:cNvPicPr>
            <a:picLocks noChangeAspect="1"/>
          </p:cNvPicPr>
          <p:nvPr/>
        </p:nvPicPr>
        <p:blipFill rotWithShape="1">
          <a:blip r:embed="rId3">
            <a:extLst>
              <a:ext uri="{28A0092B-C50C-407E-A947-70E740481C1C}">
                <a14:useLocalDpi xmlns:a14="http://schemas.microsoft.com/office/drawing/2010/main" val="0"/>
              </a:ext>
            </a:extLst>
          </a:blip>
          <a:srcRect l="57302" t="10100" b="52005"/>
          <a:stretch/>
        </p:blipFill>
        <p:spPr>
          <a:xfrm>
            <a:off x="2724540" y="2310834"/>
            <a:ext cx="7425310" cy="4547166"/>
          </a:xfrm>
          <a:prstGeom prst="rect">
            <a:avLst/>
          </a:prstGeom>
        </p:spPr>
      </p:pic>
    </p:spTree>
    <p:extLst>
      <p:ext uri="{BB962C8B-B14F-4D97-AF65-F5344CB8AC3E}">
        <p14:creationId xmlns:p14="http://schemas.microsoft.com/office/powerpoint/2010/main" val="42846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526073" y="466578"/>
            <a:ext cx="11139854" cy="930447"/>
          </a:xfrm>
        </p:spPr>
        <p:txBody>
          <a:bodyPr vert="horz" lIns="91440" tIns="45720" rIns="91440" bIns="45720" rtlCol="0" anchor="b">
            <a:normAutofit fontScale="90000"/>
          </a:bodyPr>
          <a:lstStyle/>
          <a:p>
            <a:pPr algn="ctr"/>
            <a:r>
              <a:rPr lang="en-US" sz="5400" dirty="0">
                <a:solidFill>
                  <a:srgbClr val="FFFFFF"/>
                </a:solidFill>
              </a:rPr>
              <a:t>How much did the olfactory (smell) aspects of the environment involve you? 2.73 avg</a:t>
            </a:r>
            <a:endParaRPr lang="en-US" sz="5400" kern="1200" dirty="0">
              <a:solidFill>
                <a:srgbClr val="FFFFFF"/>
              </a:solidFill>
              <a:latin typeface="+mj-lt"/>
              <a:ea typeface="+mj-ea"/>
              <a:cs typeface="+mj-cs"/>
            </a:endParaRPr>
          </a:p>
        </p:txBody>
      </p:sp>
      <p:cxnSp>
        <p:nvCxnSpPr>
          <p:cNvPr id="30"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119A7-C6F8-48F8-86E9-F5816BE60F10}"/>
              </a:ext>
            </a:extLst>
          </p:cNvPr>
          <p:cNvSpPr>
            <a:spLocks noGrp="1"/>
          </p:cNvSpPr>
          <p:nvPr>
            <p:ph idx="1"/>
          </p:nvPr>
        </p:nvSpPr>
        <p:spPr/>
        <p:txBody>
          <a:bodyPr/>
          <a:lstStyle/>
          <a:p>
            <a:endParaRPr lang="en-GB"/>
          </a:p>
        </p:txBody>
      </p:sp>
      <p:pic>
        <p:nvPicPr>
          <p:cNvPr id="8" name="Content Placeholder 8">
            <a:extLst>
              <a:ext uri="{FF2B5EF4-FFF2-40B4-BE49-F238E27FC236}">
                <a16:creationId xmlns:a16="http://schemas.microsoft.com/office/drawing/2014/main" id="{CB3DD3EC-6510-43E1-A266-96C7DD066225}"/>
              </a:ext>
            </a:extLst>
          </p:cNvPr>
          <p:cNvPicPr>
            <a:picLocks noChangeAspect="1"/>
          </p:cNvPicPr>
          <p:nvPr/>
        </p:nvPicPr>
        <p:blipFill rotWithShape="1">
          <a:blip r:embed="rId3">
            <a:extLst>
              <a:ext uri="{28A0092B-C50C-407E-A947-70E740481C1C}">
                <a14:useLocalDpi xmlns:a14="http://schemas.microsoft.com/office/drawing/2010/main" val="0"/>
              </a:ext>
            </a:extLst>
          </a:blip>
          <a:srcRect t="58734" r="53546" b="3830"/>
          <a:stretch/>
        </p:blipFill>
        <p:spPr>
          <a:xfrm>
            <a:off x="2276670" y="2230017"/>
            <a:ext cx="8322906" cy="4627983"/>
          </a:xfrm>
          <a:prstGeom prst="rect">
            <a:avLst/>
          </a:prstGeom>
        </p:spPr>
      </p:pic>
    </p:spTree>
    <p:extLst>
      <p:ext uri="{BB962C8B-B14F-4D97-AF65-F5344CB8AC3E}">
        <p14:creationId xmlns:p14="http://schemas.microsoft.com/office/powerpoint/2010/main" val="32702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526073" y="466578"/>
            <a:ext cx="11139854" cy="930447"/>
          </a:xfrm>
        </p:spPr>
        <p:txBody>
          <a:bodyPr vert="horz" lIns="91440" tIns="45720" rIns="91440" bIns="45720" rtlCol="0" anchor="b">
            <a:normAutofit fontScale="90000"/>
          </a:bodyPr>
          <a:lstStyle/>
          <a:p>
            <a:pPr algn="ctr"/>
            <a:r>
              <a:rPr lang="en-US" sz="5400" dirty="0">
                <a:solidFill>
                  <a:srgbClr val="FFFFFF"/>
                </a:solidFill>
              </a:rPr>
              <a:t>How much did the haptic(touch) aspects of the environment involve you? 3.55 avg</a:t>
            </a:r>
            <a:endParaRPr lang="en-US" sz="5400" kern="1200" dirty="0">
              <a:solidFill>
                <a:srgbClr val="FFFFFF"/>
              </a:solidFill>
              <a:latin typeface="+mj-lt"/>
              <a:ea typeface="+mj-ea"/>
              <a:cs typeface="+mj-cs"/>
            </a:endParaRPr>
          </a:p>
        </p:txBody>
      </p:sp>
      <p:cxnSp>
        <p:nvCxnSpPr>
          <p:cNvPr id="30"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119A7-C6F8-48F8-86E9-F5816BE60F10}"/>
              </a:ext>
            </a:extLst>
          </p:cNvPr>
          <p:cNvSpPr>
            <a:spLocks noGrp="1"/>
          </p:cNvSpPr>
          <p:nvPr>
            <p:ph idx="1"/>
          </p:nvPr>
        </p:nvSpPr>
        <p:spPr/>
        <p:txBody>
          <a:bodyPr/>
          <a:lstStyle/>
          <a:p>
            <a:endParaRPr lang="en-GB"/>
          </a:p>
        </p:txBody>
      </p:sp>
      <p:pic>
        <p:nvPicPr>
          <p:cNvPr id="8" name="Content Placeholder 8">
            <a:extLst>
              <a:ext uri="{FF2B5EF4-FFF2-40B4-BE49-F238E27FC236}">
                <a16:creationId xmlns:a16="http://schemas.microsoft.com/office/drawing/2014/main" id="{CB3DD3EC-6510-43E1-A266-96C7DD066225}"/>
              </a:ext>
            </a:extLst>
          </p:cNvPr>
          <p:cNvPicPr>
            <a:picLocks noChangeAspect="1"/>
          </p:cNvPicPr>
          <p:nvPr/>
        </p:nvPicPr>
        <p:blipFill rotWithShape="1">
          <a:blip r:embed="rId3">
            <a:extLst>
              <a:ext uri="{28A0092B-C50C-407E-A947-70E740481C1C}">
                <a14:useLocalDpi xmlns:a14="http://schemas.microsoft.com/office/drawing/2010/main" val="0"/>
              </a:ext>
            </a:extLst>
          </a:blip>
          <a:srcRect l="56190" t="58477"/>
          <a:stretch/>
        </p:blipFill>
        <p:spPr>
          <a:xfrm>
            <a:off x="2603241" y="2275418"/>
            <a:ext cx="7007247" cy="4582581"/>
          </a:xfrm>
          <a:prstGeom prst="rect">
            <a:avLst/>
          </a:prstGeom>
        </p:spPr>
      </p:pic>
    </p:spTree>
    <p:extLst>
      <p:ext uri="{BB962C8B-B14F-4D97-AF65-F5344CB8AC3E}">
        <p14:creationId xmlns:p14="http://schemas.microsoft.com/office/powerpoint/2010/main" val="34819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E1ACF-F07B-4652-916D-D4A67ABE150B}"/>
              </a:ext>
            </a:extLst>
          </p:cNvPr>
          <p:cNvSpPr>
            <a:spLocks noGrp="1"/>
          </p:cNvSpPr>
          <p:nvPr>
            <p:ph type="title"/>
          </p:nvPr>
        </p:nvSpPr>
        <p:spPr>
          <a:xfrm>
            <a:off x="484096" y="1012004"/>
            <a:ext cx="4181210" cy="4795408"/>
          </a:xfrm>
        </p:spPr>
        <p:txBody>
          <a:bodyPr>
            <a:normAutofit/>
          </a:bodyPr>
          <a:lstStyle/>
          <a:p>
            <a:r>
              <a:rPr lang="en-US" dirty="0">
                <a:solidFill>
                  <a:srgbClr val="FFFFFF"/>
                </a:solidFill>
                <a:cs typeface="Calibri Light"/>
              </a:rPr>
              <a:t>Lessons Learnt</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A1CB7EE9-90F5-463B-B16C-0969261BF0A5}"/>
              </a:ext>
            </a:extLst>
          </p:cNvPr>
          <p:cNvGraphicFramePr>
            <a:graphicFrameLocks noGrp="1"/>
          </p:cNvGraphicFramePr>
          <p:nvPr>
            <p:ph idx="1"/>
            <p:extLst>
              <p:ext uri="{D42A27DB-BD31-4B8C-83A1-F6EECF244321}">
                <p14:modId xmlns:p14="http://schemas.microsoft.com/office/powerpoint/2010/main" val="5990049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7499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kern="1200">
                <a:solidFill>
                  <a:schemeClr val="tx1"/>
                </a:solidFill>
                <a:latin typeface="+mj-lt"/>
                <a:ea typeface="+mj-ea"/>
                <a:cs typeface="+mj-cs"/>
              </a:rPr>
              <a:t>Is VR an Effective Tool to Learn About the Past?</a:t>
            </a:r>
            <a:endParaRPr lang="en-US" sz="5800" kern="1200">
              <a:solidFill>
                <a:schemeClr val="tx1"/>
              </a:solidFill>
              <a:latin typeface="+mj-lt"/>
              <a:ea typeface="+mj-ea"/>
              <a:cs typeface="+mj-cs"/>
            </a:endParaRPr>
          </a:p>
        </p:txBody>
      </p:sp>
      <p:cxnSp>
        <p:nvCxnSpPr>
          <p:cNvPr id="27" name="Straight Connector 2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71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CF2C13-EF8D-4E56-9BE5-5CDA6F3A7AD1}"/>
              </a:ext>
            </a:extLst>
          </p:cNvPr>
          <p:cNvSpPr>
            <a:spLocks noGrp="1"/>
          </p:cNvSpPr>
          <p:nvPr>
            <p:ph type="title"/>
          </p:nvPr>
        </p:nvSpPr>
        <p:spPr>
          <a:xfrm>
            <a:off x="863029" y="1012004"/>
            <a:ext cx="3416158" cy="4795408"/>
          </a:xfrm>
        </p:spPr>
        <p:txBody>
          <a:bodyPr>
            <a:normAutofit/>
          </a:bodyPr>
          <a:lstStyle/>
          <a:p>
            <a:r>
              <a:rPr lang="en-US" dirty="0">
                <a:solidFill>
                  <a:srgbClr val="FFFFFF"/>
                </a:solidFill>
                <a:cs typeface="Calibri Light"/>
              </a:rPr>
              <a:t>Overview</a:t>
            </a:r>
            <a:endParaRPr lang="en-US" dirty="0"/>
          </a:p>
        </p:txBody>
      </p:sp>
      <p:graphicFrame>
        <p:nvGraphicFramePr>
          <p:cNvPr id="5" name="Content Placeholder 2">
            <a:extLst>
              <a:ext uri="{FF2B5EF4-FFF2-40B4-BE49-F238E27FC236}">
                <a16:creationId xmlns:a16="http://schemas.microsoft.com/office/drawing/2014/main" id="{EECD53AC-8863-4D9E-B763-241487A5B9D1}"/>
              </a:ext>
            </a:extLst>
          </p:cNvPr>
          <p:cNvGraphicFramePr>
            <a:graphicFrameLocks noGrp="1"/>
          </p:cNvGraphicFramePr>
          <p:nvPr>
            <p:ph idx="1"/>
            <p:extLst>
              <p:ext uri="{D42A27DB-BD31-4B8C-83A1-F6EECF244321}">
                <p14:modId xmlns:p14="http://schemas.microsoft.com/office/powerpoint/2010/main" val="255800848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32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E1ACF-F07B-4652-916D-D4A67ABE150B}"/>
              </a:ext>
            </a:extLst>
          </p:cNvPr>
          <p:cNvSpPr>
            <a:spLocks noGrp="1"/>
          </p:cNvSpPr>
          <p:nvPr>
            <p:ph type="title"/>
          </p:nvPr>
        </p:nvSpPr>
        <p:spPr>
          <a:xfrm>
            <a:off x="484096" y="1012004"/>
            <a:ext cx="4218533" cy="4795408"/>
          </a:xfrm>
        </p:spPr>
        <p:txBody>
          <a:bodyPr>
            <a:normAutofit/>
          </a:bodyPr>
          <a:lstStyle/>
          <a:p>
            <a:r>
              <a:rPr lang="en-US" dirty="0">
                <a:solidFill>
                  <a:srgbClr val="FFFFFF"/>
                </a:solidFill>
                <a:cs typeface="Calibri Light"/>
              </a:rPr>
              <a:t>Image Sources</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A1CB7EE9-90F5-463B-B16C-0969261BF0A5}"/>
              </a:ext>
            </a:extLst>
          </p:cNvPr>
          <p:cNvGraphicFramePr>
            <a:graphicFrameLocks noGrp="1"/>
          </p:cNvGraphicFramePr>
          <p:nvPr>
            <p:ph idx="1"/>
            <p:extLst>
              <p:ext uri="{D42A27DB-BD31-4B8C-83A1-F6EECF244321}">
                <p14:modId xmlns:p14="http://schemas.microsoft.com/office/powerpoint/2010/main" val="265604804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86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82AD-C16D-411E-87AB-E14EDEF29FE2}"/>
              </a:ext>
            </a:extLst>
          </p:cNvPr>
          <p:cNvSpPr>
            <a:spLocks noGrp="1"/>
          </p:cNvSpPr>
          <p:nvPr>
            <p:ph type="ctrTitle"/>
          </p:nvPr>
        </p:nvSpPr>
        <p:spPr>
          <a:xfrm>
            <a:off x="762001" y="803325"/>
            <a:ext cx="5314536" cy="1325563"/>
          </a:xfrm>
        </p:spPr>
        <p:txBody>
          <a:bodyPr vert="horz" lIns="91440" tIns="45720" rIns="91440" bIns="45720" rtlCol="0" anchor="ctr">
            <a:normAutofit/>
          </a:bodyPr>
          <a:lstStyle/>
          <a:p>
            <a:pPr algn="l"/>
            <a:r>
              <a:rPr lang="en-US" sz="2800" b="1" kern="1200">
                <a:solidFill>
                  <a:schemeClr val="tx1"/>
                </a:solidFill>
                <a:latin typeface="+mj-lt"/>
                <a:ea typeface="+mj-ea"/>
                <a:cs typeface="+mj-cs"/>
              </a:rPr>
              <a:t>Remembering Mithras: Is VR an Effective Tool to Learn About the Past?</a:t>
            </a:r>
            <a:endParaRPr lang="en-US" sz="28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F571BF9C-3B37-4EBF-8AED-9E97B594606D}"/>
              </a:ext>
            </a:extLst>
          </p:cNvPr>
          <p:cNvSpPr txBox="1"/>
          <p:nvPr/>
        </p:nvSpPr>
        <p:spPr>
          <a:xfrm>
            <a:off x="762000" y="2279018"/>
            <a:ext cx="5314543" cy="33759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indent="-228600">
              <a:lnSpc>
                <a:spcPct val="90000"/>
              </a:lnSpc>
              <a:spcAft>
                <a:spcPts val="600"/>
              </a:spcAft>
              <a:buFont typeface="Arial" panose="020B0604020202020204" pitchFamily="34" charset="0"/>
              <a:buChar char="•"/>
            </a:pPr>
            <a:r>
              <a:rPr lang="en-US"/>
              <a:t>Twitter:  @debmayers24​ </a:t>
            </a:r>
          </a:p>
          <a:p>
            <a:pPr indent="-228600">
              <a:lnSpc>
                <a:spcPct val="90000"/>
              </a:lnSpc>
              <a:spcAft>
                <a:spcPts val="600"/>
              </a:spcAft>
              <a:buFont typeface="Arial" panose="020B0604020202020204" pitchFamily="34" charset="0"/>
              <a:buChar char="•"/>
            </a:pPr>
            <a:endParaRPr lang="en-US"/>
          </a:p>
          <a:p>
            <a:pPr marL="57150" indent="-228600">
              <a:lnSpc>
                <a:spcPct val="90000"/>
              </a:lnSpc>
              <a:spcAft>
                <a:spcPts val="600"/>
              </a:spcAft>
              <a:buFont typeface="Arial" panose="020B0604020202020204" pitchFamily="34" charset="0"/>
              <a:buChar char="•"/>
            </a:pPr>
            <a:r>
              <a:rPr lang="en-US"/>
              <a:t>Website:  </a:t>
            </a:r>
            <a:r>
              <a:rPr lang="en-US">
                <a:hlinkClick r:id="rId3"/>
              </a:rPr>
              <a:t>http://debmayers.com</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Sketchfab: </a:t>
            </a:r>
            <a:r>
              <a:rPr lang="en-US">
                <a:hlinkClick r:id="rId4"/>
              </a:rPr>
              <a:t>https://sketchfab.com/debmayers24</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Github: </a:t>
            </a:r>
            <a:r>
              <a:rPr lang="en-US">
                <a:hlinkClick r:id="rId5"/>
              </a:rPr>
              <a:t>https://github.com/dmayers340/unityMithraeum</a:t>
            </a:r>
            <a:r>
              <a:rPr lang="en-US"/>
              <a:t> </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2713F89-963C-4794-A691-750D60571289}"/>
              </a:ext>
            </a:extLst>
          </p:cNvPr>
          <p:cNvPicPr>
            <a:picLocks noChangeAspect="1"/>
          </p:cNvPicPr>
          <p:nvPr/>
        </p:nvPicPr>
        <p:blipFill rotWithShape="1">
          <a:blip r:embed="rId6"/>
          <a:srcRect l="174"/>
          <a:stretch/>
        </p:blipFill>
        <p:spPr>
          <a:xfrm>
            <a:off x="7884057" y="1829503"/>
            <a:ext cx="3796790" cy="1423788"/>
          </a:xfrm>
          <a:prstGeom prst="rect">
            <a:avLst/>
          </a:prstGeom>
        </p:spPr>
      </p:pic>
    </p:spTree>
    <p:extLst>
      <p:ext uri="{BB962C8B-B14F-4D97-AF65-F5344CB8AC3E}">
        <p14:creationId xmlns:p14="http://schemas.microsoft.com/office/powerpoint/2010/main" val="230800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6F3ECB3-C1E3-46EE-A8D7-215C3FED9F77}"/>
              </a:ext>
            </a:extLst>
          </p:cNvPr>
          <p:cNvSpPr>
            <a:spLocks noGrp="1"/>
          </p:cNvSpPr>
          <p:nvPr>
            <p:ph type="title"/>
          </p:nvPr>
        </p:nvSpPr>
        <p:spPr>
          <a:xfrm>
            <a:off x="6230271" y="3794336"/>
            <a:ext cx="5242259" cy="1922251"/>
          </a:xfrm>
        </p:spPr>
        <p:txBody>
          <a:bodyPr vert="horz" lIns="91440" tIns="45720" rIns="91440" bIns="45720" rtlCol="0" anchor="t">
            <a:normAutofit/>
          </a:bodyPr>
          <a:lstStyle/>
          <a:p>
            <a:r>
              <a:rPr lang="en-US" sz="4800" kern="1200">
                <a:solidFill>
                  <a:schemeClr val="tx1"/>
                </a:solidFill>
                <a:latin typeface="+mj-lt"/>
                <a:ea typeface="+mj-ea"/>
                <a:cs typeface="+mj-cs"/>
              </a:rPr>
              <a:t>What is VR?</a:t>
            </a:r>
          </a:p>
        </p:txBody>
      </p:sp>
      <p:sp>
        <p:nvSpPr>
          <p:cNvPr id="46" name="Freeform: Shape 45">
            <a:extLst>
              <a:ext uri="{FF2B5EF4-FFF2-40B4-BE49-F238E27FC236}">
                <a16:creationId xmlns:a16="http://schemas.microsoft.com/office/drawing/2014/main" id="{60B21A5C-062F-46C2-8389-53D40F46A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3466"/>
            <a:ext cx="5549037" cy="6374535"/>
          </a:xfrm>
          <a:custGeom>
            <a:avLst/>
            <a:gdLst>
              <a:gd name="connsiteX0" fmla="*/ 2203019 w 5549037"/>
              <a:gd name="connsiteY0" fmla="*/ 0 h 6374535"/>
              <a:gd name="connsiteX1" fmla="*/ 5549037 w 5549037"/>
              <a:gd name="connsiteY1" fmla="*/ 3346018 h 6374535"/>
              <a:gd name="connsiteX2" fmla="*/ 3797930 w 5549037"/>
              <a:gd name="connsiteY2" fmla="*/ 6288190 h 6374535"/>
              <a:gd name="connsiteX3" fmla="*/ 3618689 w 5549037"/>
              <a:gd name="connsiteY3" fmla="*/ 6374535 h 6374535"/>
              <a:gd name="connsiteX4" fmla="*/ 779546 w 5549037"/>
              <a:gd name="connsiteY4" fmla="*/ 6374535 h 6374535"/>
              <a:gd name="connsiteX5" fmla="*/ 537516 w 5549037"/>
              <a:gd name="connsiteY5" fmla="*/ 6248727 h 6374535"/>
              <a:gd name="connsiteX6" fmla="*/ 74641 w 5549037"/>
              <a:gd name="connsiteY6" fmla="*/ 5927968 h 6374535"/>
              <a:gd name="connsiteX7" fmla="*/ 0 w 5549037"/>
              <a:gd name="connsiteY7" fmla="*/ 5860130 h 6374535"/>
              <a:gd name="connsiteX8" fmla="*/ 0 w 5549037"/>
              <a:gd name="connsiteY8" fmla="*/ 831906 h 6374535"/>
              <a:gd name="connsiteX9" fmla="*/ 74641 w 5549037"/>
              <a:gd name="connsiteY9" fmla="*/ 764068 h 6374535"/>
              <a:gd name="connsiteX10" fmla="*/ 2203019 w 5549037"/>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49037" h="6374535">
                <a:moveTo>
                  <a:pt x="2203019" y="0"/>
                </a:moveTo>
                <a:cubicBezTo>
                  <a:pt x="4050974" y="0"/>
                  <a:pt x="5549037" y="1498063"/>
                  <a:pt x="5549037" y="3346018"/>
                </a:cubicBezTo>
                <a:cubicBezTo>
                  <a:pt x="5549037" y="4616487"/>
                  <a:pt x="4840968" y="5721578"/>
                  <a:pt x="3797930" y="6288190"/>
                </a:cubicBezTo>
                <a:lnTo>
                  <a:pt x="3618689" y="6374535"/>
                </a:lnTo>
                <a:lnTo>
                  <a:pt x="779546" y="6374535"/>
                </a:lnTo>
                <a:lnTo>
                  <a:pt x="537516" y="6248727"/>
                </a:lnTo>
                <a:cubicBezTo>
                  <a:pt x="374031" y="6154721"/>
                  <a:pt x="219238" y="6047301"/>
                  <a:pt x="74641" y="5927968"/>
                </a:cubicBezTo>
                <a:lnTo>
                  <a:pt x="0" y="5860130"/>
                </a:lnTo>
                <a:lnTo>
                  <a:pt x="0" y="831906"/>
                </a:lnTo>
                <a:lnTo>
                  <a:pt x="74641" y="764068"/>
                </a:lnTo>
                <a:cubicBezTo>
                  <a:pt x="653030" y="286739"/>
                  <a:pt x="1394539" y="0"/>
                  <a:pt x="220301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indoor, refrigerator&#10;&#10;Description generated with high confidence">
            <a:extLst>
              <a:ext uri="{FF2B5EF4-FFF2-40B4-BE49-F238E27FC236}">
                <a16:creationId xmlns:a16="http://schemas.microsoft.com/office/drawing/2014/main" id="{235605EE-D1A2-475A-8BF9-BBE7E914AD9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 b="9755"/>
          <a:stretch/>
        </p:blipFill>
        <p:spPr>
          <a:xfrm>
            <a:off x="1" y="647373"/>
            <a:ext cx="5385130" cy="6210629"/>
          </a:xfrm>
          <a:custGeom>
            <a:avLst/>
            <a:gdLst>
              <a:gd name="connsiteX0" fmla="*/ 2203018 w 5385130"/>
              <a:gd name="connsiteY0" fmla="*/ 0 h 6210629"/>
              <a:gd name="connsiteX1" fmla="*/ 5385130 w 5385130"/>
              <a:gd name="connsiteY1" fmla="*/ 3182112 h 6210629"/>
              <a:gd name="connsiteX2" fmla="*/ 3441640 w 5385130"/>
              <a:gd name="connsiteY2" fmla="*/ 6114158 h 6210629"/>
              <a:gd name="connsiteX3" fmla="*/ 3178061 w 5385130"/>
              <a:gd name="connsiteY3" fmla="*/ 6210629 h 6210629"/>
              <a:gd name="connsiteX4" fmla="*/ 1233206 w 5385130"/>
              <a:gd name="connsiteY4" fmla="*/ 6210629 h 6210629"/>
              <a:gd name="connsiteX5" fmla="*/ 1108901 w 5385130"/>
              <a:gd name="connsiteY5" fmla="*/ 6171135 h 6210629"/>
              <a:gd name="connsiteX6" fmla="*/ 178899 w 5385130"/>
              <a:gd name="connsiteY6" fmla="*/ 5637585 h 6210629"/>
              <a:gd name="connsiteX7" fmla="*/ 0 w 5385130"/>
              <a:gd name="connsiteY7" fmla="*/ 5474990 h 6210629"/>
              <a:gd name="connsiteX8" fmla="*/ 0 w 5385130"/>
              <a:gd name="connsiteY8" fmla="*/ 889234 h 6210629"/>
              <a:gd name="connsiteX9" fmla="*/ 178899 w 5385130"/>
              <a:gd name="connsiteY9" fmla="*/ 726640 h 6210629"/>
              <a:gd name="connsiteX10" fmla="*/ 2203018 w 5385130"/>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85130" h="6210629">
                <a:moveTo>
                  <a:pt x="2203018" y="0"/>
                </a:moveTo>
                <a:cubicBezTo>
                  <a:pt x="3960450" y="0"/>
                  <a:pt x="5385130" y="1424680"/>
                  <a:pt x="5385130" y="3182112"/>
                </a:cubicBezTo>
                <a:cubicBezTo>
                  <a:pt x="5385130" y="4500186"/>
                  <a:pt x="4583748" y="5631087"/>
                  <a:pt x="3441640" y="6114158"/>
                </a:cubicBezTo>
                <a:lnTo>
                  <a:pt x="3178061" y="6210629"/>
                </a:lnTo>
                <a:lnTo>
                  <a:pt x="1233206" y="6210629"/>
                </a:lnTo>
                <a:lnTo>
                  <a:pt x="1108901" y="6171135"/>
                </a:lnTo>
                <a:cubicBezTo>
                  <a:pt x="767738" y="6046219"/>
                  <a:pt x="453928" y="5864559"/>
                  <a:pt x="178899" y="5637585"/>
                </a:cubicBezTo>
                <a:lnTo>
                  <a:pt x="0" y="5474990"/>
                </a:lnTo>
                <a:lnTo>
                  <a:pt x="0" y="889234"/>
                </a:lnTo>
                <a:lnTo>
                  <a:pt x="178899" y="726640"/>
                </a:lnTo>
                <a:cubicBezTo>
                  <a:pt x="728956" y="272693"/>
                  <a:pt x="1434142" y="0"/>
                  <a:pt x="2203018" y="0"/>
                </a:cubicBezTo>
                <a:close/>
              </a:path>
            </a:pathLst>
          </a:custGeom>
        </p:spPr>
      </p:pic>
      <p:sp>
        <p:nvSpPr>
          <p:cNvPr id="48" name="Freeform: Shape 47">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erson standing in front of a computer&#10;&#10;Description generated with high confidence">
            <a:extLst>
              <a:ext uri="{FF2B5EF4-FFF2-40B4-BE49-F238E27FC236}">
                <a16:creationId xmlns:a16="http://schemas.microsoft.com/office/drawing/2014/main" id="{B2E6D4BA-444C-4C64-BDB3-AB2CC699C23C}"/>
              </a:ext>
            </a:extLst>
          </p:cNvPr>
          <p:cNvPicPr>
            <a:picLocks noChangeAspect="1"/>
          </p:cNvPicPr>
          <p:nvPr/>
        </p:nvPicPr>
        <p:blipFill rotWithShape="1">
          <a:blip r:embed="rId4">
            <a:extLst>
              <a:ext uri="{28A0092B-C50C-407E-A947-70E740481C1C}">
                <a14:useLocalDpi xmlns:a14="http://schemas.microsoft.com/office/drawing/2010/main" val="0"/>
              </a:ext>
            </a:extLst>
          </a:blip>
          <a:srcRect t="995" r="1" b="23548"/>
          <a:stretch/>
        </p:blipFill>
        <p:spPr>
          <a:xfrm>
            <a:off x="5398355"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Tree>
    <p:extLst>
      <p:ext uri="{BB962C8B-B14F-4D97-AF65-F5344CB8AC3E}">
        <p14:creationId xmlns:p14="http://schemas.microsoft.com/office/powerpoint/2010/main" val="19959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242370" y="803325"/>
            <a:ext cx="7127914" cy="1325563"/>
          </a:xfrm>
        </p:spPr>
        <p:txBody>
          <a:bodyPr vert="horz" lIns="91440" tIns="45720" rIns="91440" bIns="45720" rtlCol="0" anchor="ctr">
            <a:normAutofit/>
          </a:bodyPr>
          <a:lstStyle/>
          <a:p>
            <a:r>
              <a:rPr lang="en-US" sz="4400" b="1" dirty="0"/>
              <a:t>How is VR Used for Learning?</a:t>
            </a:r>
            <a:endParaRPr lang="en-US" sz="4400" dirty="0"/>
          </a:p>
        </p:txBody>
      </p:sp>
      <p:sp>
        <p:nvSpPr>
          <p:cNvPr id="48" name="Content Placeholder 47">
            <a:extLst>
              <a:ext uri="{FF2B5EF4-FFF2-40B4-BE49-F238E27FC236}">
                <a16:creationId xmlns:a16="http://schemas.microsoft.com/office/drawing/2014/main" id="{FC890D40-6770-4613-9E0A-B0A551B14E98}"/>
              </a:ext>
            </a:extLst>
          </p:cNvPr>
          <p:cNvSpPr>
            <a:spLocks noGrp="1"/>
          </p:cNvSpPr>
          <p:nvPr>
            <p:ph type="body" sz="half" idx="2"/>
          </p:nvPr>
        </p:nvSpPr>
        <p:spPr>
          <a:xfrm>
            <a:off x="242371" y="2279018"/>
            <a:ext cx="6610121" cy="4578982"/>
          </a:xfrm>
        </p:spPr>
        <p:txBody>
          <a:bodyPr vert="horz" lIns="91440" tIns="45720" rIns="91440" bIns="45720" rtlCol="0" anchor="t">
            <a:normAutofit/>
          </a:bodyPr>
          <a:lstStyle/>
          <a:p>
            <a:pPr marL="285750" indent="-228600">
              <a:buFont typeface="Arial" panose="020B0604020202020204" pitchFamily="34" charset="0"/>
              <a:buChar char="•"/>
            </a:pPr>
            <a:r>
              <a:rPr lang="en-US" sz="2800" dirty="0"/>
              <a:t>Training</a:t>
            </a:r>
          </a:p>
          <a:p>
            <a:pPr marL="285750" indent="-228600">
              <a:buFont typeface="Arial" panose="020B0604020202020204" pitchFamily="34" charset="0"/>
              <a:buChar char="•"/>
            </a:pPr>
            <a:r>
              <a:rPr lang="en-US" sz="2800" dirty="0"/>
              <a:t>Embodied Cognition</a:t>
            </a:r>
            <a:endParaRPr lang="en-US" sz="2800" dirty="0">
              <a:cs typeface="Calibri"/>
            </a:endParaRPr>
          </a:p>
          <a:p>
            <a:pPr marL="285750" indent="-228600">
              <a:buFont typeface="Arial" panose="020B0604020202020204" pitchFamily="34" charset="0"/>
              <a:buChar char="•"/>
            </a:pPr>
            <a:r>
              <a:rPr lang="en-US" sz="2800" dirty="0"/>
              <a:t>Direct Manipulation</a:t>
            </a:r>
            <a:endParaRPr lang="en-US" sz="2800" dirty="0">
              <a:cs typeface="Calibri"/>
            </a:endParaRPr>
          </a:p>
          <a:p>
            <a:pPr marL="285750" indent="-228600">
              <a:buFont typeface="Arial" panose="020B0604020202020204" pitchFamily="34" charset="0"/>
              <a:buChar char="•"/>
            </a:pPr>
            <a:r>
              <a:rPr lang="en-US" sz="2800" dirty="0"/>
              <a:t>Allows Mistakes</a:t>
            </a:r>
            <a:endParaRPr lang="en-US" sz="2800" dirty="0">
              <a:cs typeface="Calibri"/>
            </a:endParaRPr>
          </a:p>
          <a:p>
            <a:pPr marL="285750" indent="-228600">
              <a:buFont typeface="Arial" panose="020B0604020202020204" pitchFamily="34" charset="0"/>
              <a:buChar char="•"/>
            </a:pPr>
            <a:r>
              <a:rPr lang="en-US" sz="2800" dirty="0"/>
              <a:t>Allows Multiple Tries</a:t>
            </a:r>
            <a:endParaRPr lang="en-US" sz="2800" dirty="0">
              <a:cs typeface="Calibri"/>
            </a:endParaRPr>
          </a:p>
          <a:p>
            <a:pPr marL="285750" indent="-228600">
              <a:buFont typeface="Arial" panose="020B0604020202020204" pitchFamily="34" charset="0"/>
              <a:buChar char="•"/>
            </a:pPr>
            <a:r>
              <a:rPr lang="en-US" sz="2800" dirty="0"/>
              <a:t>Sensory Feedback</a:t>
            </a:r>
            <a:endParaRPr lang="en-US" sz="2800" dirty="0">
              <a:cs typeface="Calibri"/>
            </a:endParaRPr>
          </a:p>
          <a:p>
            <a:pPr marL="285750" indent="-228600">
              <a:buFont typeface="Arial" panose="020B0604020202020204" pitchFamily="34" charset="0"/>
              <a:buChar char="•"/>
            </a:pPr>
            <a:r>
              <a:rPr lang="en-US" sz="2800" dirty="0">
                <a:cs typeface="Calibri"/>
              </a:rPr>
              <a:t>But Abstract Concepts???</a:t>
            </a:r>
          </a:p>
          <a:p>
            <a:pPr indent="-228600">
              <a:spcBef>
                <a:spcPts val="0"/>
              </a:spcBef>
              <a:spcAft>
                <a:spcPts val="600"/>
              </a:spcAft>
              <a:buFont typeface="Arial" panose="020B0604020202020204" pitchFamily="34" charset="0"/>
              <a:buChar char="•"/>
            </a:pPr>
            <a:endParaRPr lang="en-US" sz="2800" dirty="0"/>
          </a:p>
          <a:p>
            <a:pPr indent="-228600">
              <a:buFont typeface="Arial" panose="020B0604020202020204" pitchFamily="34" charset="0"/>
              <a:buChar char="•"/>
            </a:pPr>
            <a:endParaRPr lang="en-US" sz="2800" dirty="0"/>
          </a:p>
        </p:txBody>
      </p:sp>
      <p:sp>
        <p:nvSpPr>
          <p:cNvPr id="52" name="Freeform: Shape 5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picture containing person, baseball, clothing, indoor&#10;&#10;Description generated with very high confidence">
            <a:extLst>
              <a:ext uri="{FF2B5EF4-FFF2-40B4-BE49-F238E27FC236}">
                <a16:creationId xmlns:a16="http://schemas.microsoft.com/office/drawing/2014/main" id="{48277EA6-3AB5-49D9-8A97-CAB5925DF2A8}"/>
              </a:ext>
            </a:extLst>
          </p:cNvPr>
          <p:cNvPicPr>
            <a:picLocks noChangeAspect="1"/>
          </p:cNvPicPr>
          <p:nvPr/>
        </p:nvPicPr>
        <p:blipFill rotWithShape="1">
          <a:blip r:embed="rId3">
            <a:extLst>
              <a:ext uri="{28A0092B-C50C-407E-A947-70E740481C1C}">
                <a14:useLocalDpi xmlns:a14="http://schemas.microsoft.com/office/drawing/2010/main" val="0"/>
              </a:ext>
            </a:extLst>
          </a:blip>
          <a:srcRect l="24868" r="10898"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234159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CF2C13-EF8D-4E56-9BE5-5CDA6F3A7AD1}"/>
              </a:ext>
            </a:extLst>
          </p:cNvPr>
          <p:cNvSpPr>
            <a:spLocks noGrp="1"/>
          </p:cNvSpPr>
          <p:nvPr>
            <p:ph type="title"/>
          </p:nvPr>
        </p:nvSpPr>
        <p:spPr>
          <a:xfrm>
            <a:off x="484096" y="1012004"/>
            <a:ext cx="4583663" cy="4795408"/>
          </a:xfrm>
        </p:spPr>
        <p:txBody>
          <a:bodyPr>
            <a:normAutofit/>
          </a:bodyPr>
          <a:lstStyle/>
          <a:p>
            <a:r>
              <a:rPr lang="en-US" dirty="0" err="1">
                <a:solidFill>
                  <a:srgbClr val="FFFFFF"/>
                </a:solidFill>
                <a:cs typeface="Calibri Light"/>
              </a:rPr>
              <a:t>Bailenson’s</a:t>
            </a:r>
            <a:r>
              <a:rPr lang="en-US" dirty="0">
                <a:solidFill>
                  <a:srgbClr val="FFFFFF"/>
                </a:solidFill>
                <a:cs typeface="Calibri Light"/>
              </a:rPr>
              <a:t> Rules for Creating VR Experiences</a:t>
            </a:r>
            <a:endParaRPr lang="en-US" dirty="0"/>
          </a:p>
        </p:txBody>
      </p:sp>
      <p:graphicFrame>
        <p:nvGraphicFramePr>
          <p:cNvPr id="5" name="Content Placeholder 2">
            <a:extLst>
              <a:ext uri="{FF2B5EF4-FFF2-40B4-BE49-F238E27FC236}">
                <a16:creationId xmlns:a16="http://schemas.microsoft.com/office/drawing/2014/main" id="{EECD53AC-8863-4D9E-B763-241487A5B9D1}"/>
              </a:ext>
            </a:extLst>
          </p:cNvPr>
          <p:cNvGraphicFramePr>
            <a:graphicFrameLocks noGrp="1"/>
          </p:cNvGraphicFramePr>
          <p:nvPr>
            <p:ph idx="1"/>
            <p:extLst>
              <p:ext uri="{D42A27DB-BD31-4B8C-83A1-F6EECF244321}">
                <p14:modId xmlns:p14="http://schemas.microsoft.com/office/powerpoint/2010/main" val="32768115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483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4654295" y="4522156"/>
            <a:ext cx="5609222" cy="1363215"/>
          </a:xfrm>
        </p:spPr>
        <p:txBody>
          <a:bodyPr vert="horz" lIns="91440" tIns="45720" rIns="91440" bIns="45720" rtlCol="0" anchor="t">
            <a:normAutofit/>
          </a:bodyPr>
          <a:lstStyle/>
          <a:p>
            <a:r>
              <a:rPr lang="en-US" sz="4800" b="1" kern="1200">
                <a:solidFill>
                  <a:schemeClr val="tx1"/>
                </a:solidFill>
                <a:latin typeface="+mj-lt"/>
                <a:ea typeface="+mj-ea"/>
                <a:cs typeface="+mj-cs"/>
              </a:rPr>
              <a:t>Why Carrawburgh?</a:t>
            </a:r>
            <a:endParaRPr lang="en-US" sz="4800" kern="1200">
              <a:solidFill>
                <a:schemeClr val="tx1"/>
              </a:solidFill>
              <a:latin typeface="+mj-lt"/>
              <a:ea typeface="+mj-ea"/>
              <a:cs typeface="+mj-cs"/>
            </a:endParaRPr>
          </a:p>
        </p:txBody>
      </p:sp>
      <p:sp>
        <p:nvSpPr>
          <p:cNvPr id="29" name="Freeform: Shape 31">
            <a:extLst>
              <a:ext uri="{FF2B5EF4-FFF2-40B4-BE49-F238E27FC236}">
                <a16:creationId xmlns:a16="http://schemas.microsoft.com/office/drawing/2014/main" id="{83FA766D-3260-4E0A-9E7F-A2C93DFF1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6518"/>
            <a:ext cx="4100079" cy="6194580"/>
          </a:xfrm>
          <a:custGeom>
            <a:avLst/>
            <a:gdLst>
              <a:gd name="connsiteX0" fmla="*/ 1002789 w 4100079"/>
              <a:gd name="connsiteY0" fmla="*/ 0 h 6194580"/>
              <a:gd name="connsiteX1" fmla="*/ 4100079 w 4100079"/>
              <a:gd name="connsiteY1" fmla="*/ 3097290 h 6194580"/>
              <a:gd name="connsiteX2" fmla="*/ 1002789 w 4100079"/>
              <a:gd name="connsiteY2" fmla="*/ 6194580 h 6194580"/>
              <a:gd name="connsiteX3" fmla="*/ 81750 w 4100079"/>
              <a:gd name="connsiteY3" fmla="*/ 6055332 h 6194580"/>
              <a:gd name="connsiteX4" fmla="*/ 0 w 4100079"/>
              <a:gd name="connsiteY4" fmla="*/ 6025411 h 6194580"/>
              <a:gd name="connsiteX5" fmla="*/ 0 w 4100079"/>
              <a:gd name="connsiteY5" fmla="*/ 169169 h 6194580"/>
              <a:gd name="connsiteX6" fmla="*/ 81750 w 4100079"/>
              <a:gd name="connsiteY6" fmla="*/ 139248 h 6194580"/>
              <a:gd name="connsiteX7" fmla="*/ 1002789 w 4100079"/>
              <a:gd name="connsiteY7" fmla="*/ 0 h 619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0079" h="6194580">
                <a:moveTo>
                  <a:pt x="1002789" y="0"/>
                </a:moveTo>
                <a:cubicBezTo>
                  <a:pt x="2713375" y="0"/>
                  <a:pt x="4100079" y="1386704"/>
                  <a:pt x="4100079" y="3097290"/>
                </a:cubicBezTo>
                <a:cubicBezTo>
                  <a:pt x="4100079" y="4807876"/>
                  <a:pt x="2713375" y="6194580"/>
                  <a:pt x="1002789" y="6194580"/>
                </a:cubicBezTo>
                <a:cubicBezTo>
                  <a:pt x="682054" y="6194580"/>
                  <a:pt x="372706" y="6145829"/>
                  <a:pt x="81750" y="6055332"/>
                </a:cubicBezTo>
                <a:lnTo>
                  <a:pt x="0" y="6025411"/>
                </a:lnTo>
                <a:lnTo>
                  <a:pt x="0" y="169169"/>
                </a:lnTo>
                <a:lnTo>
                  <a:pt x="81750" y="139248"/>
                </a:lnTo>
                <a:cubicBezTo>
                  <a:pt x="372706" y="48751"/>
                  <a:pt x="682054" y="0"/>
                  <a:pt x="100278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2" descr="A picture containing building, indoor, skating&#10;&#10;Description generated with high confidence">
            <a:extLst>
              <a:ext uri="{FF2B5EF4-FFF2-40B4-BE49-F238E27FC236}">
                <a16:creationId xmlns:a16="http://schemas.microsoft.com/office/drawing/2014/main" id="{AC05CF92-A171-4A1C-915D-1E6AA72460A5}"/>
              </a:ext>
            </a:extLst>
          </p:cNvPr>
          <p:cNvPicPr>
            <a:picLocks noChangeAspect="1"/>
          </p:cNvPicPr>
          <p:nvPr/>
        </p:nvPicPr>
        <p:blipFill rotWithShape="1">
          <a:blip r:embed="rId3"/>
          <a:srcRect l="39541" t="-493" r="11124" b="493"/>
          <a:stretch/>
        </p:blipFill>
        <p:spPr>
          <a:xfrm>
            <a:off x="20" y="335992"/>
            <a:ext cx="3939247" cy="5861194"/>
          </a:xfrm>
          <a:custGeom>
            <a:avLst/>
            <a:gdLst>
              <a:gd name="connsiteX0" fmla="*/ 1002788 w 3933440"/>
              <a:gd name="connsiteY0" fmla="*/ 0 h 5861304"/>
              <a:gd name="connsiteX1" fmla="*/ 3933440 w 3933440"/>
              <a:gd name="connsiteY1" fmla="*/ 2930652 h 5861304"/>
              <a:gd name="connsiteX2" fmla="*/ 1002788 w 3933440"/>
              <a:gd name="connsiteY2" fmla="*/ 5861304 h 5861304"/>
              <a:gd name="connsiteX3" fmla="*/ 131302 w 3933440"/>
              <a:gd name="connsiteY3" fmla="*/ 5729548 h 5861304"/>
              <a:gd name="connsiteX4" fmla="*/ 0 w 3933440"/>
              <a:gd name="connsiteY4" fmla="*/ 5681491 h 5861304"/>
              <a:gd name="connsiteX5" fmla="*/ 0 w 3933440"/>
              <a:gd name="connsiteY5" fmla="*/ 179814 h 5861304"/>
              <a:gd name="connsiteX6" fmla="*/ 131302 w 3933440"/>
              <a:gd name="connsiteY6" fmla="*/ 131756 h 5861304"/>
              <a:gd name="connsiteX7" fmla="*/ 1002788 w 3933440"/>
              <a:gd name="connsiteY7" fmla="*/ 0 h 586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3440" h="5861304">
                <a:moveTo>
                  <a:pt x="1002788" y="0"/>
                </a:moveTo>
                <a:cubicBezTo>
                  <a:pt x="2621342" y="0"/>
                  <a:pt x="3933440" y="1312098"/>
                  <a:pt x="3933440" y="2930652"/>
                </a:cubicBezTo>
                <a:cubicBezTo>
                  <a:pt x="3933440" y="4549206"/>
                  <a:pt x="2621342" y="5861304"/>
                  <a:pt x="1002788" y="5861304"/>
                </a:cubicBezTo>
                <a:cubicBezTo>
                  <a:pt x="699309" y="5861304"/>
                  <a:pt x="406604" y="5815176"/>
                  <a:pt x="131302" y="5729548"/>
                </a:cubicBezTo>
                <a:lnTo>
                  <a:pt x="0" y="5681491"/>
                </a:lnTo>
                <a:lnTo>
                  <a:pt x="0" y="179814"/>
                </a:lnTo>
                <a:lnTo>
                  <a:pt x="131302" y="131756"/>
                </a:lnTo>
                <a:cubicBezTo>
                  <a:pt x="406604" y="46129"/>
                  <a:pt x="699309" y="0"/>
                  <a:pt x="1002788" y="0"/>
                </a:cubicBezTo>
                <a:close/>
              </a:path>
            </a:pathLst>
          </a:custGeom>
        </p:spPr>
      </p:pic>
      <p:sp>
        <p:nvSpPr>
          <p:cNvPr id="31" name="Freeform: Shape 33">
            <a:extLst>
              <a:ext uri="{FF2B5EF4-FFF2-40B4-BE49-F238E27FC236}">
                <a16:creationId xmlns:a16="http://schemas.microsoft.com/office/drawing/2014/main" id="{CB435A06-5FFD-4CF8-BE06-3796EC420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3543" y="0"/>
            <a:ext cx="3566160" cy="3159748"/>
          </a:xfrm>
          <a:custGeom>
            <a:avLst/>
            <a:gdLst>
              <a:gd name="connsiteX0" fmla="*/ 649888 w 3566160"/>
              <a:gd name="connsiteY0" fmla="*/ 0 h 3159748"/>
              <a:gd name="connsiteX1" fmla="*/ 2916273 w 3566160"/>
              <a:gd name="connsiteY1" fmla="*/ 0 h 3159748"/>
              <a:gd name="connsiteX2" fmla="*/ 2917285 w 3566160"/>
              <a:gd name="connsiteY2" fmla="*/ 757 h 3159748"/>
              <a:gd name="connsiteX3" fmla="*/ 3566160 w 3566160"/>
              <a:gd name="connsiteY3" fmla="*/ 1376668 h 3159748"/>
              <a:gd name="connsiteX4" fmla="*/ 1783080 w 3566160"/>
              <a:gd name="connsiteY4" fmla="*/ 3159748 h 3159748"/>
              <a:gd name="connsiteX5" fmla="*/ 0 w 3566160"/>
              <a:gd name="connsiteY5" fmla="*/ 1376668 h 3159748"/>
              <a:gd name="connsiteX6" fmla="*/ 648876 w 3566160"/>
              <a:gd name="connsiteY6" fmla="*/ 757 h 315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0" h="3159748">
                <a:moveTo>
                  <a:pt x="649888" y="0"/>
                </a:moveTo>
                <a:lnTo>
                  <a:pt x="2916273" y="0"/>
                </a:lnTo>
                <a:lnTo>
                  <a:pt x="2917285" y="757"/>
                </a:lnTo>
                <a:cubicBezTo>
                  <a:pt x="3313569" y="327800"/>
                  <a:pt x="3566160" y="822736"/>
                  <a:pt x="3566160" y="1376668"/>
                </a:cubicBezTo>
                <a:cubicBezTo>
                  <a:pt x="3566160" y="2361436"/>
                  <a:pt x="2767848" y="3159748"/>
                  <a:pt x="1783080" y="3159748"/>
                </a:cubicBezTo>
                <a:cubicBezTo>
                  <a:pt x="798312" y="3159748"/>
                  <a:pt x="0" y="2361436"/>
                  <a:pt x="0" y="1376668"/>
                </a:cubicBezTo>
                <a:cubicBezTo>
                  <a:pt x="0" y="822736"/>
                  <a:pt x="252591" y="327800"/>
                  <a:pt x="648876" y="7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2" descr="A person standing on a lush green field&#10;&#10;Description generated with very high confidence">
            <a:extLst>
              <a:ext uri="{FF2B5EF4-FFF2-40B4-BE49-F238E27FC236}">
                <a16:creationId xmlns:a16="http://schemas.microsoft.com/office/drawing/2014/main" id="{20C4AB98-2F22-4552-B84A-97C0F1CF1745}"/>
              </a:ext>
            </a:extLst>
          </p:cNvPr>
          <p:cNvPicPr>
            <a:picLocks noChangeAspect="1"/>
          </p:cNvPicPr>
          <p:nvPr/>
        </p:nvPicPr>
        <p:blipFill rotWithShape="1">
          <a:blip r:embed="rId4"/>
          <a:srcRect l="14889" r="24321" b="2"/>
          <a:stretch/>
        </p:blipFill>
        <p:spPr>
          <a:xfrm>
            <a:off x="4518135" y="10"/>
            <a:ext cx="3236976" cy="2995146"/>
          </a:xfrm>
          <a:custGeom>
            <a:avLst/>
            <a:gdLst>
              <a:gd name="connsiteX0" fmla="*/ 770517 w 3236976"/>
              <a:gd name="connsiteY0" fmla="*/ 0 h 2995156"/>
              <a:gd name="connsiteX1" fmla="*/ 2466460 w 3236976"/>
              <a:gd name="connsiteY1" fmla="*/ 0 h 2995156"/>
              <a:gd name="connsiteX2" fmla="*/ 2523400 w 3236976"/>
              <a:gd name="connsiteY2" fmla="*/ 34592 h 2995156"/>
              <a:gd name="connsiteX3" fmla="*/ 3236976 w 3236976"/>
              <a:gd name="connsiteY3" fmla="*/ 1376668 h 2995156"/>
              <a:gd name="connsiteX4" fmla="*/ 1618488 w 3236976"/>
              <a:gd name="connsiteY4" fmla="*/ 2995156 h 2995156"/>
              <a:gd name="connsiteX5" fmla="*/ 0 w 3236976"/>
              <a:gd name="connsiteY5" fmla="*/ 1376668 h 2995156"/>
              <a:gd name="connsiteX6" fmla="*/ 713576 w 3236976"/>
              <a:gd name="connsiteY6" fmla="*/ 34592 h 299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976" h="2995156">
                <a:moveTo>
                  <a:pt x="770517" y="0"/>
                </a:moveTo>
                <a:lnTo>
                  <a:pt x="2466460" y="0"/>
                </a:lnTo>
                <a:lnTo>
                  <a:pt x="2523400" y="34592"/>
                </a:lnTo>
                <a:cubicBezTo>
                  <a:pt x="2953921" y="325446"/>
                  <a:pt x="3236976" y="818002"/>
                  <a:pt x="3236976" y="1376668"/>
                </a:cubicBezTo>
                <a:cubicBezTo>
                  <a:pt x="3236976" y="2270534"/>
                  <a:pt x="2512354" y="2995156"/>
                  <a:pt x="1618488" y="2995156"/>
                </a:cubicBezTo>
                <a:cubicBezTo>
                  <a:pt x="724622" y="2995156"/>
                  <a:pt x="0" y="2270534"/>
                  <a:pt x="0" y="1376668"/>
                </a:cubicBezTo>
                <a:cubicBezTo>
                  <a:pt x="0" y="818002"/>
                  <a:pt x="283056" y="325446"/>
                  <a:pt x="713576" y="34592"/>
                </a:cubicBezTo>
                <a:close/>
              </a:path>
            </a:pathLst>
          </a:custGeom>
        </p:spPr>
      </p:pic>
      <p:sp>
        <p:nvSpPr>
          <p:cNvPr id="33" name="Freeform: Shape 35">
            <a:extLst>
              <a:ext uri="{FF2B5EF4-FFF2-40B4-BE49-F238E27FC236}">
                <a16:creationId xmlns:a16="http://schemas.microsoft.com/office/drawing/2014/main" id="{5E10DA6E-C3FF-4539-BF84-4775BB7E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4396" y="2042"/>
            <a:ext cx="3387604" cy="4183848"/>
          </a:xfrm>
          <a:custGeom>
            <a:avLst/>
            <a:gdLst>
              <a:gd name="connsiteX0" fmla="*/ 420128 w 3387604"/>
              <a:gd name="connsiteY0" fmla="*/ 0 h 4183848"/>
              <a:gd name="connsiteX1" fmla="*/ 3387604 w 3387604"/>
              <a:gd name="connsiteY1" fmla="*/ 0 h 4183848"/>
              <a:gd name="connsiteX2" fmla="*/ 3387604 w 3387604"/>
              <a:gd name="connsiteY2" fmla="*/ 4101530 h 4183848"/>
              <a:gd name="connsiteX3" fmla="*/ 3283372 w 3387604"/>
              <a:gd name="connsiteY3" fmla="*/ 4128330 h 4183848"/>
              <a:gd name="connsiteX4" fmla="*/ 2732648 w 3387604"/>
              <a:gd name="connsiteY4" fmla="*/ 4183848 h 4183848"/>
              <a:gd name="connsiteX5" fmla="*/ 0 w 3387604"/>
              <a:gd name="connsiteY5" fmla="*/ 1451200 h 4183848"/>
              <a:gd name="connsiteX6" fmla="*/ 329816 w 3387604"/>
              <a:gd name="connsiteY6" fmla="*/ 148658 h 418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7604" h="4183848">
                <a:moveTo>
                  <a:pt x="420128" y="0"/>
                </a:moveTo>
                <a:lnTo>
                  <a:pt x="3387604" y="0"/>
                </a:lnTo>
                <a:lnTo>
                  <a:pt x="3387604" y="4101530"/>
                </a:lnTo>
                <a:lnTo>
                  <a:pt x="3283372" y="4128330"/>
                </a:lnTo>
                <a:cubicBezTo>
                  <a:pt x="3105483" y="4164732"/>
                  <a:pt x="2921298" y="4183848"/>
                  <a:pt x="2732648" y="4183848"/>
                </a:cubicBezTo>
                <a:cubicBezTo>
                  <a:pt x="1223448" y="4183848"/>
                  <a:pt x="0" y="2960400"/>
                  <a:pt x="0" y="1451200"/>
                </a:cubicBezTo>
                <a:cubicBezTo>
                  <a:pt x="0" y="979575"/>
                  <a:pt x="119477" y="535856"/>
                  <a:pt x="329816" y="14865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5" descr="A stone building with a grassy field&#10;&#10;Description generated with very high confidence">
            <a:extLst>
              <a:ext uri="{FF2B5EF4-FFF2-40B4-BE49-F238E27FC236}">
                <a16:creationId xmlns:a16="http://schemas.microsoft.com/office/drawing/2014/main" id="{E3A600CC-6410-49C5-BC3C-188C46704511}"/>
              </a:ext>
            </a:extLst>
          </p:cNvPr>
          <p:cNvPicPr>
            <a:picLocks noChangeAspect="1"/>
          </p:cNvPicPr>
          <p:nvPr/>
        </p:nvPicPr>
        <p:blipFill rotWithShape="1">
          <a:blip r:embed="rId5"/>
          <a:srcRect l="26888" r="28003" b="2"/>
          <a:stretch/>
        </p:blipFill>
        <p:spPr>
          <a:xfrm>
            <a:off x="8967592" y="2042"/>
            <a:ext cx="3224421" cy="4020664"/>
          </a:xfrm>
          <a:custGeom>
            <a:avLst/>
            <a:gdLst>
              <a:gd name="connsiteX0" fmla="*/ 449733 w 3224421"/>
              <a:gd name="connsiteY0" fmla="*/ 0 h 4020664"/>
              <a:gd name="connsiteX1" fmla="*/ 3224421 w 3224421"/>
              <a:gd name="connsiteY1" fmla="*/ 0 h 4020664"/>
              <a:gd name="connsiteX2" fmla="*/ 3224421 w 3224421"/>
              <a:gd name="connsiteY2" fmla="*/ 3933205 h 4020664"/>
              <a:gd name="connsiteX3" fmla="*/ 3087301 w 3224421"/>
              <a:gd name="connsiteY3" fmla="*/ 3968462 h 4020664"/>
              <a:gd name="connsiteX4" fmla="*/ 2569464 w 3224421"/>
              <a:gd name="connsiteY4" fmla="*/ 4020664 h 4020664"/>
              <a:gd name="connsiteX5" fmla="*/ 0 w 3224421"/>
              <a:gd name="connsiteY5" fmla="*/ 1451200 h 4020664"/>
              <a:gd name="connsiteX6" fmla="*/ 438824 w 3224421"/>
              <a:gd name="connsiteY6" fmla="*/ 14588 h 402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421" h="4020664">
                <a:moveTo>
                  <a:pt x="449733" y="0"/>
                </a:moveTo>
                <a:lnTo>
                  <a:pt x="3224421" y="0"/>
                </a:lnTo>
                <a:lnTo>
                  <a:pt x="3224421" y="3933205"/>
                </a:lnTo>
                <a:lnTo>
                  <a:pt x="3087301" y="3968462"/>
                </a:lnTo>
                <a:cubicBezTo>
                  <a:pt x="2920035" y="4002689"/>
                  <a:pt x="2746849" y="4020664"/>
                  <a:pt x="2569464" y="4020664"/>
                </a:cubicBezTo>
                <a:cubicBezTo>
                  <a:pt x="1150388" y="4020664"/>
                  <a:pt x="0" y="2870276"/>
                  <a:pt x="0" y="1451200"/>
                </a:cubicBezTo>
                <a:cubicBezTo>
                  <a:pt x="0" y="919047"/>
                  <a:pt x="161773" y="424677"/>
                  <a:pt x="438824" y="14588"/>
                </a:cubicBezTo>
                <a:close/>
              </a:path>
            </a:pathLst>
          </a:custGeom>
        </p:spPr>
      </p:pic>
    </p:spTree>
    <p:extLst>
      <p:ext uri="{BB962C8B-B14F-4D97-AF65-F5344CB8AC3E}">
        <p14:creationId xmlns:p14="http://schemas.microsoft.com/office/powerpoint/2010/main" val="20376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4654295" y="4522156"/>
            <a:ext cx="5609222" cy="1363215"/>
          </a:xfrm>
        </p:spPr>
        <p:txBody>
          <a:bodyPr vert="horz" lIns="91440" tIns="45720" rIns="91440" bIns="45720" rtlCol="0" anchor="t">
            <a:normAutofit/>
          </a:bodyPr>
          <a:lstStyle/>
          <a:p>
            <a:r>
              <a:rPr lang="en-US" b="1" kern="1200">
                <a:solidFill>
                  <a:schemeClr val="tx1"/>
                </a:solidFill>
                <a:latin typeface="+mj-lt"/>
                <a:ea typeface="+mj-ea"/>
                <a:cs typeface="+mj-cs"/>
              </a:rPr>
              <a:t>Building the Experience</a:t>
            </a:r>
            <a:endParaRPr lang="en-US" kern="1200">
              <a:solidFill>
                <a:schemeClr val="tx1"/>
              </a:solidFill>
              <a:latin typeface="+mj-lt"/>
              <a:ea typeface="+mj-ea"/>
              <a:cs typeface="+mj-cs"/>
            </a:endParaRPr>
          </a:p>
        </p:txBody>
      </p:sp>
      <p:sp>
        <p:nvSpPr>
          <p:cNvPr id="56" name="Freeform: Shape 58">
            <a:extLst>
              <a:ext uri="{FF2B5EF4-FFF2-40B4-BE49-F238E27FC236}">
                <a16:creationId xmlns:a16="http://schemas.microsoft.com/office/drawing/2014/main" id="{83FA766D-3260-4E0A-9E7F-A2C93DFF1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6518"/>
            <a:ext cx="4100079" cy="6194580"/>
          </a:xfrm>
          <a:custGeom>
            <a:avLst/>
            <a:gdLst>
              <a:gd name="connsiteX0" fmla="*/ 1002789 w 4100079"/>
              <a:gd name="connsiteY0" fmla="*/ 0 h 6194580"/>
              <a:gd name="connsiteX1" fmla="*/ 4100079 w 4100079"/>
              <a:gd name="connsiteY1" fmla="*/ 3097290 h 6194580"/>
              <a:gd name="connsiteX2" fmla="*/ 1002789 w 4100079"/>
              <a:gd name="connsiteY2" fmla="*/ 6194580 h 6194580"/>
              <a:gd name="connsiteX3" fmla="*/ 81750 w 4100079"/>
              <a:gd name="connsiteY3" fmla="*/ 6055332 h 6194580"/>
              <a:gd name="connsiteX4" fmla="*/ 0 w 4100079"/>
              <a:gd name="connsiteY4" fmla="*/ 6025411 h 6194580"/>
              <a:gd name="connsiteX5" fmla="*/ 0 w 4100079"/>
              <a:gd name="connsiteY5" fmla="*/ 169169 h 6194580"/>
              <a:gd name="connsiteX6" fmla="*/ 81750 w 4100079"/>
              <a:gd name="connsiteY6" fmla="*/ 139248 h 6194580"/>
              <a:gd name="connsiteX7" fmla="*/ 1002789 w 4100079"/>
              <a:gd name="connsiteY7" fmla="*/ 0 h 619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0079" h="6194580">
                <a:moveTo>
                  <a:pt x="1002789" y="0"/>
                </a:moveTo>
                <a:cubicBezTo>
                  <a:pt x="2713375" y="0"/>
                  <a:pt x="4100079" y="1386704"/>
                  <a:pt x="4100079" y="3097290"/>
                </a:cubicBezTo>
                <a:cubicBezTo>
                  <a:pt x="4100079" y="4807876"/>
                  <a:pt x="2713375" y="6194580"/>
                  <a:pt x="1002789" y="6194580"/>
                </a:cubicBezTo>
                <a:cubicBezTo>
                  <a:pt x="682054" y="6194580"/>
                  <a:pt x="372706" y="6145829"/>
                  <a:pt x="81750" y="6055332"/>
                </a:cubicBezTo>
                <a:lnTo>
                  <a:pt x="0" y="6025411"/>
                </a:lnTo>
                <a:lnTo>
                  <a:pt x="0" y="169169"/>
                </a:lnTo>
                <a:lnTo>
                  <a:pt x="81750" y="139248"/>
                </a:lnTo>
                <a:cubicBezTo>
                  <a:pt x="372706" y="48751"/>
                  <a:pt x="682054" y="0"/>
                  <a:pt x="100278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A store front at night&#10;&#10;Description generated with very high confidence">
            <a:extLst>
              <a:ext uri="{FF2B5EF4-FFF2-40B4-BE49-F238E27FC236}">
                <a16:creationId xmlns:a16="http://schemas.microsoft.com/office/drawing/2014/main" id="{474F21C6-E572-455D-AA3C-05521472E003}"/>
              </a:ext>
            </a:extLst>
          </p:cNvPr>
          <p:cNvPicPr>
            <a:picLocks noChangeAspect="1"/>
          </p:cNvPicPr>
          <p:nvPr/>
        </p:nvPicPr>
        <p:blipFill rotWithShape="1">
          <a:blip r:embed="rId3"/>
          <a:srcRect l="46577" r="15675" b="-1"/>
          <a:stretch/>
        </p:blipFill>
        <p:spPr>
          <a:xfrm>
            <a:off x="20" y="413156"/>
            <a:ext cx="3933420" cy="5861304"/>
          </a:xfrm>
          <a:custGeom>
            <a:avLst/>
            <a:gdLst>
              <a:gd name="connsiteX0" fmla="*/ 1002788 w 3933440"/>
              <a:gd name="connsiteY0" fmla="*/ 0 h 5861304"/>
              <a:gd name="connsiteX1" fmla="*/ 3933440 w 3933440"/>
              <a:gd name="connsiteY1" fmla="*/ 2930652 h 5861304"/>
              <a:gd name="connsiteX2" fmla="*/ 1002788 w 3933440"/>
              <a:gd name="connsiteY2" fmla="*/ 5861304 h 5861304"/>
              <a:gd name="connsiteX3" fmla="*/ 131302 w 3933440"/>
              <a:gd name="connsiteY3" fmla="*/ 5729548 h 5861304"/>
              <a:gd name="connsiteX4" fmla="*/ 0 w 3933440"/>
              <a:gd name="connsiteY4" fmla="*/ 5681491 h 5861304"/>
              <a:gd name="connsiteX5" fmla="*/ 0 w 3933440"/>
              <a:gd name="connsiteY5" fmla="*/ 179814 h 5861304"/>
              <a:gd name="connsiteX6" fmla="*/ 131302 w 3933440"/>
              <a:gd name="connsiteY6" fmla="*/ 131756 h 5861304"/>
              <a:gd name="connsiteX7" fmla="*/ 1002788 w 3933440"/>
              <a:gd name="connsiteY7" fmla="*/ 0 h 586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3440" h="5861304">
                <a:moveTo>
                  <a:pt x="1002788" y="0"/>
                </a:moveTo>
                <a:cubicBezTo>
                  <a:pt x="2621342" y="0"/>
                  <a:pt x="3933440" y="1312098"/>
                  <a:pt x="3933440" y="2930652"/>
                </a:cubicBezTo>
                <a:cubicBezTo>
                  <a:pt x="3933440" y="4549206"/>
                  <a:pt x="2621342" y="5861304"/>
                  <a:pt x="1002788" y="5861304"/>
                </a:cubicBezTo>
                <a:cubicBezTo>
                  <a:pt x="699309" y="5861304"/>
                  <a:pt x="406604" y="5815176"/>
                  <a:pt x="131302" y="5729548"/>
                </a:cubicBezTo>
                <a:lnTo>
                  <a:pt x="0" y="5681491"/>
                </a:lnTo>
                <a:lnTo>
                  <a:pt x="0" y="179814"/>
                </a:lnTo>
                <a:lnTo>
                  <a:pt x="131302" y="131756"/>
                </a:lnTo>
                <a:cubicBezTo>
                  <a:pt x="406604" y="46129"/>
                  <a:pt x="699309" y="0"/>
                  <a:pt x="1002788" y="0"/>
                </a:cubicBezTo>
                <a:close/>
              </a:path>
            </a:pathLst>
          </a:custGeom>
        </p:spPr>
      </p:pic>
      <p:sp>
        <p:nvSpPr>
          <p:cNvPr id="58" name="Freeform: Shape 60">
            <a:extLst>
              <a:ext uri="{FF2B5EF4-FFF2-40B4-BE49-F238E27FC236}">
                <a16:creationId xmlns:a16="http://schemas.microsoft.com/office/drawing/2014/main" id="{CB435A06-5FFD-4CF8-BE06-3796EC420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3543" y="0"/>
            <a:ext cx="3566160" cy="3159748"/>
          </a:xfrm>
          <a:custGeom>
            <a:avLst/>
            <a:gdLst>
              <a:gd name="connsiteX0" fmla="*/ 649888 w 3566160"/>
              <a:gd name="connsiteY0" fmla="*/ 0 h 3159748"/>
              <a:gd name="connsiteX1" fmla="*/ 2916273 w 3566160"/>
              <a:gd name="connsiteY1" fmla="*/ 0 h 3159748"/>
              <a:gd name="connsiteX2" fmla="*/ 2917285 w 3566160"/>
              <a:gd name="connsiteY2" fmla="*/ 757 h 3159748"/>
              <a:gd name="connsiteX3" fmla="*/ 3566160 w 3566160"/>
              <a:gd name="connsiteY3" fmla="*/ 1376668 h 3159748"/>
              <a:gd name="connsiteX4" fmla="*/ 1783080 w 3566160"/>
              <a:gd name="connsiteY4" fmla="*/ 3159748 h 3159748"/>
              <a:gd name="connsiteX5" fmla="*/ 0 w 3566160"/>
              <a:gd name="connsiteY5" fmla="*/ 1376668 h 3159748"/>
              <a:gd name="connsiteX6" fmla="*/ 648876 w 3566160"/>
              <a:gd name="connsiteY6" fmla="*/ 757 h 315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0" h="3159748">
                <a:moveTo>
                  <a:pt x="649888" y="0"/>
                </a:moveTo>
                <a:lnTo>
                  <a:pt x="2916273" y="0"/>
                </a:lnTo>
                <a:lnTo>
                  <a:pt x="2917285" y="757"/>
                </a:lnTo>
                <a:cubicBezTo>
                  <a:pt x="3313569" y="327800"/>
                  <a:pt x="3566160" y="822736"/>
                  <a:pt x="3566160" y="1376668"/>
                </a:cubicBezTo>
                <a:cubicBezTo>
                  <a:pt x="3566160" y="2361436"/>
                  <a:pt x="2767848" y="3159748"/>
                  <a:pt x="1783080" y="3159748"/>
                </a:cubicBezTo>
                <a:cubicBezTo>
                  <a:pt x="798312" y="3159748"/>
                  <a:pt x="0" y="2361436"/>
                  <a:pt x="0" y="1376668"/>
                </a:cubicBezTo>
                <a:cubicBezTo>
                  <a:pt x="0" y="822736"/>
                  <a:pt x="252591" y="327800"/>
                  <a:pt x="648876" y="7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A picture containing grass, indoor&#10;&#10;Description generated with high confidence">
            <a:extLst>
              <a:ext uri="{FF2B5EF4-FFF2-40B4-BE49-F238E27FC236}">
                <a16:creationId xmlns:a16="http://schemas.microsoft.com/office/drawing/2014/main" id="{242A8E2F-7AE3-44CD-B021-43BADBE987DB}"/>
              </a:ext>
            </a:extLst>
          </p:cNvPr>
          <p:cNvPicPr>
            <a:picLocks noChangeAspect="1"/>
          </p:cNvPicPr>
          <p:nvPr/>
        </p:nvPicPr>
        <p:blipFill rotWithShape="1">
          <a:blip r:embed="rId4"/>
          <a:srcRect l="11663" r="6562" b="-3"/>
          <a:stretch/>
        </p:blipFill>
        <p:spPr>
          <a:xfrm>
            <a:off x="4518135" y="10"/>
            <a:ext cx="3236976" cy="2995146"/>
          </a:xfrm>
          <a:custGeom>
            <a:avLst/>
            <a:gdLst>
              <a:gd name="connsiteX0" fmla="*/ 770517 w 3236976"/>
              <a:gd name="connsiteY0" fmla="*/ 0 h 2995156"/>
              <a:gd name="connsiteX1" fmla="*/ 2466460 w 3236976"/>
              <a:gd name="connsiteY1" fmla="*/ 0 h 2995156"/>
              <a:gd name="connsiteX2" fmla="*/ 2523400 w 3236976"/>
              <a:gd name="connsiteY2" fmla="*/ 34592 h 2995156"/>
              <a:gd name="connsiteX3" fmla="*/ 3236976 w 3236976"/>
              <a:gd name="connsiteY3" fmla="*/ 1376668 h 2995156"/>
              <a:gd name="connsiteX4" fmla="*/ 1618488 w 3236976"/>
              <a:gd name="connsiteY4" fmla="*/ 2995156 h 2995156"/>
              <a:gd name="connsiteX5" fmla="*/ 0 w 3236976"/>
              <a:gd name="connsiteY5" fmla="*/ 1376668 h 2995156"/>
              <a:gd name="connsiteX6" fmla="*/ 713576 w 3236976"/>
              <a:gd name="connsiteY6" fmla="*/ 34592 h 299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976" h="2995156">
                <a:moveTo>
                  <a:pt x="770517" y="0"/>
                </a:moveTo>
                <a:lnTo>
                  <a:pt x="2466460" y="0"/>
                </a:lnTo>
                <a:lnTo>
                  <a:pt x="2523400" y="34592"/>
                </a:lnTo>
                <a:cubicBezTo>
                  <a:pt x="2953921" y="325446"/>
                  <a:pt x="3236976" y="818002"/>
                  <a:pt x="3236976" y="1376668"/>
                </a:cubicBezTo>
                <a:cubicBezTo>
                  <a:pt x="3236976" y="2270534"/>
                  <a:pt x="2512354" y="2995156"/>
                  <a:pt x="1618488" y="2995156"/>
                </a:cubicBezTo>
                <a:cubicBezTo>
                  <a:pt x="724622" y="2995156"/>
                  <a:pt x="0" y="2270534"/>
                  <a:pt x="0" y="1376668"/>
                </a:cubicBezTo>
                <a:cubicBezTo>
                  <a:pt x="0" y="818002"/>
                  <a:pt x="283056" y="325446"/>
                  <a:pt x="713576" y="34592"/>
                </a:cubicBezTo>
                <a:close/>
              </a:path>
            </a:pathLst>
          </a:custGeom>
        </p:spPr>
      </p:pic>
      <p:sp>
        <p:nvSpPr>
          <p:cNvPr id="60" name="Freeform: Shape 62">
            <a:extLst>
              <a:ext uri="{FF2B5EF4-FFF2-40B4-BE49-F238E27FC236}">
                <a16:creationId xmlns:a16="http://schemas.microsoft.com/office/drawing/2014/main" id="{5E10DA6E-C3FF-4539-BF84-4775BB7E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4396" y="2042"/>
            <a:ext cx="3387604" cy="4183848"/>
          </a:xfrm>
          <a:custGeom>
            <a:avLst/>
            <a:gdLst>
              <a:gd name="connsiteX0" fmla="*/ 420128 w 3387604"/>
              <a:gd name="connsiteY0" fmla="*/ 0 h 4183848"/>
              <a:gd name="connsiteX1" fmla="*/ 3387604 w 3387604"/>
              <a:gd name="connsiteY1" fmla="*/ 0 h 4183848"/>
              <a:gd name="connsiteX2" fmla="*/ 3387604 w 3387604"/>
              <a:gd name="connsiteY2" fmla="*/ 4101530 h 4183848"/>
              <a:gd name="connsiteX3" fmla="*/ 3283372 w 3387604"/>
              <a:gd name="connsiteY3" fmla="*/ 4128330 h 4183848"/>
              <a:gd name="connsiteX4" fmla="*/ 2732648 w 3387604"/>
              <a:gd name="connsiteY4" fmla="*/ 4183848 h 4183848"/>
              <a:gd name="connsiteX5" fmla="*/ 0 w 3387604"/>
              <a:gd name="connsiteY5" fmla="*/ 1451200 h 4183848"/>
              <a:gd name="connsiteX6" fmla="*/ 329816 w 3387604"/>
              <a:gd name="connsiteY6" fmla="*/ 148658 h 418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7604" h="4183848">
                <a:moveTo>
                  <a:pt x="420128" y="0"/>
                </a:moveTo>
                <a:lnTo>
                  <a:pt x="3387604" y="0"/>
                </a:lnTo>
                <a:lnTo>
                  <a:pt x="3387604" y="4101530"/>
                </a:lnTo>
                <a:lnTo>
                  <a:pt x="3283372" y="4128330"/>
                </a:lnTo>
                <a:cubicBezTo>
                  <a:pt x="3105483" y="4164732"/>
                  <a:pt x="2921298" y="4183848"/>
                  <a:pt x="2732648" y="4183848"/>
                </a:cubicBezTo>
                <a:cubicBezTo>
                  <a:pt x="1223448" y="4183848"/>
                  <a:pt x="0" y="2960400"/>
                  <a:pt x="0" y="1451200"/>
                </a:cubicBezTo>
                <a:cubicBezTo>
                  <a:pt x="0" y="979575"/>
                  <a:pt x="119477" y="535856"/>
                  <a:pt x="329816" y="14865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6" name="Picture 4" descr="A sign above a door&#10;&#10;Description generated with high confidence">
            <a:extLst>
              <a:ext uri="{FF2B5EF4-FFF2-40B4-BE49-F238E27FC236}">
                <a16:creationId xmlns:a16="http://schemas.microsoft.com/office/drawing/2014/main" id="{71283F41-59E1-41A7-9465-8A64A970B40E}"/>
              </a:ext>
            </a:extLst>
          </p:cNvPr>
          <p:cNvPicPr>
            <a:picLocks noChangeAspect="1"/>
          </p:cNvPicPr>
          <p:nvPr/>
        </p:nvPicPr>
        <p:blipFill rotWithShape="1">
          <a:blip r:embed="rId5"/>
          <a:srcRect l="34007" r="16873" b="1"/>
          <a:stretch/>
        </p:blipFill>
        <p:spPr>
          <a:xfrm>
            <a:off x="8967592" y="2042"/>
            <a:ext cx="3224421" cy="4020664"/>
          </a:xfrm>
          <a:custGeom>
            <a:avLst/>
            <a:gdLst>
              <a:gd name="connsiteX0" fmla="*/ 449733 w 3224421"/>
              <a:gd name="connsiteY0" fmla="*/ 0 h 4020664"/>
              <a:gd name="connsiteX1" fmla="*/ 3224421 w 3224421"/>
              <a:gd name="connsiteY1" fmla="*/ 0 h 4020664"/>
              <a:gd name="connsiteX2" fmla="*/ 3224421 w 3224421"/>
              <a:gd name="connsiteY2" fmla="*/ 3933205 h 4020664"/>
              <a:gd name="connsiteX3" fmla="*/ 3087301 w 3224421"/>
              <a:gd name="connsiteY3" fmla="*/ 3968462 h 4020664"/>
              <a:gd name="connsiteX4" fmla="*/ 2569464 w 3224421"/>
              <a:gd name="connsiteY4" fmla="*/ 4020664 h 4020664"/>
              <a:gd name="connsiteX5" fmla="*/ 0 w 3224421"/>
              <a:gd name="connsiteY5" fmla="*/ 1451200 h 4020664"/>
              <a:gd name="connsiteX6" fmla="*/ 438824 w 3224421"/>
              <a:gd name="connsiteY6" fmla="*/ 14588 h 402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421" h="4020664">
                <a:moveTo>
                  <a:pt x="449733" y="0"/>
                </a:moveTo>
                <a:lnTo>
                  <a:pt x="3224421" y="0"/>
                </a:lnTo>
                <a:lnTo>
                  <a:pt x="3224421" y="3933205"/>
                </a:lnTo>
                <a:lnTo>
                  <a:pt x="3087301" y="3968462"/>
                </a:lnTo>
                <a:cubicBezTo>
                  <a:pt x="2920035" y="4002689"/>
                  <a:pt x="2746849" y="4020664"/>
                  <a:pt x="2569464" y="4020664"/>
                </a:cubicBezTo>
                <a:cubicBezTo>
                  <a:pt x="1150388" y="4020664"/>
                  <a:pt x="0" y="2870276"/>
                  <a:pt x="0" y="1451200"/>
                </a:cubicBezTo>
                <a:cubicBezTo>
                  <a:pt x="0" y="919047"/>
                  <a:pt x="161773" y="424677"/>
                  <a:pt x="438824" y="14588"/>
                </a:cubicBezTo>
                <a:close/>
              </a:path>
            </a:pathLst>
          </a:custGeom>
        </p:spPr>
      </p:pic>
    </p:spTree>
    <p:extLst>
      <p:ext uri="{BB962C8B-B14F-4D97-AF65-F5344CB8AC3E}">
        <p14:creationId xmlns:p14="http://schemas.microsoft.com/office/powerpoint/2010/main" val="29222660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CF2C13-EF8D-4E56-9BE5-5CDA6F3A7AD1}"/>
              </a:ext>
            </a:extLst>
          </p:cNvPr>
          <p:cNvSpPr>
            <a:spLocks noGrp="1"/>
          </p:cNvSpPr>
          <p:nvPr>
            <p:ph type="title"/>
          </p:nvPr>
        </p:nvSpPr>
        <p:spPr>
          <a:xfrm>
            <a:off x="491925" y="1012004"/>
            <a:ext cx="4192042" cy="4795408"/>
          </a:xfrm>
        </p:spPr>
        <p:txBody>
          <a:bodyPr>
            <a:normAutofit/>
          </a:bodyPr>
          <a:lstStyle/>
          <a:p>
            <a:r>
              <a:rPr lang="en-US" b="1" dirty="0">
                <a:solidFill>
                  <a:srgbClr val="FFFFFF"/>
                </a:solidFill>
                <a:cs typeface="Calibri Light"/>
              </a:rPr>
              <a:t>Modelling the Mithraeum</a:t>
            </a:r>
            <a:endParaRPr lang="en-US" dirty="0">
              <a:cs typeface="Calibri Light"/>
            </a:endParaRPr>
          </a:p>
          <a:p>
            <a:endParaRPr lang="en-US" dirty="0">
              <a:solidFill>
                <a:srgbClr val="FFFFFF"/>
              </a:solidFill>
              <a:cs typeface="Calibri Light"/>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0" name="Object 29">
                <a:extLst>
                  <a:ext uri="{FF2B5EF4-FFF2-40B4-BE49-F238E27FC236}">
                    <a16:creationId xmlns:a16="http://schemas.microsoft.com/office/drawing/2014/main" id="{03D55879-7516-4249-955C-9431F01FA0F2}"/>
                  </a:ext>
                </a:extLst>
              </p:cNvPr>
              <p:cNvGraphicFramePr>
                <a:graphicFrameLocks noGrp="1"/>
              </p:cNvGraphicFramePr>
              <p:nvPr>
                <p:extLst>
                  <p:ext uri="{D42A27DB-BD31-4B8C-83A1-F6EECF244321}">
                    <p14:modId xmlns:p14="http://schemas.microsoft.com/office/powerpoint/2010/main" val="1078874505"/>
                  </p:ext>
                </p:extLst>
              </p:nvPr>
            </p:nvGraphicFramePr>
            <p:xfrm>
              <a:off x="5353291" y="708950"/>
              <a:ext cx="6346784" cy="570053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0" name="Object 29">
                <a:extLst>
                  <a:ext uri="{FF2B5EF4-FFF2-40B4-BE49-F238E27FC236}">
                    <a16:creationId xmlns:a16="http://schemas.microsoft.com/office/drawing/2014/main" id="{03D55879-7516-4249-955C-9431F01FA0F2}"/>
                  </a:ext>
                </a:extLst>
              </p:cNvPr>
              <p:cNvPicPr>
                <a:picLocks noGrp="1" noRot="1" noChangeAspect="1" noMove="1" noResize="1" noEditPoints="1" noAdjustHandles="1" noChangeArrowheads="1" noChangeShapeType="1"/>
              </p:cNvPicPr>
              <p:nvPr/>
            </p:nvPicPr>
            <p:blipFill>
              <a:blip r:embed="rId4"/>
              <a:stretch>
                <a:fillRect/>
              </a:stretch>
            </p:blipFill>
            <p:spPr>
              <a:xfrm>
                <a:off x="5353291" y="708950"/>
                <a:ext cx="6346784" cy="5700531"/>
              </a:xfrm>
              <a:prstGeom prst="rect">
                <a:avLst/>
              </a:prstGeom>
            </p:spPr>
          </p:pic>
        </mc:Fallback>
      </mc:AlternateContent>
    </p:spTree>
    <p:extLst>
      <p:ext uri="{BB962C8B-B14F-4D97-AF65-F5344CB8AC3E}">
        <p14:creationId xmlns:p14="http://schemas.microsoft.com/office/powerpoint/2010/main" val="259460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CF2C13-EF8D-4E56-9BE5-5CDA6F3A7AD1}"/>
              </a:ext>
            </a:extLst>
          </p:cNvPr>
          <p:cNvSpPr>
            <a:spLocks noGrp="1"/>
          </p:cNvSpPr>
          <p:nvPr>
            <p:ph type="title"/>
          </p:nvPr>
        </p:nvSpPr>
        <p:spPr>
          <a:xfrm>
            <a:off x="484096" y="-1266825"/>
            <a:ext cx="4381008" cy="4795408"/>
          </a:xfrm>
        </p:spPr>
        <p:txBody>
          <a:bodyPr>
            <a:normAutofit/>
          </a:bodyPr>
          <a:lstStyle/>
          <a:p>
            <a:r>
              <a:rPr lang="en-US" dirty="0">
                <a:solidFill>
                  <a:srgbClr val="FFFFFF"/>
                </a:solidFill>
                <a:cs typeface="Calibri Light"/>
              </a:rPr>
              <a:t>Experience Design</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EECD53AC-8863-4D9E-B763-241487A5B9D1}"/>
              </a:ext>
            </a:extLst>
          </p:cNvPr>
          <p:cNvGraphicFramePr>
            <a:graphicFrameLocks noGrp="1"/>
          </p:cNvGraphicFramePr>
          <p:nvPr>
            <p:ph idx="1"/>
            <p:extLst>
              <p:ext uri="{D42A27DB-BD31-4B8C-83A1-F6EECF244321}">
                <p14:modId xmlns:p14="http://schemas.microsoft.com/office/powerpoint/2010/main" val="37030158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Object 2">
            <a:extLst>
              <a:ext uri="{FF2B5EF4-FFF2-40B4-BE49-F238E27FC236}">
                <a16:creationId xmlns:a16="http://schemas.microsoft.com/office/drawing/2014/main" id="{F1B09D9E-F8CA-423A-B269-172EAD691894}"/>
              </a:ext>
            </a:extLst>
          </p:cNvPr>
          <p:cNvGraphicFramePr>
            <a:graphicFrameLocks noChangeAspect="1"/>
          </p:cNvGraphicFramePr>
          <p:nvPr>
            <p:extLst>
              <p:ext uri="{D42A27DB-BD31-4B8C-83A1-F6EECF244321}">
                <p14:modId xmlns:p14="http://schemas.microsoft.com/office/powerpoint/2010/main" val="3899379095"/>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1051" name="Packager Shell Object" showAsIcon="1" r:id="rId9" imgW="0" imgH="0" progId="Package">
                  <p:embed/>
                </p:oleObj>
              </mc:Choice>
              <mc:Fallback>
                <p:oleObj name="Packager Shell Object" showAsIcon="1" r:id="rId9" imgW="0" imgH="0" progId="Package">
                  <p:embed/>
                  <p:pic>
                    <p:nvPicPr>
                      <p:cNvPr id="0" name=""/>
                      <p:cNvPicPr/>
                      <p:nvPr/>
                    </p:nvPicPr>
                    <p:blipFill/>
                    <p:spPr>
                      <a:xfrm>
                        <a:off x="2032000" y="719138"/>
                        <a:ext cx="8128000" cy="5418137"/>
                      </a:xfrm>
                      <a:prstGeom prst="rect">
                        <a:avLst/>
                      </a:prstGeom>
                    </p:spPr>
                  </p:pic>
                </p:oleObj>
              </mc:Fallback>
            </mc:AlternateContent>
          </a:graphicData>
        </a:graphic>
      </p:graphicFrame>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Object 29">
                <a:extLst>
                  <a:ext uri="{FF2B5EF4-FFF2-40B4-BE49-F238E27FC236}">
                    <a16:creationId xmlns:a16="http://schemas.microsoft.com/office/drawing/2014/main" id="{177BBA14-ACFE-447A-A816-33535663F86B}"/>
                  </a:ext>
                </a:extLst>
              </p:cNvPr>
              <p:cNvGraphicFramePr>
                <a:graphicFrameLocks noGrp="1"/>
              </p:cNvGraphicFramePr>
              <p:nvPr>
                <p:extLst>
                  <p:ext uri="{D42A27DB-BD31-4B8C-83A1-F6EECF244321}">
                    <p14:modId xmlns:p14="http://schemas.microsoft.com/office/powerpoint/2010/main" val="428701225"/>
                  </p:ext>
                </p:extLst>
              </p:nvPr>
            </p:nvGraphicFramePr>
            <p:xfrm>
              <a:off x="619366" y="2333625"/>
              <a:ext cx="3943109" cy="3086100"/>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6" name="Object 29">
                <a:extLst>
                  <a:ext uri="{FF2B5EF4-FFF2-40B4-BE49-F238E27FC236}">
                    <a16:creationId xmlns:a16="http://schemas.microsoft.com/office/drawing/2014/main" id="{177BBA14-ACFE-447A-A816-33535663F86B}"/>
                  </a:ext>
                </a:extLst>
              </p:cNvPr>
              <p:cNvPicPr>
                <a:picLocks noGrp="1" noRot="1" noChangeAspect="1" noMove="1" noResize="1" noEditPoints="1" noAdjustHandles="1" noChangeArrowheads="1" noChangeShapeType="1"/>
              </p:cNvPicPr>
              <p:nvPr/>
            </p:nvPicPr>
            <p:blipFill>
              <a:blip r:embed="rId11"/>
              <a:stretch>
                <a:fillRect/>
              </a:stretch>
            </p:blipFill>
            <p:spPr>
              <a:xfrm>
                <a:off x="619366" y="2333625"/>
                <a:ext cx="3943109" cy="3086100"/>
              </a:xfrm>
              <a:prstGeom prst="rect">
                <a:avLst/>
              </a:prstGeom>
            </p:spPr>
          </p:pic>
        </mc:Fallback>
      </mc:AlternateContent>
    </p:spTree>
    <p:extLst>
      <p:ext uri="{BB962C8B-B14F-4D97-AF65-F5344CB8AC3E}">
        <p14:creationId xmlns:p14="http://schemas.microsoft.com/office/powerpoint/2010/main" val="2908733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2.png"/></Relationships>
</file>

<file path=ppt/webextensions/webextension1.xml><?xml version="1.0" encoding="utf-8"?>
<we:webextension xmlns:we="http://schemas.microsoft.com/office/webextensions/webextension/2010/11" id="{1DD541F6-7D78-4C8F-8913-26A8E55D9C81}">
  <we:reference id="WA104373175" version="1.0.0.0" store="en-US" storeType="omex"/>
  <we:alternateReferences>
    <we:reference id="WA104373175" version="1.0.0.0" store="omex" storeType="omex"/>
  </we:alternateReferences>
  <we:properties>
    <we:property name="savedSettings" value="{&quot;htmlCode&quot;:&quot;&lt;div class=\&quot;sketchfab-embed-wrapper\&quot;&gt;&lt;iframe width=\&quot;640\&quot; height=\&quot;480\&quot; src=\&quot;https://sketchfab.com/models/8b0a0cdb2e02428bab3451dfb3e31128/embed\&quot; frameborder=\&quot;0\&quot; allow=\&quot;autoplay; fullscreen; vr\&quot; mozallowfullscreen=\&quot;true\&quot; webkitallowfullscreen=\&quot;true\&quot;&gt;&lt;/iframe&gt;\n\n&lt;p style=\&quot;font-size: 13px; font-weight: normal; margin: 5px; color: #4A4A4A;\&quot;&gt;\n    &lt;a href=\&quot;https://sketchfab.com/models/8b0a0cdb2e02428bab3451dfb3e31128?utm_medium=embed&amp;utm_source=website&amp;utm_campaign=share-popup\&quot; target=\&quot;_blank\&quot; style=\&quot;font-weight: bold; color: #1CAAD9;\&quot;&gt;Carrawburgh Mithraeum&lt;/a&gt;\n    by &lt;a href=\&quot;https://sketchfab.com/debmayers24?utm_medium=embed&amp;utm_source=website&amp;utm_campaign=share-popup\&quot; target=\&quot;_blank\&quot; style=\&quot;font-weight: bold; color: #1CAAD9;\&quot;&gt;debmayers24&lt;/a&gt;\n    on &lt;a href=\&quot;https://sketchfab.com?utm_medium=embed&amp;utm_source=website&amp;utm_campaign=share-popup\&quot; target=\&quot;_blank\&quot; style=\&quot;font-weight: bold; color: #1CAAD9;\&quot;&gt;Sketchfab&lt;/a&gt;\n&lt;/p&gt;\n&lt;/div&gt;&quot;,&quot;jsCode&quot;:&quot;&quot;,&quot;date&quot;:&quot;Sun, 24 Mar 2019 20:12:05 GMT&quot;,&quot;appVersion&quot;:&quot;1.133.5717.17042, 27-08-2015 09:28:04&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5BDB584-3833-4C7D-9060-A73091A589C4}">
  <we:reference id="WA104373175" version="1.0.0.0" store="en-US" storeType="omex"/>
  <we:alternateReferences>
    <we:reference id="WA104373175" version="1.0.0.0" store="omex" storeType="omex"/>
  </we:alternateReferences>
  <we:properties>
    <we:property name="savedSettings" value="{&quot;htmlCode&quot;:&quot;&lt;iframe src=\&quot;https://giphy.com/embed/oFIpHbbC8cTy27kQxK\&quot; width=\&quot;480\&quot; height=\&quot;270\&quot; frameBorder=\&quot;0\&quot; class=\&quot;giphy-embed\&quot; allowFullScreen&gt;&lt;/iframe&gt;&lt;p&gt;\n&lt;a href=\&quot;https://giphy.com/gifs/oFIpHbbC8cTy27kQxK\&quot;&gt;via GIPHY&lt;/a&gt;&lt;/p&gt;&quot;,&quot;jsCode&quot;:&quot;&quot;,&quot;date&quot;:&quot;Sun, 24 Mar 2019 20:14:55 GMT&quot;,&quot;appVersion&quot;:&quot;1.133.5717.17042, 27-08-2015 09:28:04&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Template>
  <TotalTime>4956</TotalTime>
  <Words>2692</Words>
  <Application>Microsoft Office PowerPoint</Application>
  <PresentationFormat>Widescreen</PresentationFormat>
  <Paragraphs>113</Paragraphs>
  <Slides>21</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Package</vt:lpstr>
      <vt:lpstr>Remembering Mithras: Is VR an Effective Tool to Learn About the Past?</vt:lpstr>
      <vt:lpstr>Overview</vt:lpstr>
      <vt:lpstr>What is VR?</vt:lpstr>
      <vt:lpstr>How is VR Used for Learning?</vt:lpstr>
      <vt:lpstr>Bailenson’s Rules for Creating VR Experiences</vt:lpstr>
      <vt:lpstr>Why Carrawburgh?</vt:lpstr>
      <vt:lpstr>Building the Experience</vt:lpstr>
      <vt:lpstr>Modelling the Mithraeum </vt:lpstr>
      <vt:lpstr>Experience Design</vt:lpstr>
      <vt:lpstr>Experimental Design</vt:lpstr>
      <vt:lpstr>VR Average Score-Learning Questionnaire</vt:lpstr>
      <vt:lpstr>Factors Measured</vt:lpstr>
      <vt:lpstr>How Completely Were All of Your Senses Engaged? 5.36 avg. </vt:lpstr>
      <vt:lpstr>How much did the Visual aspects of the environment involve you? : Avg. 6.18</vt:lpstr>
      <vt:lpstr>How much did the auditory aspects of the environment involve you? 5.45 avg</vt:lpstr>
      <vt:lpstr>How much did the olfactory (smell) aspects of the environment involve you? 2.73 avg</vt:lpstr>
      <vt:lpstr>How much did the haptic(touch) aspects of the environment involve you? 3.55 avg</vt:lpstr>
      <vt:lpstr>Lessons Learnt</vt:lpstr>
      <vt:lpstr>Is VR an Effective Tool to Learn About the Past?</vt:lpstr>
      <vt:lpstr>Image Sources</vt:lpstr>
      <vt:lpstr>Remembering Mithras: Is VR an Effective Tool to Learn About the Past?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Deborah Mayers</dc:creator>
  <cp:lastModifiedBy>Deborah Mayers</cp:lastModifiedBy>
  <cp:revision>823</cp:revision>
  <dcterms:modified xsi:type="dcterms:W3CDTF">2019-03-24T21:03:01Z</dcterms:modified>
</cp:coreProperties>
</file>