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306" r:id="rId2"/>
    <p:sldId id="314" r:id="rId3"/>
    <p:sldId id="332" r:id="rId4"/>
    <p:sldId id="334" r:id="rId5"/>
    <p:sldId id="333" r:id="rId6"/>
    <p:sldId id="319" r:id="rId7"/>
    <p:sldId id="320" r:id="rId8"/>
    <p:sldId id="335" r:id="rId9"/>
    <p:sldId id="336" r:id="rId10"/>
    <p:sldId id="293" r:id="rId11"/>
    <p:sldId id="337" r:id="rId12"/>
    <p:sldId id="338" r:id="rId13"/>
    <p:sldId id="33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78775" autoAdjust="0"/>
  </p:normalViewPr>
  <p:slideViewPr>
    <p:cSldViewPr snapToGrid="0">
      <p:cViewPr varScale="1">
        <p:scale>
          <a:sx n="100" d="100"/>
          <a:sy n="100" d="100"/>
        </p:scale>
        <p:origin x="11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778E2-1591-432E-9EB7-ECFFA5FD5FE4}"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A7C6019-3004-42EF-A89F-008220E71309}">
      <dgm:prSet/>
      <dgm:spPr/>
      <dgm:t>
        <a:bodyPr/>
        <a:lstStyle/>
        <a:p>
          <a:r>
            <a:rPr lang="en-US" dirty="0">
              <a:cs typeface="Calibri Light"/>
            </a:rPr>
            <a:t>Distractions</a:t>
          </a:r>
          <a:endParaRPr lang="en-US" dirty="0"/>
        </a:p>
      </dgm:t>
    </dgm:pt>
    <dgm:pt modelId="{B9040113-1B79-4583-B998-8BFE9F09BC2A}" type="parTrans" cxnId="{37DE22F5-2DDF-4BD3-BA17-3AD552ECF2D4}">
      <dgm:prSet/>
      <dgm:spPr/>
      <dgm:t>
        <a:bodyPr/>
        <a:lstStyle/>
        <a:p>
          <a:endParaRPr lang="en-US"/>
        </a:p>
      </dgm:t>
    </dgm:pt>
    <dgm:pt modelId="{643B5F64-5D4A-4365-A27E-FA8DF66E2643}" type="sibTrans" cxnId="{37DE22F5-2DDF-4BD3-BA17-3AD552ECF2D4}">
      <dgm:prSet/>
      <dgm:spPr/>
      <dgm:t>
        <a:bodyPr/>
        <a:lstStyle/>
        <a:p>
          <a:endParaRPr lang="en-US"/>
        </a:p>
      </dgm:t>
    </dgm:pt>
    <dgm:pt modelId="{3E4336DA-481F-4C4F-829A-0DF1D76D9922}">
      <dgm:prSet/>
      <dgm:spPr/>
      <dgm:t>
        <a:bodyPr/>
        <a:lstStyle/>
        <a:p>
          <a:r>
            <a:rPr lang="en-US" dirty="0">
              <a:cs typeface="Calibri Light"/>
            </a:rPr>
            <a:t>People do other work</a:t>
          </a:r>
        </a:p>
      </dgm:t>
    </dgm:pt>
    <dgm:pt modelId="{CF579F05-BDA9-46C3-9E3F-6712DAA139D4}" type="parTrans" cxnId="{31EF8354-37A7-4AB5-B03E-A2D80C1EECD8}">
      <dgm:prSet/>
      <dgm:spPr/>
      <dgm:t>
        <a:bodyPr/>
        <a:lstStyle/>
        <a:p>
          <a:endParaRPr lang="en-GB"/>
        </a:p>
      </dgm:t>
    </dgm:pt>
    <dgm:pt modelId="{8DD7F4D0-40EB-427A-853C-22553F7F96A6}" type="sibTrans" cxnId="{31EF8354-37A7-4AB5-B03E-A2D80C1EECD8}">
      <dgm:prSet/>
      <dgm:spPr/>
      <dgm:t>
        <a:bodyPr/>
        <a:lstStyle/>
        <a:p>
          <a:endParaRPr lang="en-GB"/>
        </a:p>
      </dgm:t>
    </dgm:pt>
    <dgm:pt modelId="{DAE1D189-3456-4769-B977-57B19C8B3753}">
      <dgm:prSet/>
      <dgm:spPr/>
      <dgm:t>
        <a:bodyPr/>
        <a:lstStyle/>
        <a:p>
          <a:r>
            <a:rPr lang="en-US" dirty="0">
              <a:cs typeface="Calibri Light"/>
            </a:rPr>
            <a:t>No eye contact</a:t>
          </a:r>
        </a:p>
      </dgm:t>
    </dgm:pt>
    <dgm:pt modelId="{7AE4F62E-5688-4C9E-954A-66BBB790515A}" type="parTrans" cxnId="{2AD4177D-90C6-4094-B492-2F425E60DF89}">
      <dgm:prSet/>
      <dgm:spPr/>
      <dgm:t>
        <a:bodyPr/>
        <a:lstStyle/>
        <a:p>
          <a:endParaRPr lang="en-GB"/>
        </a:p>
      </dgm:t>
    </dgm:pt>
    <dgm:pt modelId="{A5D1D1F1-C2E1-4C3A-9E8E-64D7F80C1155}" type="sibTrans" cxnId="{2AD4177D-90C6-4094-B492-2F425E60DF89}">
      <dgm:prSet/>
      <dgm:spPr/>
      <dgm:t>
        <a:bodyPr/>
        <a:lstStyle/>
        <a:p>
          <a:endParaRPr lang="en-GB"/>
        </a:p>
      </dgm:t>
    </dgm:pt>
    <dgm:pt modelId="{039A0336-9C4A-4003-A654-E918E1EEBFA5}">
      <dgm:prSet/>
      <dgm:spPr/>
      <dgm:t>
        <a:bodyPr/>
        <a:lstStyle/>
        <a:p>
          <a:r>
            <a:rPr lang="en-US" dirty="0">
              <a:cs typeface="Calibri Light"/>
            </a:rPr>
            <a:t>Not engaging</a:t>
          </a:r>
        </a:p>
      </dgm:t>
    </dgm:pt>
    <dgm:pt modelId="{A5D8AF84-D226-4F45-9F1F-77303C4F145F}" type="parTrans" cxnId="{8567ED57-CDAB-4F9E-AA1A-4419F348FE84}">
      <dgm:prSet/>
      <dgm:spPr/>
      <dgm:t>
        <a:bodyPr/>
        <a:lstStyle/>
        <a:p>
          <a:endParaRPr lang="en-GB"/>
        </a:p>
      </dgm:t>
    </dgm:pt>
    <dgm:pt modelId="{1119902F-CCDB-49F9-B24D-C4D5C43FEEDB}" type="sibTrans" cxnId="{8567ED57-CDAB-4F9E-AA1A-4419F348FE84}">
      <dgm:prSet/>
      <dgm:spPr/>
      <dgm:t>
        <a:bodyPr/>
        <a:lstStyle/>
        <a:p>
          <a:endParaRPr lang="en-GB"/>
        </a:p>
      </dgm:t>
    </dgm:pt>
    <dgm:pt modelId="{0D79EEA0-C0D5-4AAF-AD47-C086DDCD2CBF}">
      <dgm:prSet/>
      <dgm:spPr/>
      <dgm:t>
        <a:bodyPr/>
        <a:lstStyle/>
        <a:p>
          <a:r>
            <a:rPr lang="en-US" dirty="0">
              <a:cs typeface="Calibri Light"/>
            </a:rPr>
            <a:t>No sense of presence</a:t>
          </a:r>
        </a:p>
      </dgm:t>
    </dgm:pt>
    <dgm:pt modelId="{40A59EAD-0D49-4190-B9D0-E9FB9848B35E}" type="parTrans" cxnId="{FA321D65-285D-44C3-AB75-E144E5F80B57}">
      <dgm:prSet/>
      <dgm:spPr/>
      <dgm:t>
        <a:bodyPr/>
        <a:lstStyle/>
        <a:p>
          <a:endParaRPr lang="en-GB"/>
        </a:p>
      </dgm:t>
    </dgm:pt>
    <dgm:pt modelId="{56A63C25-5CB8-4FC4-BCCF-3BAB83DD1DAC}" type="sibTrans" cxnId="{FA321D65-285D-44C3-AB75-E144E5F80B57}">
      <dgm:prSet/>
      <dgm:spPr/>
      <dgm:t>
        <a:bodyPr/>
        <a:lstStyle/>
        <a:p>
          <a:endParaRPr lang="en-GB"/>
        </a:p>
      </dgm:t>
    </dgm:pt>
    <dgm:pt modelId="{E544289C-33C2-4E6A-A80B-18187E55A840}">
      <dgm:prSet/>
      <dgm:spPr/>
      <dgm:t>
        <a:bodyPr/>
        <a:lstStyle/>
        <a:p>
          <a:r>
            <a:rPr lang="en-US" dirty="0">
              <a:cs typeface="Calibri Light"/>
            </a:rPr>
            <a:t>Delay</a:t>
          </a:r>
        </a:p>
      </dgm:t>
    </dgm:pt>
    <dgm:pt modelId="{E3008F87-1AA8-43D7-BC02-363CC29AFD6A}" type="parTrans" cxnId="{D1BC2F02-D2F0-45FB-B653-CC90B261FB91}">
      <dgm:prSet/>
      <dgm:spPr/>
      <dgm:t>
        <a:bodyPr/>
        <a:lstStyle/>
        <a:p>
          <a:endParaRPr lang="en-GB"/>
        </a:p>
      </dgm:t>
    </dgm:pt>
    <dgm:pt modelId="{3CD4637E-002C-41C7-9588-A212E34EB9C6}" type="sibTrans" cxnId="{D1BC2F02-D2F0-45FB-B653-CC90B261FB91}">
      <dgm:prSet/>
      <dgm:spPr/>
      <dgm:t>
        <a:bodyPr/>
        <a:lstStyle/>
        <a:p>
          <a:endParaRPr lang="en-GB"/>
        </a:p>
      </dgm:t>
    </dgm:pt>
    <dgm:pt modelId="{0D636B51-1F44-47AE-A8BC-166DF617085F}">
      <dgm:prSet/>
      <dgm:spPr/>
      <dgm:t>
        <a:bodyPr/>
        <a:lstStyle/>
        <a:p>
          <a:r>
            <a:rPr lang="en-US" dirty="0">
              <a:cs typeface="Calibri Light"/>
            </a:rPr>
            <a:t>Can you hear me?</a:t>
          </a:r>
        </a:p>
      </dgm:t>
    </dgm:pt>
    <dgm:pt modelId="{0F130938-CFFB-4159-BABA-AC478E24E267}" type="parTrans" cxnId="{CBF20A70-6403-4002-AD26-97AACA07C9F3}">
      <dgm:prSet/>
      <dgm:spPr/>
      <dgm:t>
        <a:bodyPr/>
        <a:lstStyle/>
        <a:p>
          <a:endParaRPr lang="en-GB"/>
        </a:p>
      </dgm:t>
    </dgm:pt>
    <dgm:pt modelId="{8A12F786-F621-4133-8585-D6510F20AF42}" type="sibTrans" cxnId="{CBF20A70-6403-4002-AD26-97AACA07C9F3}">
      <dgm:prSet/>
      <dgm:spPr/>
      <dgm:t>
        <a:bodyPr/>
        <a:lstStyle/>
        <a:p>
          <a:endParaRPr lang="en-GB"/>
        </a:p>
      </dgm:t>
    </dgm:pt>
    <dgm:pt modelId="{A56B6FFD-5F6C-47B7-A110-49D65676AD41}">
      <dgm:prSet/>
      <dgm:spPr/>
      <dgm:t>
        <a:bodyPr/>
        <a:lstStyle/>
        <a:p>
          <a:r>
            <a:rPr lang="en-US" dirty="0">
              <a:cs typeface="Calibri Light"/>
            </a:rPr>
            <a:t>Hi all, &lt;name&gt; has joined</a:t>
          </a:r>
        </a:p>
      </dgm:t>
    </dgm:pt>
    <dgm:pt modelId="{92F52B6C-F030-4AC1-A72B-458F93381C39}" type="parTrans" cxnId="{35A39BDF-0642-44AC-A6AE-465C9F782CA9}">
      <dgm:prSet/>
      <dgm:spPr/>
      <dgm:t>
        <a:bodyPr/>
        <a:lstStyle/>
        <a:p>
          <a:endParaRPr lang="en-GB"/>
        </a:p>
      </dgm:t>
    </dgm:pt>
    <dgm:pt modelId="{B720D671-69FD-4500-BB84-6AFD240C7D42}" type="sibTrans" cxnId="{35A39BDF-0642-44AC-A6AE-465C9F782CA9}">
      <dgm:prSet/>
      <dgm:spPr/>
      <dgm:t>
        <a:bodyPr/>
        <a:lstStyle/>
        <a:p>
          <a:endParaRPr lang="en-GB"/>
        </a:p>
      </dgm:t>
    </dgm:pt>
    <dgm:pt modelId="{1BF58BFA-C887-4B01-A19E-2906557DACB8}">
      <dgm:prSet/>
      <dgm:spPr/>
      <dgm:t>
        <a:bodyPr/>
        <a:lstStyle/>
        <a:p>
          <a:r>
            <a:rPr lang="en-US" dirty="0">
              <a:cs typeface="Calibri Light"/>
            </a:rPr>
            <a:t>Little to no body language</a:t>
          </a:r>
        </a:p>
      </dgm:t>
    </dgm:pt>
    <dgm:pt modelId="{DDDBFC82-8F1E-4454-A1FD-1A80EDB06EAE}" type="parTrans" cxnId="{6D4B75A0-AA88-4CD7-AEF5-B1CB39871E81}">
      <dgm:prSet/>
      <dgm:spPr/>
      <dgm:t>
        <a:bodyPr/>
        <a:lstStyle/>
        <a:p>
          <a:endParaRPr lang="en-GB"/>
        </a:p>
      </dgm:t>
    </dgm:pt>
    <dgm:pt modelId="{936E4C8D-6570-491A-B7E5-48A2FF565B2A}" type="sibTrans" cxnId="{6D4B75A0-AA88-4CD7-AEF5-B1CB39871E81}">
      <dgm:prSet/>
      <dgm:spPr/>
      <dgm:t>
        <a:bodyPr/>
        <a:lstStyle/>
        <a:p>
          <a:endParaRPr lang="en-GB"/>
        </a:p>
      </dgm:t>
    </dgm:pt>
    <dgm:pt modelId="{7CAC874C-4280-4AC2-B0F8-3E15DAAB1EF3}" type="pres">
      <dgm:prSet presAssocID="{420778E2-1591-432E-9EB7-ECFFA5FD5FE4}" presName="vert0" presStyleCnt="0">
        <dgm:presLayoutVars>
          <dgm:dir/>
          <dgm:animOne val="branch"/>
          <dgm:animLvl val="lvl"/>
        </dgm:presLayoutVars>
      </dgm:prSet>
      <dgm:spPr/>
    </dgm:pt>
    <dgm:pt modelId="{9D2D5D2C-455B-4D19-9FBB-035A7FCE1B34}" type="pres">
      <dgm:prSet presAssocID="{BA7C6019-3004-42EF-A89F-008220E71309}" presName="thickLine" presStyleLbl="alignNode1" presStyleIdx="0" presStyleCnt="9"/>
      <dgm:spPr/>
    </dgm:pt>
    <dgm:pt modelId="{A81EE9A8-F38E-461F-8704-412F8134C9E1}" type="pres">
      <dgm:prSet presAssocID="{BA7C6019-3004-42EF-A89F-008220E71309}" presName="horz1" presStyleCnt="0"/>
      <dgm:spPr/>
    </dgm:pt>
    <dgm:pt modelId="{068A2C20-744C-41D2-8AD2-C4FC20B0036F}" type="pres">
      <dgm:prSet presAssocID="{BA7C6019-3004-42EF-A89F-008220E71309}" presName="tx1" presStyleLbl="revTx" presStyleIdx="0" presStyleCnt="9"/>
      <dgm:spPr/>
    </dgm:pt>
    <dgm:pt modelId="{70213ACB-A46C-4F60-B08B-798B0C8FA3F9}" type="pres">
      <dgm:prSet presAssocID="{BA7C6019-3004-42EF-A89F-008220E71309}" presName="vert1" presStyleCnt="0"/>
      <dgm:spPr/>
    </dgm:pt>
    <dgm:pt modelId="{DFAE0B9B-BB88-4933-A5E8-52E17FD1DD80}" type="pres">
      <dgm:prSet presAssocID="{3E4336DA-481F-4C4F-829A-0DF1D76D9922}" presName="thickLine" presStyleLbl="alignNode1" presStyleIdx="1" presStyleCnt="9"/>
      <dgm:spPr/>
    </dgm:pt>
    <dgm:pt modelId="{51AE5DAB-A25B-403A-8B88-7049EE588E4B}" type="pres">
      <dgm:prSet presAssocID="{3E4336DA-481F-4C4F-829A-0DF1D76D9922}" presName="horz1" presStyleCnt="0"/>
      <dgm:spPr/>
    </dgm:pt>
    <dgm:pt modelId="{63088E43-DBDC-44CC-B6DC-B142C6890B78}" type="pres">
      <dgm:prSet presAssocID="{3E4336DA-481F-4C4F-829A-0DF1D76D9922}" presName="tx1" presStyleLbl="revTx" presStyleIdx="1" presStyleCnt="9"/>
      <dgm:spPr/>
    </dgm:pt>
    <dgm:pt modelId="{AD2786D5-CD30-47DD-9815-FFA9FE047EAA}" type="pres">
      <dgm:prSet presAssocID="{3E4336DA-481F-4C4F-829A-0DF1D76D9922}" presName="vert1" presStyleCnt="0"/>
      <dgm:spPr/>
    </dgm:pt>
    <dgm:pt modelId="{2C9E905B-5004-4FD6-8278-775F459D4046}" type="pres">
      <dgm:prSet presAssocID="{DAE1D189-3456-4769-B977-57B19C8B3753}" presName="thickLine" presStyleLbl="alignNode1" presStyleIdx="2" presStyleCnt="9"/>
      <dgm:spPr/>
    </dgm:pt>
    <dgm:pt modelId="{BE512CFE-DF71-414C-B0E8-873227E65234}" type="pres">
      <dgm:prSet presAssocID="{DAE1D189-3456-4769-B977-57B19C8B3753}" presName="horz1" presStyleCnt="0"/>
      <dgm:spPr/>
    </dgm:pt>
    <dgm:pt modelId="{D3DF7F58-CC36-4A6A-A037-491E35F2A996}" type="pres">
      <dgm:prSet presAssocID="{DAE1D189-3456-4769-B977-57B19C8B3753}" presName="tx1" presStyleLbl="revTx" presStyleIdx="2" presStyleCnt="9"/>
      <dgm:spPr/>
    </dgm:pt>
    <dgm:pt modelId="{DEA4C733-7C9C-4004-BBA2-571052204EF1}" type="pres">
      <dgm:prSet presAssocID="{DAE1D189-3456-4769-B977-57B19C8B3753}" presName="vert1" presStyleCnt="0"/>
      <dgm:spPr/>
    </dgm:pt>
    <dgm:pt modelId="{54B49AC0-5567-4D75-98AE-CB754ADDF7C5}" type="pres">
      <dgm:prSet presAssocID="{1BF58BFA-C887-4B01-A19E-2906557DACB8}" presName="thickLine" presStyleLbl="alignNode1" presStyleIdx="3" presStyleCnt="9"/>
      <dgm:spPr/>
    </dgm:pt>
    <dgm:pt modelId="{A792E699-7DFA-4F69-BFF4-8D745860DB6B}" type="pres">
      <dgm:prSet presAssocID="{1BF58BFA-C887-4B01-A19E-2906557DACB8}" presName="horz1" presStyleCnt="0"/>
      <dgm:spPr/>
    </dgm:pt>
    <dgm:pt modelId="{284E8BE5-8A5F-47FC-96EF-638E8434994E}" type="pres">
      <dgm:prSet presAssocID="{1BF58BFA-C887-4B01-A19E-2906557DACB8}" presName="tx1" presStyleLbl="revTx" presStyleIdx="3" presStyleCnt="9"/>
      <dgm:spPr/>
    </dgm:pt>
    <dgm:pt modelId="{42BC0DC6-9A2B-4821-A9F4-EDEC9076D48F}" type="pres">
      <dgm:prSet presAssocID="{1BF58BFA-C887-4B01-A19E-2906557DACB8}" presName="vert1" presStyleCnt="0"/>
      <dgm:spPr/>
    </dgm:pt>
    <dgm:pt modelId="{07E0D6F0-EA39-4488-8A4D-311AAAB6CF02}" type="pres">
      <dgm:prSet presAssocID="{039A0336-9C4A-4003-A654-E918E1EEBFA5}" presName="thickLine" presStyleLbl="alignNode1" presStyleIdx="4" presStyleCnt="9"/>
      <dgm:spPr/>
    </dgm:pt>
    <dgm:pt modelId="{9E7C4D35-7468-4238-B423-C90591750110}" type="pres">
      <dgm:prSet presAssocID="{039A0336-9C4A-4003-A654-E918E1EEBFA5}" presName="horz1" presStyleCnt="0"/>
      <dgm:spPr/>
    </dgm:pt>
    <dgm:pt modelId="{7567022C-5373-4CD4-AE43-141A7A325EC7}" type="pres">
      <dgm:prSet presAssocID="{039A0336-9C4A-4003-A654-E918E1EEBFA5}" presName="tx1" presStyleLbl="revTx" presStyleIdx="4" presStyleCnt="9"/>
      <dgm:spPr/>
    </dgm:pt>
    <dgm:pt modelId="{7B03CD4D-AE0F-4F44-B8A1-A14E98CBB2A9}" type="pres">
      <dgm:prSet presAssocID="{039A0336-9C4A-4003-A654-E918E1EEBFA5}" presName="vert1" presStyleCnt="0"/>
      <dgm:spPr/>
    </dgm:pt>
    <dgm:pt modelId="{D4CD6FCF-0F0F-4F4F-B37B-34FC64B300FA}" type="pres">
      <dgm:prSet presAssocID="{0D79EEA0-C0D5-4AAF-AD47-C086DDCD2CBF}" presName="thickLine" presStyleLbl="alignNode1" presStyleIdx="5" presStyleCnt="9"/>
      <dgm:spPr/>
    </dgm:pt>
    <dgm:pt modelId="{81258CE4-A7C7-4DB0-8E00-DFB4075C5835}" type="pres">
      <dgm:prSet presAssocID="{0D79EEA0-C0D5-4AAF-AD47-C086DDCD2CBF}" presName="horz1" presStyleCnt="0"/>
      <dgm:spPr/>
    </dgm:pt>
    <dgm:pt modelId="{38938F58-2ACA-4AE5-ACDD-89BB44FAFF5D}" type="pres">
      <dgm:prSet presAssocID="{0D79EEA0-C0D5-4AAF-AD47-C086DDCD2CBF}" presName="tx1" presStyleLbl="revTx" presStyleIdx="5" presStyleCnt="9"/>
      <dgm:spPr/>
    </dgm:pt>
    <dgm:pt modelId="{1852631D-9080-416D-AE91-3364E66D4910}" type="pres">
      <dgm:prSet presAssocID="{0D79EEA0-C0D5-4AAF-AD47-C086DDCD2CBF}" presName="vert1" presStyleCnt="0"/>
      <dgm:spPr/>
    </dgm:pt>
    <dgm:pt modelId="{4DA90AD7-B004-4D61-AD86-8ECF6945D248}" type="pres">
      <dgm:prSet presAssocID="{E544289C-33C2-4E6A-A80B-18187E55A840}" presName="thickLine" presStyleLbl="alignNode1" presStyleIdx="6" presStyleCnt="9"/>
      <dgm:spPr/>
    </dgm:pt>
    <dgm:pt modelId="{A3731811-39BB-4BD2-A056-5C04756CE468}" type="pres">
      <dgm:prSet presAssocID="{E544289C-33C2-4E6A-A80B-18187E55A840}" presName="horz1" presStyleCnt="0"/>
      <dgm:spPr/>
    </dgm:pt>
    <dgm:pt modelId="{3BBB785D-748F-4085-A662-F2C72E793E6A}" type="pres">
      <dgm:prSet presAssocID="{E544289C-33C2-4E6A-A80B-18187E55A840}" presName="tx1" presStyleLbl="revTx" presStyleIdx="6" presStyleCnt="9"/>
      <dgm:spPr/>
    </dgm:pt>
    <dgm:pt modelId="{9871F154-6E41-4832-8D5F-46FB47D4FC76}" type="pres">
      <dgm:prSet presAssocID="{E544289C-33C2-4E6A-A80B-18187E55A840}" presName="vert1" presStyleCnt="0"/>
      <dgm:spPr/>
    </dgm:pt>
    <dgm:pt modelId="{0D1493E6-E41D-4B1B-81C3-C720E0B148AC}" type="pres">
      <dgm:prSet presAssocID="{0D636B51-1F44-47AE-A8BC-166DF617085F}" presName="thickLine" presStyleLbl="alignNode1" presStyleIdx="7" presStyleCnt="9"/>
      <dgm:spPr/>
    </dgm:pt>
    <dgm:pt modelId="{854089BD-B6CF-4E6E-AE75-7DCE244589F3}" type="pres">
      <dgm:prSet presAssocID="{0D636B51-1F44-47AE-A8BC-166DF617085F}" presName="horz1" presStyleCnt="0"/>
      <dgm:spPr/>
    </dgm:pt>
    <dgm:pt modelId="{19E9EB27-3608-48D0-A139-020F8CFB63A0}" type="pres">
      <dgm:prSet presAssocID="{0D636B51-1F44-47AE-A8BC-166DF617085F}" presName="tx1" presStyleLbl="revTx" presStyleIdx="7" presStyleCnt="9"/>
      <dgm:spPr/>
    </dgm:pt>
    <dgm:pt modelId="{6B058F9B-758D-4072-B89A-5A5652DAC08B}" type="pres">
      <dgm:prSet presAssocID="{0D636B51-1F44-47AE-A8BC-166DF617085F}" presName="vert1" presStyleCnt="0"/>
      <dgm:spPr/>
    </dgm:pt>
    <dgm:pt modelId="{854AF9FE-28D9-4FCF-90A4-BF86F4957B69}" type="pres">
      <dgm:prSet presAssocID="{A56B6FFD-5F6C-47B7-A110-49D65676AD41}" presName="thickLine" presStyleLbl="alignNode1" presStyleIdx="8" presStyleCnt="9"/>
      <dgm:spPr/>
    </dgm:pt>
    <dgm:pt modelId="{3BA599F5-C4EA-4953-A538-52652688AC77}" type="pres">
      <dgm:prSet presAssocID="{A56B6FFD-5F6C-47B7-A110-49D65676AD41}" presName="horz1" presStyleCnt="0"/>
      <dgm:spPr/>
    </dgm:pt>
    <dgm:pt modelId="{3C3864DE-4703-4B86-98AA-1CC7F1C1E7FA}" type="pres">
      <dgm:prSet presAssocID="{A56B6FFD-5F6C-47B7-A110-49D65676AD41}" presName="tx1" presStyleLbl="revTx" presStyleIdx="8" presStyleCnt="9"/>
      <dgm:spPr/>
    </dgm:pt>
    <dgm:pt modelId="{9792311A-2F45-42B7-A4A4-467E1CD069E4}" type="pres">
      <dgm:prSet presAssocID="{A56B6FFD-5F6C-47B7-A110-49D65676AD41}" presName="vert1" presStyleCnt="0"/>
      <dgm:spPr/>
    </dgm:pt>
  </dgm:ptLst>
  <dgm:cxnLst>
    <dgm:cxn modelId="{D1BC2F02-D2F0-45FB-B653-CC90B261FB91}" srcId="{420778E2-1591-432E-9EB7-ECFFA5FD5FE4}" destId="{E544289C-33C2-4E6A-A80B-18187E55A840}" srcOrd="6" destOrd="0" parTransId="{E3008F87-1AA8-43D7-BC02-363CC29AFD6A}" sibTransId="{3CD4637E-002C-41C7-9588-A212E34EB9C6}"/>
    <dgm:cxn modelId="{130AFB05-E17A-49BD-A81D-B069C269493C}" type="presOf" srcId="{1BF58BFA-C887-4B01-A19E-2906557DACB8}" destId="{284E8BE5-8A5F-47FC-96EF-638E8434994E}" srcOrd="0" destOrd="0" presId="urn:microsoft.com/office/officeart/2008/layout/LinedList"/>
    <dgm:cxn modelId="{808A8F07-58F8-442C-ACA8-4D6E57894C1F}" type="presOf" srcId="{3E4336DA-481F-4C4F-829A-0DF1D76D9922}" destId="{63088E43-DBDC-44CC-B6DC-B142C6890B78}" srcOrd="0" destOrd="0" presId="urn:microsoft.com/office/officeart/2008/layout/LinedList"/>
    <dgm:cxn modelId="{A0FA6916-259B-4CEB-8681-6CD1C0EDEA51}" type="presOf" srcId="{BA7C6019-3004-42EF-A89F-008220E71309}" destId="{068A2C20-744C-41D2-8AD2-C4FC20B0036F}" srcOrd="0" destOrd="0" presId="urn:microsoft.com/office/officeart/2008/layout/LinedList"/>
    <dgm:cxn modelId="{CDF23338-E5B8-4058-AC79-D0E117313471}" type="presOf" srcId="{420778E2-1591-432E-9EB7-ECFFA5FD5FE4}" destId="{7CAC874C-4280-4AC2-B0F8-3E15DAAB1EF3}" srcOrd="0" destOrd="0" presId="urn:microsoft.com/office/officeart/2008/layout/LinedList"/>
    <dgm:cxn modelId="{D9B70F65-C6BF-45BA-AB5B-F21ECE4042F3}" type="presOf" srcId="{E544289C-33C2-4E6A-A80B-18187E55A840}" destId="{3BBB785D-748F-4085-A662-F2C72E793E6A}" srcOrd="0" destOrd="0" presId="urn:microsoft.com/office/officeart/2008/layout/LinedList"/>
    <dgm:cxn modelId="{FA321D65-285D-44C3-AB75-E144E5F80B57}" srcId="{420778E2-1591-432E-9EB7-ECFFA5FD5FE4}" destId="{0D79EEA0-C0D5-4AAF-AD47-C086DDCD2CBF}" srcOrd="5" destOrd="0" parTransId="{40A59EAD-0D49-4190-B9D0-E9FB9848B35E}" sibTransId="{56A63C25-5CB8-4FC4-BCCF-3BAB83DD1DAC}"/>
    <dgm:cxn modelId="{CBF20A70-6403-4002-AD26-97AACA07C9F3}" srcId="{420778E2-1591-432E-9EB7-ECFFA5FD5FE4}" destId="{0D636B51-1F44-47AE-A8BC-166DF617085F}" srcOrd="7" destOrd="0" parTransId="{0F130938-CFFB-4159-BABA-AC478E24E267}" sibTransId="{8A12F786-F621-4133-8585-D6510F20AF42}"/>
    <dgm:cxn modelId="{31EF8354-37A7-4AB5-B03E-A2D80C1EECD8}" srcId="{420778E2-1591-432E-9EB7-ECFFA5FD5FE4}" destId="{3E4336DA-481F-4C4F-829A-0DF1D76D9922}" srcOrd="1" destOrd="0" parTransId="{CF579F05-BDA9-46C3-9E3F-6712DAA139D4}" sibTransId="{8DD7F4D0-40EB-427A-853C-22553F7F96A6}"/>
    <dgm:cxn modelId="{8567ED57-CDAB-4F9E-AA1A-4419F348FE84}" srcId="{420778E2-1591-432E-9EB7-ECFFA5FD5FE4}" destId="{039A0336-9C4A-4003-A654-E918E1EEBFA5}" srcOrd="4" destOrd="0" parTransId="{A5D8AF84-D226-4F45-9F1F-77303C4F145F}" sibTransId="{1119902F-CCDB-49F9-B24D-C4D5C43FEEDB}"/>
    <dgm:cxn modelId="{2AD4177D-90C6-4094-B492-2F425E60DF89}" srcId="{420778E2-1591-432E-9EB7-ECFFA5FD5FE4}" destId="{DAE1D189-3456-4769-B977-57B19C8B3753}" srcOrd="2" destOrd="0" parTransId="{7AE4F62E-5688-4C9E-954A-66BBB790515A}" sibTransId="{A5D1D1F1-C2E1-4C3A-9E8E-64D7F80C1155}"/>
    <dgm:cxn modelId="{EC86F38F-1435-4269-96CB-2BE543BC0207}" type="presOf" srcId="{0D79EEA0-C0D5-4AAF-AD47-C086DDCD2CBF}" destId="{38938F58-2ACA-4AE5-ACDD-89BB44FAFF5D}" srcOrd="0" destOrd="0" presId="urn:microsoft.com/office/officeart/2008/layout/LinedList"/>
    <dgm:cxn modelId="{6D4B75A0-AA88-4CD7-AEF5-B1CB39871E81}" srcId="{420778E2-1591-432E-9EB7-ECFFA5FD5FE4}" destId="{1BF58BFA-C887-4B01-A19E-2906557DACB8}" srcOrd="3" destOrd="0" parTransId="{DDDBFC82-8F1E-4454-A1FD-1A80EDB06EAE}" sibTransId="{936E4C8D-6570-491A-B7E5-48A2FF565B2A}"/>
    <dgm:cxn modelId="{EA5CD4B7-3559-4B7C-B802-3720BF9D45BF}" type="presOf" srcId="{0D636B51-1F44-47AE-A8BC-166DF617085F}" destId="{19E9EB27-3608-48D0-A139-020F8CFB63A0}" srcOrd="0" destOrd="0" presId="urn:microsoft.com/office/officeart/2008/layout/LinedList"/>
    <dgm:cxn modelId="{73E749BE-4537-48AD-9F51-0239632A1F58}" type="presOf" srcId="{DAE1D189-3456-4769-B977-57B19C8B3753}" destId="{D3DF7F58-CC36-4A6A-A037-491E35F2A996}" srcOrd="0" destOrd="0" presId="urn:microsoft.com/office/officeart/2008/layout/LinedList"/>
    <dgm:cxn modelId="{864EDECE-2CFE-46E4-84A6-C09EC122ADB6}" type="presOf" srcId="{039A0336-9C4A-4003-A654-E918E1EEBFA5}" destId="{7567022C-5373-4CD4-AE43-141A7A325EC7}" srcOrd="0" destOrd="0" presId="urn:microsoft.com/office/officeart/2008/layout/LinedList"/>
    <dgm:cxn modelId="{35A39BDF-0642-44AC-A6AE-465C9F782CA9}" srcId="{420778E2-1591-432E-9EB7-ECFFA5FD5FE4}" destId="{A56B6FFD-5F6C-47B7-A110-49D65676AD41}" srcOrd="8" destOrd="0" parTransId="{92F52B6C-F030-4AC1-A72B-458F93381C39}" sibTransId="{B720D671-69FD-4500-BB84-6AFD240C7D42}"/>
    <dgm:cxn modelId="{C3A0A8E2-8BF8-4B04-9BF5-24C023083485}" type="presOf" srcId="{A56B6FFD-5F6C-47B7-A110-49D65676AD41}" destId="{3C3864DE-4703-4B86-98AA-1CC7F1C1E7FA}" srcOrd="0" destOrd="0" presId="urn:microsoft.com/office/officeart/2008/layout/LinedList"/>
    <dgm:cxn modelId="{37DE22F5-2DDF-4BD3-BA17-3AD552ECF2D4}" srcId="{420778E2-1591-432E-9EB7-ECFFA5FD5FE4}" destId="{BA7C6019-3004-42EF-A89F-008220E71309}" srcOrd="0" destOrd="0" parTransId="{B9040113-1B79-4583-B998-8BFE9F09BC2A}" sibTransId="{643B5F64-5D4A-4365-A27E-FA8DF66E2643}"/>
    <dgm:cxn modelId="{EDD58AE8-FFDA-4B46-B102-5D21B6D20861}" type="presParOf" srcId="{7CAC874C-4280-4AC2-B0F8-3E15DAAB1EF3}" destId="{9D2D5D2C-455B-4D19-9FBB-035A7FCE1B34}" srcOrd="0" destOrd="0" presId="urn:microsoft.com/office/officeart/2008/layout/LinedList"/>
    <dgm:cxn modelId="{6D9743AF-0425-4A3D-BDC9-0948C8CAD571}" type="presParOf" srcId="{7CAC874C-4280-4AC2-B0F8-3E15DAAB1EF3}" destId="{A81EE9A8-F38E-461F-8704-412F8134C9E1}" srcOrd="1" destOrd="0" presId="urn:microsoft.com/office/officeart/2008/layout/LinedList"/>
    <dgm:cxn modelId="{5AED4C82-04C1-4599-9A23-4D452C779FE3}" type="presParOf" srcId="{A81EE9A8-F38E-461F-8704-412F8134C9E1}" destId="{068A2C20-744C-41D2-8AD2-C4FC20B0036F}" srcOrd="0" destOrd="0" presId="urn:microsoft.com/office/officeart/2008/layout/LinedList"/>
    <dgm:cxn modelId="{CB8E13E5-31EC-4CD5-90D1-B88E28706194}" type="presParOf" srcId="{A81EE9A8-F38E-461F-8704-412F8134C9E1}" destId="{70213ACB-A46C-4F60-B08B-798B0C8FA3F9}" srcOrd="1" destOrd="0" presId="urn:microsoft.com/office/officeart/2008/layout/LinedList"/>
    <dgm:cxn modelId="{0F3B6989-665E-4C05-82C1-5374FA4906FD}" type="presParOf" srcId="{7CAC874C-4280-4AC2-B0F8-3E15DAAB1EF3}" destId="{DFAE0B9B-BB88-4933-A5E8-52E17FD1DD80}" srcOrd="2" destOrd="0" presId="urn:microsoft.com/office/officeart/2008/layout/LinedList"/>
    <dgm:cxn modelId="{2628A841-3CC8-408C-A8FB-8B8B2B8A7E02}" type="presParOf" srcId="{7CAC874C-4280-4AC2-B0F8-3E15DAAB1EF3}" destId="{51AE5DAB-A25B-403A-8B88-7049EE588E4B}" srcOrd="3" destOrd="0" presId="urn:microsoft.com/office/officeart/2008/layout/LinedList"/>
    <dgm:cxn modelId="{8BA52FF0-3CC8-4C5A-8ECE-D0194A6DE823}" type="presParOf" srcId="{51AE5DAB-A25B-403A-8B88-7049EE588E4B}" destId="{63088E43-DBDC-44CC-B6DC-B142C6890B78}" srcOrd="0" destOrd="0" presId="urn:microsoft.com/office/officeart/2008/layout/LinedList"/>
    <dgm:cxn modelId="{2DA055BE-F31A-4B9F-B22B-8F035C4B325F}" type="presParOf" srcId="{51AE5DAB-A25B-403A-8B88-7049EE588E4B}" destId="{AD2786D5-CD30-47DD-9815-FFA9FE047EAA}" srcOrd="1" destOrd="0" presId="urn:microsoft.com/office/officeart/2008/layout/LinedList"/>
    <dgm:cxn modelId="{06A5F0B1-B4C6-4165-A7F6-259789672E77}" type="presParOf" srcId="{7CAC874C-4280-4AC2-B0F8-3E15DAAB1EF3}" destId="{2C9E905B-5004-4FD6-8278-775F459D4046}" srcOrd="4" destOrd="0" presId="urn:microsoft.com/office/officeart/2008/layout/LinedList"/>
    <dgm:cxn modelId="{8948EC53-4FBF-4D80-B3DA-6FA7E0CD92B7}" type="presParOf" srcId="{7CAC874C-4280-4AC2-B0F8-3E15DAAB1EF3}" destId="{BE512CFE-DF71-414C-B0E8-873227E65234}" srcOrd="5" destOrd="0" presId="urn:microsoft.com/office/officeart/2008/layout/LinedList"/>
    <dgm:cxn modelId="{F6405940-700E-4A43-88EA-FC73533EF260}" type="presParOf" srcId="{BE512CFE-DF71-414C-B0E8-873227E65234}" destId="{D3DF7F58-CC36-4A6A-A037-491E35F2A996}" srcOrd="0" destOrd="0" presId="urn:microsoft.com/office/officeart/2008/layout/LinedList"/>
    <dgm:cxn modelId="{2F04CF9D-6B61-469C-A33F-BA0E8B4667EB}" type="presParOf" srcId="{BE512CFE-DF71-414C-B0E8-873227E65234}" destId="{DEA4C733-7C9C-4004-BBA2-571052204EF1}" srcOrd="1" destOrd="0" presId="urn:microsoft.com/office/officeart/2008/layout/LinedList"/>
    <dgm:cxn modelId="{359E2178-3794-45D5-835C-1A6F6373D478}" type="presParOf" srcId="{7CAC874C-4280-4AC2-B0F8-3E15DAAB1EF3}" destId="{54B49AC0-5567-4D75-98AE-CB754ADDF7C5}" srcOrd="6" destOrd="0" presId="urn:microsoft.com/office/officeart/2008/layout/LinedList"/>
    <dgm:cxn modelId="{1F65D56A-CBEE-40D5-BD68-2BAD19CE1AFC}" type="presParOf" srcId="{7CAC874C-4280-4AC2-B0F8-3E15DAAB1EF3}" destId="{A792E699-7DFA-4F69-BFF4-8D745860DB6B}" srcOrd="7" destOrd="0" presId="urn:microsoft.com/office/officeart/2008/layout/LinedList"/>
    <dgm:cxn modelId="{636D84B3-72E8-4785-A050-218508B30AFC}" type="presParOf" srcId="{A792E699-7DFA-4F69-BFF4-8D745860DB6B}" destId="{284E8BE5-8A5F-47FC-96EF-638E8434994E}" srcOrd="0" destOrd="0" presId="urn:microsoft.com/office/officeart/2008/layout/LinedList"/>
    <dgm:cxn modelId="{428320E8-A047-4602-807A-37941CCDE2DD}" type="presParOf" srcId="{A792E699-7DFA-4F69-BFF4-8D745860DB6B}" destId="{42BC0DC6-9A2B-4821-A9F4-EDEC9076D48F}" srcOrd="1" destOrd="0" presId="urn:microsoft.com/office/officeart/2008/layout/LinedList"/>
    <dgm:cxn modelId="{0EC2224C-DFD4-412A-B196-6DA590EBE7BC}" type="presParOf" srcId="{7CAC874C-4280-4AC2-B0F8-3E15DAAB1EF3}" destId="{07E0D6F0-EA39-4488-8A4D-311AAAB6CF02}" srcOrd="8" destOrd="0" presId="urn:microsoft.com/office/officeart/2008/layout/LinedList"/>
    <dgm:cxn modelId="{96EB544C-4179-47FB-B6FF-2F35E7B3219F}" type="presParOf" srcId="{7CAC874C-4280-4AC2-B0F8-3E15DAAB1EF3}" destId="{9E7C4D35-7468-4238-B423-C90591750110}" srcOrd="9" destOrd="0" presId="urn:microsoft.com/office/officeart/2008/layout/LinedList"/>
    <dgm:cxn modelId="{6AD8ADF7-4BF6-46D0-9885-1A2FEE34A5ED}" type="presParOf" srcId="{9E7C4D35-7468-4238-B423-C90591750110}" destId="{7567022C-5373-4CD4-AE43-141A7A325EC7}" srcOrd="0" destOrd="0" presId="urn:microsoft.com/office/officeart/2008/layout/LinedList"/>
    <dgm:cxn modelId="{96E57144-1263-424D-81A9-BFC873E200D1}" type="presParOf" srcId="{9E7C4D35-7468-4238-B423-C90591750110}" destId="{7B03CD4D-AE0F-4F44-B8A1-A14E98CBB2A9}" srcOrd="1" destOrd="0" presId="urn:microsoft.com/office/officeart/2008/layout/LinedList"/>
    <dgm:cxn modelId="{BDCF800D-D266-43A5-A6FE-2103738756AF}" type="presParOf" srcId="{7CAC874C-4280-4AC2-B0F8-3E15DAAB1EF3}" destId="{D4CD6FCF-0F0F-4F4F-B37B-34FC64B300FA}" srcOrd="10" destOrd="0" presId="urn:microsoft.com/office/officeart/2008/layout/LinedList"/>
    <dgm:cxn modelId="{AFF86082-1A16-4D73-A148-8E1BECB607B6}" type="presParOf" srcId="{7CAC874C-4280-4AC2-B0F8-3E15DAAB1EF3}" destId="{81258CE4-A7C7-4DB0-8E00-DFB4075C5835}" srcOrd="11" destOrd="0" presId="urn:microsoft.com/office/officeart/2008/layout/LinedList"/>
    <dgm:cxn modelId="{FEE9AB82-0244-43E5-ADE1-3B460F51FC58}" type="presParOf" srcId="{81258CE4-A7C7-4DB0-8E00-DFB4075C5835}" destId="{38938F58-2ACA-4AE5-ACDD-89BB44FAFF5D}" srcOrd="0" destOrd="0" presId="urn:microsoft.com/office/officeart/2008/layout/LinedList"/>
    <dgm:cxn modelId="{486842E8-C45E-4C0E-BE07-554420E85F35}" type="presParOf" srcId="{81258CE4-A7C7-4DB0-8E00-DFB4075C5835}" destId="{1852631D-9080-416D-AE91-3364E66D4910}" srcOrd="1" destOrd="0" presId="urn:microsoft.com/office/officeart/2008/layout/LinedList"/>
    <dgm:cxn modelId="{F9ED8FE8-DA74-4CF8-8B52-34DD5EC8EF70}" type="presParOf" srcId="{7CAC874C-4280-4AC2-B0F8-3E15DAAB1EF3}" destId="{4DA90AD7-B004-4D61-AD86-8ECF6945D248}" srcOrd="12" destOrd="0" presId="urn:microsoft.com/office/officeart/2008/layout/LinedList"/>
    <dgm:cxn modelId="{C1751AAA-BBF3-459C-8543-3901C3A461F0}" type="presParOf" srcId="{7CAC874C-4280-4AC2-B0F8-3E15DAAB1EF3}" destId="{A3731811-39BB-4BD2-A056-5C04756CE468}" srcOrd="13" destOrd="0" presId="urn:microsoft.com/office/officeart/2008/layout/LinedList"/>
    <dgm:cxn modelId="{E84D76EB-687C-4CF7-AC9A-602FE51229B5}" type="presParOf" srcId="{A3731811-39BB-4BD2-A056-5C04756CE468}" destId="{3BBB785D-748F-4085-A662-F2C72E793E6A}" srcOrd="0" destOrd="0" presId="urn:microsoft.com/office/officeart/2008/layout/LinedList"/>
    <dgm:cxn modelId="{4168F330-0128-4514-A44B-A173EC615DDB}" type="presParOf" srcId="{A3731811-39BB-4BD2-A056-5C04756CE468}" destId="{9871F154-6E41-4832-8D5F-46FB47D4FC76}" srcOrd="1" destOrd="0" presId="urn:microsoft.com/office/officeart/2008/layout/LinedList"/>
    <dgm:cxn modelId="{23C63DEB-9B9B-4B3B-B412-AB1EFFF86C79}" type="presParOf" srcId="{7CAC874C-4280-4AC2-B0F8-3E15DAAB1EF3}" destId="{0D1493E6-E41D-4B1B-81C3-C720E0B148AC}" srcOrd="14" destOrd="0" presId="urn:microsoft.com/office/officeart/2008/layout/LinedList"/>
    <dgm:cxn modelId="{302EBB8C-17A2-495B-893F-139ECA700FAC}" type="presParOf" srcId="{7CAC874C-4280-4AC2-B0F8-3E15DAAB1EF3}" destId="{854089BD-B6CF-4E6E-AE75-7DCE244589F3}" srcOrd="15" destOrd="0" presId="urn:microsoft.com/office/officeart/2008/layout/LinedList"/>
    <dgm:cxn modelId="{BFEA912C-AC57-46C5-ACD1-1E9B60DCDD7A}" type="presParOf" srcId="{854089BD-B6CF-4E6E-AE75-7DCE244589F3}" destId="{19E9EB27-3608-48D0-A139-020F8CFB63A0}" srcOrd="0" destOrd="0" presId="urn:microsoft.com/office/officeart/2008/layout/LinedList"/>
    <dgm:cxn modelId="{F49621AA-43BE-4CE3-8F4F-C9531F28941A}" type="presParOf" srcId="{854089BD-B6CF-4E6E-AE75-7DCE244589F3}" destId="{6B058F9B-758D-4072-B89A-5A5652DAC08B}" srcOrd="1" destOrd="0" presId="urn:microsoft.com/office/officeart/2008/layout/LinedList"/>
    <dgm:cxn modelId="{051B488F-8DF5-4E99-84C4-F70FBB6815B5}" type="presParOf" srcId="{7CAC874C-4280-4AC2-B0F8-3E15DAAB1EF3}" destId="{854AF9FE-28D9-4FCF-90A4-BF86F4957B69}" srcOrd="16" destOrd="0" presId="urn:microsoft.com/office/officeart/2008/layout/LinedList"/>
    <dgm:cxn modelId="{5F5C066F-ADA8-497E-9E2E-59D84B4E3648}" type="presParOf" srcId="{7CAC874C-4280-4AC2-B0F8-3E15DAAB1EF3}" destId="{3BA599F5-C4EA-4953-A538-52652688AC77}" srcOrd="17" destOrd="0" presId="urn:microsoft.com/office/officeart/2008/layout/LinedList"/>
    <dgm:cxn modelId="{E77C28EB-DC96-4572-B3B5-4AFD467CA613}" type="presParOf" srcId="{3BA599F5-C4EA-4953-A538-52652688AC77}" destId="{3C3864DE-4703-4B86-98AA-1CC7F1C1E7FA}" srcOrd="0" destOrd="0" presId="urn:microsoft.com/office/officeart/2008/layout/LinedList"/>
    <dgm:cxn modelId="{B5BB6F91-0CA2-47EF-838C-901758F058EF}" type="presParOf" srcId="{3BA599F5-C4EA-4953-A538-52652688AC77}" destId="{9792311A-2F45-42B7-A4A4-467E1CD069E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0778E2-1591-432E-9EB7-ECFFA5FD5FE4}"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A7C6019-3004-42EF-A89F-008220E71309}">
      <dgm:prSet/>
      <dgm:spPr/>
      <dgm:t>
        <a:bodyPr/>
        <a:lstStyle/>
        <a:p>
          <a:r>
            <a:rPr lang="en-US" dirty="0"/>
            <a:t>69% say they meetings are interrupted</a:t>
          </a:r>
        </a:p>
      </dgm:t>
    </dgm:pt>
    <dgm:pt modelId="{B9040113-1B79-4583-B998-8BFE9F09BC2A}" type="parTrans" cxnId="{37DE22F5-2DDF-4BD3-BA17-3AD552ECF2D4}">
      <dgm:prSet/>
      <dgm:spPr/>
      <dgm:t>
        <a:bodyPr/>
        <a:lstStyle/>
        <a:p>
          <a:endParaRPr lang="en-US"/>
        </a:p>
      </dgm:t>
    </dgm:pt>
    <dgm:pt modelId="{643B5F64-5D4A-4365-A27E-FA8DF66E2643}" type="sibTrans" cxnId="{37DE22F5-2DDF-4BD3-BA17-3AD552ECF2D4}">
      <dgm:prSet/>
      <dgm:spPr/>
      <dgm:t>
        <a:bodyPr/>
        <a:lstStyle/>
        <a:p>
          <a:endParaRPr lang="en-US"/>
        </a:p>
      </dgm:t>
    </dgm:pt>
    <dgm:pt modelId="{40903247-568B-4E37-8B64-E17185CB67D5}">
      <dgm:prSet/>
      <dgm:spPr/>
      <dgm:t>
        <a:bodyPr/>
        <a:lstStyle/>
        <a:p>
          <a:r>
            <a:rPr lang="en-US" dirty="0"/>
            <a:t>27% have fallen asleep</a:t>
          </a:r>
        </a:p>
      </dgm:t>
    </dgm:pt>
    <dgm:pt modelId="{58270ECC-938B-4BA5-94D8-8A86B99920C4}" type="parTrans" cxnId="{1ECD9691-3E9A-4EE2-B168-550869463E05}">
      <dgm:prSet/>
      <dgm:spPr/>
      <dgm:t>
        <a:bodyPr/>
        <a:lstStyle/>
        <a:p>
          <a:endParaRPr lang="en-GB"/>
        </a:p>
      </dgm:t>
    </dgm:pt>
    <dgm:pt modelId="{4F1B7049-FF07-4E1B-BD4D-B2605C1D01A6}" type="sibTrans" cxnId="{1ECD9691-3E9A-4EE2-B168-550869463E05}">
      <dgm:prSet/>
      <dgm:spPr/>
      <dgm:t>
        <a:bodyPr/>
        <a:lstStyle/>
        <a:p>
          <a:endParaRPr lang="en-GB"/>
        </a:p>
      </dgm:t>
    </dgm:pt>
    <dgm:pt modelId="{5A20DE48-C0B4-487C-A517-D4FEFB8199C1}">
      <dgm:prSet/>
      <dgm:spPr/>
      <dgm:t>
        <a:bodyPr/>
        <a:lstStyle/>
        <a:p>
          <a:r>
            <a:rPr lang="en-US" dirty="0"/>
            <a:t>13% have been ‘outed’ for taking a call in a place they should not be</a:t>
          </a:r>
        </a:p>
      </dgm:t>
    </dgm:pt>
    <dgm:pt modelId="{EAA925F2-FDE2-460D-A78F-1F463DC9E52F}" type="parTrans" cxnId="{32B476EF-2C6E-49ED-A303-B603AE839A27}">
      <dgm:prSet/>
      <dgm:spPr/>
      <dgm:t>
        <a:bodyPr/>
        <a:lstStyle/>
        <a:p>
          <a:endParaRPr lang="en-GB"/>
        </a:p>
      </dgm:t>
    </dgm:pt>
    <dgm:pt modelId="{951425F6-F857-4CC8-9A2E-5BE81CB6CCC8}" type="sibTrans" cxnId="{32B476EF-2C6E-49ED-A303-B603AE839A27}">
      <dgm:prSet/>
      <dgm:spPr/>
      <dgm:t>
        <a:bodyPr/>
        <a:lstStyle/>
        <a:p>
          <a:endParaRPr lang="en-GB"/>
        </a:p>
      </dgm:t>
    </dgm:pt>
    <dgm:pt modelId="{FD6C7FAA-8E18-46CA-9FC6-8A8035A249A8}">
      <dgm:prSet/>
      <dgm:spPr/>
      <dgm:t>
        <a:bodyPr/>
        <a:lstStyle/>
        <a:p>
          <a:r>
            <a:rPr lang="en-US"/>
            <a:t>40</a:t>
          </a:r>
          <a:r>
            <a:rPr lang="en-US" dirty="0"/>
            <a:t>% drop off without announcing they’ve done so</a:t>
          </a:r>
        </a:p>
      </dgm:t>
    </dgm:pt>
    <dgm:pt modelId="{B21FE498-3B42-4527-B463-58447DEA303F}" type="parTrans" cxnId="{82AE3D2C-FD12-41DD-825B-CB8179F96C7F}">
      <dgm:prSet/>
      <dgm:spPr/>
      <dgm:t>
        <a:bodyPr/>
        <a:lstStyle/>
        <a:p>
          <a:endParaRPr lang="en-GB"/>
        </a:p>
      </dgm:t>
    </dgm:pt>
    <dgm:pt modelId="{3BB12730-CF3B-422E-8174-97A3F0105ECB}" type="sibTrans" cxnId="{82AE3D2C-FD12-41DD-825B-CB8179F96C7F}">
      <dgm:prSet/>
      <dgm:spPr/>
      <dgm:t>
        <a:bodyPr/>
        <a:lstStyle/>
        <a:p>
          <a:endParaRPr lang="en-GB"/>
        </a:p>
      </dgm:t>
    </dgm:pt>
    <dgm:pt modelId="{BB93DE76-2AC6-4A9F-9F17-CA02D7CBC506}">
      <dgm:prSet/>
      <dgm:spPr/>
      <dgm:t>
        <a:bodyPr/>
        <a:lstStyle/>
        <a:p>
          <a:r>
            <a:rPr lang="en-US" dirty="0"/>
            <a:t>59% of Employees are less effective and engaged</a:t>
          </a:r>
        </a:p>
      </dgm:t>
    </dgm:pt>
    <dgm:pt modelId="{4906D48C-CEC1-419F-9CB3-984375DAF78B}" type="parTrans" cxnId="{3E9B4C75-A6A9-4051-BFBF-AD8E5DAFAAA1}">
      <dgm:prSet/>
      <dgm:spPr/>
      <dgm:t>
        <a:bodyPr/>
        <a:lstStyle/>
        <a:p>
          <a:endParaRPr lang="en-GB"/>
        </a:p>
      </dgm:t>
    </dgm:pt>
    <dgm:pt modelId="{E21C4853-3485-4733-8CE5-8EFEA8526029}" type="sibTrans" cxnId="{3E9B4C75-A6A9-4051-BFBF-AD8E5DAFAAA1}">
      <dgm:prSet/>
      <dgm:spPr/>
      <dgm:t>
        <a:bodyPr/>
        <a:lstStyle/>
        <a:p>
          <a:endParaRPr lang="en-GB"/>
        </a:p>
      </dgm:t>
    </dgm:pt>
    <dgm:pt modelId="{755BA26D-C9C7-4105-B456-9B89078A243F}">
      <dgm:prSet/>
      <dgm:spPr/>
      <dgm:t>
        <a:bodyPr/>
        <a:lstStyle/>
        <a:p>
          <a:r>
            <a:rPr lang="en-US" dirty="0"/>
            <a:t>62% say meetings do not bring teams closer together</a:t>
          </a:r>
        </a:p>
      </dgm:t>
    </dgm:pt>
    <dgm:pt modelId="{522897A0-6531-426D-9D4C-76950E8F260B}" type="parTrans" cxnId="{92C8E269-4910-4400-BB0A-1F0D9A595D0A}">
      <dgm:prSet/>
      <dgm:spPr/>
      <dgm:t>
        <a:bodyPr/>
        <a:lstStyle/>
        <a:p>
          <a:endParaRPr lang="en-GB"/>
        </a:p>
      </dgm:t>
    </dgm:pt>
    <dgm:pt modelId="{4D260F2C-BBF3-402A-B114-6EF07565C23A}" type="sibTrans" cxnId="{92C8E269-4910-4400-BB0A-1F0D9A595D0A}">
      <dgm:prSet/>
      <dgm:spPr/>
      <dgm:t>
        <a:bodyPr/>
        <a:lstStyle/>
        <a:p>
          <a:endParaRPr lang="en-GB"/>
        </a:p>
      </dgm:t>
    </dgm:pt>
    <dgm:pt modelId="{7CAC874C-4280-4AC2-B0F8-3E15DAAB1EF3}" type="pres">
      <dgm:prSet presAssocID="{420778E2-1591-432E-9EB7-ECFFA5FD5FE4}" presName="vert0" presStyleCnt="0">
        <dgm:presLayoutVars>
          <dgm:dir/>
          <dgm:animOne val="branch"/>
          <dgm:animLvl val="lvl"/>
        </dgm:presLayoutVars>
      </dgm:prSet>
      <dgm:spPr/>
    </dgm:pt>
    <dgm:pt modelId="{9D2D5D2C-455B-4D19-9FBB-035A7FCE1B34}" type="pres">
      <dgm:prSet presAssocID="{BA7C6019-3004-42EF-A89F-008220E71309}" presName="thickLine" presStyleLbl="alignNode1" presStyleIdx="0" presStyleCnt="6"/>
      <dgm:spPr/>
    </dgm:pt>
    <dgm:pt modelId="{A81EE9A8-F38E-461F-8704-412F8134C9E1}" type="pres">
      <dgm:prSet presAssocID="{BA7C6019-3004-42EF-A89F-008220E71309}" presName="horz1" presStyleCnt="0"/>
      <dgm:spPr/>
    </dgm:pt>
    <dgm:pt modelId="{068A2C20-744C-41D2-8AD2-C4FC20B0036F}" type="pres">
      <dgm:prSet presAssocID="{BA7C6019-3004-42EF-A89F-008220E71309}" presName="tx1" presStyleLbl="revTx" presStyleIdx="0" presStyleCnt="6"/>
      <dgm:spPr/>
    </dgm:pt>
    <dgm:pt modelId="{70213ACB-A46C-4F60-B08B-798B0C8FA3F9}" type="pres">
      <dgm:prSet presAssocID="{BA7C6019-3004-42EF-A89F-008220E71309}" presName="vert1" presStyleCnt="0"/>
      <dgm:spPr/>
    </dgm:pt>
    <dgm:pt modelId="{CBC136BD-700A-4599-897F-31060CEBC999}" type="pres">
      <dgm:prSet presAssocID="{755BA26D-C9C7-4105-B456-9B89078A243F}" presName="thickLine" presStyleLbl="alignNode1" presStyleIdx="1" presStyleCnt="6"/>
      <dgm:spPr/>
    </dgm:pt>
    <dgm:pt modelId="{5B5AA3FD-F0DF-4F8A-B8F7-237F328704B6}" type="pres">
      <dgm:prSet presAssocID="{755BA26D-C9C7-4105-B456-9B89078A243F}" presName="horz1" presStyleCnt="0"/>
      <dgm:spPr/>
    </dgm:pt>
    <dgm:pt modelId="{44096E38-FCE5-4F18-B9AB-12CBEEFAD5BA}" type="pres">
      <dgm:prSet presAssocID="{755BA26D-C9C7-4105-B456-9B89078A243F}" presName="tx1" presStyleLbl="revTx" presStyleIdx="1" presStyleCnt="6"/>
      <dgm:spPr/>
    </dgm:pt>
    <dgm:pt modelId="{CABC4F6F-E8C3-4C4A-86B3-335E7AB6B780}" type="pres">
      <dgm:prSet presAssocID="{755BA26D-C9C7-4105-B456-9B89078A243F}" presName="vert1" presStyleCnt="0"/>
      <dgm:spPr/>
    </dgm:pt>
    <dgm:pt modelId="{2A85A381-371E-4F7E-81B4-8220F21D5BC9}" type="pres">
      <dgm:prSet presAssocID="{BB93DE76-2AC6-4A9F-9F17-CA02D7CBC506}" presName="thickLine" presStyleLbl="alignNode1" presStyleIdx="2" presStyleCnt="6"/>
      <dgm:spPr/>
    </dgm:pt>
    <dgm:pt modelId="{4D4B9B32-E80A-4542-8A61-D81DBC35431A}" type="pres">
      <dgm:prSet presAssocID="{BB93DE76-2AC6-4A9F-9F17-CA02D7CBC506}" presName="horz1" presStyleCnt="0"/>
      <dgm:spPr/>
    </dgm:pt>
    <dgm:pt modelId="{691A5101-79AB-420E-8622-9A4E53B2C485}" type="pres">
      <dgm:prSet presAssocID="{BB93DE76-2AC6-4A9F-9F17-CA02D7CBC506}" presName="tx1" presStyleLbl="revTx" presStyleIdx="2" presStyleCnt="6"/>
      <dgm:spPr/>
    </dgm:pt>
    <dgm:pt modelId="{F483CF65-5C93-4CB5-838B-B05A91DF8AAF}" type="pres">
      <dgm:prSet presAssocID="{BB93DE76-2AC6-4A9F-9F17-CA02D7CBC506}" presName="vert1" presStyleCnt="0"/>
      <dgm:spPr/>
    </dgm:pt>
    <dgm:pt modelId="{11A502EF-C8D5-49EA-8567-C098812FF5AE}" type="pres">
      <dgm:prSet presAssocID="{FD6C7FAA-8E18-46CA-9FC6-8A8035A249A8}" presName="thickLine" presStyleLbl="alignNode1" presStyleIdx="3" presStyleCnt="6"/>
      <dgm:spPr/>
    </dgm:pt>
    <dgm:pt modelId="{9DFB3AAA-C574-45CE-8F42-77FBDF55B8BB}" type="pres">
      <dgm:prSet presAssocID="{FD6C7FAA-8E18-46CA-9FC6-8A8035A249A8}" presName="horz1" presStyleCnt="0"/>
      <dgm:spPr/>
    </dgm:pt>
    <dgm:pt modelId="{429E9084-ACA4-435E-9A00-E2ED165F481F}" type="pres">
      <dgm:prSet presAssocID="{FD6C7FAA-8E18-46CA-9FC6-8A8035A249A8}" presName="tx1" presStyleLbl="revTx" presStyleIdx="3" presStyleCnt="6"/>
      <dgm:spPr/>
    </dgm:pt>
    <dgm:pt modelId="{D6A0BE4D-B4D8-4DFB-BD69-C4747B3CB4D2}" type="pres">
      <dgm:prSet presAssocID="{FD6C7FAA-8E18-46CA-9FC6-8A8035A249A8}" presName="vert1" presStyleCnt="0"/>
      <dgm:spPr/>
    </dgm:pt>
    <dgm:pt modelId="{D3288C78-FB45-4AA7-9F64-68BAE2273E56}" type="pres">
      <dgm:prSet presAssocID="{40903247-568B-4E37-8B64-E17185CB67D5}" presName="thickLine" presStyleLbl="alignNode1" presStyleIdx="4" presStyleCnt="6"/>
      <dgm:spPr/>
    </dgm:pt>
    <dgm:pt modelId="{899AD456-5300-4BA9-A025-21FD130767C1}" type="pres">
      <dgm:prSet presAssocID="{40903247-568B-4E37-8B64-E17185CB67D5}" presName="horz1" presStyleCnt="0"/>
      <dgm:spPr/>
    </dgm:pt>
    <dgm:pt modelId="{C5EBEF66-ED77-4E76-9F6B-F7569EB1F0B2}" type="pres">
      <dgm:prSet presAssocID="{40903247-568B-4E37-8B64-E17185CB67D5}" presName="tx1" presStyleLbl="revTx" presStyleIdx="4" presStyleCnt="6"/>
      <dgm:spPr/>
    </dgm:pt>
    <dgm:pt modelId="{B0B65DD7-B0FE-4112-A4B3-596C56F5CFD5}" type="pres">
      <dgm:prSet presAssocID="{40903247-568B-4E37-8B64-E17185CB67D5}" presName="vert1" presStyleCnt="0"/>
      <dgm:spPr/>
    </dgm:pt>
    <dgm:pt modelId="{54F12CF3-C81C-48EC-824D-AB5F2805E7C9}" type="pres">
      <dgm:prSet presAssocID="{5A20DE48-C0B4-487C-A517-D4FEFB8199C1}" presName="thickLine" presStyleLbl="alignNode1" presStyleIdx="5" presStyleCnt="6"/>
      <dgm:spPr/>
    </dgm:pt>
    <dgm:pt modelId="{CA7BB23D-E360-4E5A-BFC9-1069CAFC775E}" type="pres">
      <dgm:prSet presAssocID="{5A20DE48-C0B4-487C-A517-D4FEFB8199C1}" presName="horz1" presStyleCnt="0"/>
      <dgm:spPr/>
    </dgm:pt>
    <dgm:pt modelId="{8F0518BD-10D6-481D-BB25-CCA5BBEDB619}" type="pres">
      <dgm:prSet presAssocID="{5A20DE48-C0B4-487C-A517-D4FEFB8199C1}" presName="tx1" presStyleLbl="revTx" presStyleIdx="5" presStyleCnt="6"/>
      <dgm:spPr/>
    </dgm:pt>
    <dgm:pt modelId="{89CA075E-968C-4AA2-BD03-3C1CC1DC7792}" type="pres">
      <dgm:prSet presAssocID="{5A20DE48-C0B4-487C-A517-D4FEFB8199C1}" presName="vert1" presStyleCnt="0"/>
      <dgm:spPr/>
    </dgm:pt>
  </dgm:ptLst>
  <dgm:cxnLst>
    <dgm:cxn modelId="{5266DD07-EEEC-485C-902E-E3A6B56CF0FB}" type="presOf" srcId="{BB93DE76-2AC6-4A9F-9F17-CA02D7CBC506}" destId="{691A5101-79AB-420E-8622-9A4E53B2C485}" srcOrd="0" destOrd="0" presId="urn:microsoft.com/office/officeart/2008/layout/LinedList"/>
    <dgm:cxn modelId="{A0FA6916-259B-4CEB-8681-6CD1C0EDEA51}" type="presOf" srcId="{BA7C6019-3004-42EF-A89F-008220E71309}" destId="{068A2C20-744C-41D2-8AD2-C4FC20B0036F}" srcOrd="0" destOrd="0" presId="urn:microsoft.com/office/officeart/2008/layout/LinedList"/>
    <dgm:cxn modelId="{82AE3D2C-FD12-41DD-825B-CB8179F96C7F}" srcId="{420778E2-1591-432E-9EB7-ECFFA5FD5FE4}" destId="{FD6C7FAA-8E18-46CA-9FC6-8A8035A249A8}" srcOrd="3" destOrd="0" parTransId="{B21FE498-3B42-4527-B463-58447DEA303F}" sibTransId="{3BB12730-CF3B-422E-8174-97A3F0105ECB}"/>
    <dgm:cxn modelId="{221AB830-C897-468A-A7EE-F25411DDDC5B}" type="presOf" srcId="{5A20DE48-C0B4-487C-A517-D4FEFB8199C1}" destId="{8F0518BD-10D6-481D-BB25-CCA5BBEDB619}" srcOrd="0" destOrd="0" presId="urn:microsoft.com/office/officeart/2008/layout/LinedList"/>
    <dgm:cxn modelId="{CDF23338-E5B8-4058-AC79-D0E117313471}" type="presOf" srcId="{420778E2-1591-432E-9EB7-ECFFA5FD5FE4}" destId="{7CAC874C-4280-4AC2-B0F8-3E15DAAB1EF3}" srcOrd="0" destOrd="0" presId="urn:microsoft.com/office/officeart/2008/layout/LinedList"/>
    <dgm:cxn modelId="{43D51A62-C800-44E4-9355-12C10379C3D3}" type="presOf" srcId="{FD6C7FAA-8E18-46CA-9FC6-8A8035A249A8}" destId="{429E9084-ACA4-435E-9A00-E2ED165F481F}" srcOrd="0" destOrd="0" presId="urn:microsoft.com/office/officeart/2008/layout/LinedList"/>
    <dgm:cxn modelId="{92C8E269-4910-4400-BB0A-1F0D9A595D0A}" srcId="{420778E2-1591-432E-9EB7-ECFFA5FD5FE4}" destId="{755BA26D-C9C7-4105-B456-9B89078A243F}" srcOrd="1" destOrd="0" parTransId="{522897A0-6531-426D-9D4C-76950E8F260B}" sibTransId="{4D260F2C-BBF3-402A-B114-6EF07565C23A}"/>
    <dgm:cxn modelId="{C846C654-25B9-4DA4-87DF-FA95FA1F9B02}" type="presOf" srcId="{755BA26D-C9C7-4105-B456-9B89078A243F}" destId="{44096E38-FCE5-4F18-B9AB-12CBEEFAD5BA}" srcOrd="0" destOrd="0" presId="urn:microsoft.com/office/officeart/2008/layout/LinedList"/>
    <dgm:cxn modelId="{3E9B4C75-A6A9-4051-BFBF-AD8E5DAFAAA1}" srcId="{420778E2-1591-432E-9EB7-ECFFA5FD5FE4}" destId="{BB93DE76-2AC6-4A9F-9F17-CA02D7CBC506}" srcOrd="2" destOrd="0" parTransId="{4906D48C-CEC1-419F-9CB3-984375DAF78B}" sibTransId="{E21C4853-3485-4733-8CE5-8EFEA8526029}"/>
    <dgm:cxn modelId="{1ECD9691-3E9A-4EE2-B168-550869463E05}" srcId="{420778E2-1591-432E-9EB7-ECFFA5FD5FE4}" destId="{40903247-568B-4E37-8B64-E17185CB67D5}" srcOrd="4" destOrd="0" parTransId="{58270ECC-938B-4BA5-94D8-8A86B99920C4}" sibTransId="{4F1B7049-FF07-4E1B-BD4D-B2605C1D01A6}"/>
    <dgm:cxn modelId="{CB8B1F93-5575-46B8-8309-77D3FFAC9D91}" type="presOf" srcId="{40903247-568B-4E37-8B64-E17185CB67D5}" destId="{C5EBEF66-ED77-4E76-9F6B-F7569EB1F0B2}" srcOrd="0" destOrd="0" presId="urn:microsoft.com/office/officeart/2008/layout/LinedList"/>
    <dgm:cxn modelId="{32B476EF-2C6E-49ED-A303-B603AE839A27}" srcId="{420778E2-1591-432E-9EB7-ECFFA5FD5FE4}" destId="{5A20DE48-C0B4-487C-A517-D4FEFB8199C1}" srcOrd="5" destOrd="0" parTransId="{EAA925F2-FDE2-460D-A78F-1F463DC9E52F}" sibTransId="{951425F6-F857-4CC8-9A2E-5BE81CB6CCC8}"/>
    <dgm:cxn modelId="{37DE22F5-2DDF-4BD3-BA17-3AD552ECF2D4}" srcId="{420778E2-1591-432E-9EB7-ECFFA5FD5FE4}" destId="{BA7C6019-3004-42EF-A89F-008220E71309}" srcOrd="0" destOrd="0" parTransId="{B9040113-1B79-4583-B998-8BFE9F09BC2A}" sibTransId="{643B5F64-5D4A-4365-A27E-FA8DF66E2643}"/>
    <dgm:cxn modelId="{EDD58AE8-FFDA-4B46-B102-5D21B6D20861}" type="presParOf" srcId="{7CAC874C-4280-4AC2-B0F8-3E15DAAB1EF3}" destId="{9D2D5D2C-455B-4D19-9FBB-035A7FCE1B34}" srcOrd="0" destOrd="0" presId="urn:microsoft.com/office/officeart/2008/layout/LinedList"/>
    <dgm:cxn modelId="{6D9743AF-0425-4A3D-BDC9-0948C8CAD571}" type="presParOf" srcId="{7CAC874C-4280-4AC2-B0F8-3E15DAAB1EF3}" destId="{A81EE9A8-F38E-461F-8704-412F8134C9E1}" srcOrd="1" destOrd="0" presId="urn:microsoft.com/office/officeart/2008/layout/LinedList"/>
    <dgm:cxn modelId="{5AED4C82-04C1-4599-9A23-4D452C779FE3}" type="presParOf" srcId="{A81EE9A8-F38E-461F-8704-412F8134C9E1}" destId="{068A2C20-744C-41D2-8AD2-C4FC20B0036F}" srcOrd="0" destOrd="0" presId="urn:microsoft.com/office/officeart/2008/layout/LinedList"/>
    <dgm:cxn modelId="{CB8E13E5-31EC-4CD5-90D1-B88E28706194}" type="presParOf" srcId="{A81EE9A8-F38E-461F-8704-412F8134C9E1}" destId="{70213ACB-A46C-4F60-B08B-798B0C8FA3F9}" srcOrd="1" destOrd="0" presId="urn:microsoft.com/office/officeart/2008/layout/LinedList"/>
    <dgm:cxn modelId="{B1EB2133-69E6-4EB6-BE80-39DFDDEC1688}" type="presParOf" srcId="{7CAC874C-4280-4AC2-B0F8-3E15DAAB1EF3}" destId="{CBC136BD-700A-4599-897F-31060CEBC999}" srcOrd="2" destOrd="0" presId="urn:microsoft.com/office/officeart/2008/layout/LinedList"/>
    <dgm:cxn modelId="{C4AD1CB3-6C80-4050-84AA-1D7EB9E0FE5A}" type="presParOf" srcId="{7CAC874C-4280-4AC2-B0F8-3E15DAAB1EF3}" destId="{5B5AA3FD-F0DF-4F8A-B8F7-237F328704B6}" srcOrd="3" destOrd="0" presId="urn:microsoft.com/office/officeart/2008/layout/LinedList"/>
    <dgm:cxn modelId="{221DCC2C-2B41-409F-AD9A-4C4A14301F3D}" type="presParOf" srcId="{5B5AA3FD-F0DF-4F8A-B8F7-237F328704B6}" destId="{44096E38-FCE5-4F18-B9AB-12CBEEFAD5BA}" srcOrd="0" destOrd="0" presId="urn:microsoft.com/office/officeart/2008/layout/LinedList"/>
    <dgm:cxn modelId="{B27E57D7-3D6E-4455-83FD-B26F7F9FA595}" type="presParOf" srcId="{5B5AA3FD-F0DF-4F8A-B8F7-237F328704B6}" destId="{CABC4F6F-E8C3-4C4A-86B3-335E7AB6B780}" srcOrd="1" destOrd="0" presId="urn:microsoft.com/office/officeart/2008/layout/LinedList"/>
    <dgm:cxn modelId="{4688A688-DBBF-4FE8-8A23-7588C8309448}" type="presParOf" srcId="{7CAC874C-4280-4AC2-B0F8-3E15DAAB1EF3}" destId="{2A85A381-371E-4F7E-81B4-8220F21D5BC9}" srcOrd="4" destOrd="0" presId="urn:microsoft.com/office/officeart/2008/layout/LinedList"/>
    <dgm:cxn modelId="{497AA94D-B87D-4C88-8DE2-2327E26B1662}" type="presParOf" srcId="{7CAC874C-4280-4AC2-B0F8-3E15DAAB1EF3}" destId="{4D4B9B32-E80A-4542-8A61-D81DBC35431A}" srcOrd="5" destOrd="0" presId="urn:microsoft.com/office/officeart/2008/layout/LinedList"/>
    <dgm:cxn modelId="{DDA4E908-A0BA-47C1-AC11-CD21C4627BCA}" type="presParOf" srcId="{4D4B9B32-E80A-4542-8A61-D81DBC35431A}" destId="{691A5101-79AB-420E-8622-9A4E53B2C485}" srcOrd="0" destOrd="0" presId="urn:microsoft.com/office/officeart/2008/layout/LinedList"/>
    <dgm:cxn modelId="{6BE2D3A6-199D-4AA5-B3BE-52ADA824577A}" type="presParOf" srcId="{4D4B9B32-E80A-4542-8A61-D81DBC35431A}" destId="{F483CF65-5C93-4CB5-838B-B05A91DF8AAF}" srcOrd="1" destOrd="0" presId="urn:microsoft.com/office/officeart/2008/layout/LinedList"/>
    <dgm:cxn modelId="{217B008E-3B3B-40EA-A22B-865989337118}" type="presParOf" srcId="{7CAC874C-4280-4AC2-B0F8-3E15DAAB1EF3}" destId="{11A502EF-C8D5-49EA-8567-C098812FF5AE}" srcOrd="6" destOrd="0" presId="urn:microsoft.com/office/officeart/2008/layout/LinedList"/>
    <dgm:cxn modelId="{721809DD-AD7C-4C0F-A10F-413591E71FDB}" type="presParOf" srcId="{7CAC874C-4280-4AC2-B0F8-3E15DAAB1EF3}" destId="{9DFB3AAA-C574-45CE-8F42-77FBDF55B8BB}" srcOrd="7" destOrd="0" presId="urn:microsoft.com/office/officeart/2008/layout/LinedList"/>
    <dgm:cxn modelId="{67CC6F6D-F95A-4775-A593-A868F9209150}" type="presParOf" srcId="{9DFB3AAA-C574-45CE-8F42-77FBDF55B8BB}" destId="{429E9084-ACA4-435E-9A00-E2ED165F481F}" srcOrd="0" destOrd="0" presId="urn:microsoft.com/office/officeart/2008/layout/LinedList"/>
    <dgm:cxn modelId="{F19F4449-0814-4FC2-B0E6-9C6278C21B6B}" type="presParOf" srcId="{9DFB3AAA-C574-45CE-8F42-77FBDF55B8BB}" destId="{D6A0BE4D-B4D8-4DFB-BD69-C4747B3CB4D2}" srcOrd="1" destOrd="0" presId="urn:microsoft.com/office/officeart/2008/layout/LinedList"/>
    <dgm:cxn modelId="{11463817-B3FE-4DD1-8EDC-7669F743D16F}" type="presParOf" srcId="{7CAC874C-4280-4AC2-B0F8-3E15DAAB1EF3}" destId="{D3288C78-FB45-4AA7-9F64-68BAE2273E56}" srcOrd="8" destOrd="0" presId="urn:microsoft.com/office/officeart/2008/layout/LinedList"/>
    <dgm:cxn modelId="{D4A7E2E6-4108-430D-8EA8-6C1CE246DD19}" type="presParOf" srcId="{7CAC874C-4280-4AC2-B0F8-3E15DAAB1EF3}" destId="{899AD456-5300-4BA9-A025-21FD130767C1}" srcOrd="9" destOrd="0" presId="urn:microsoft.com/office/officeart/2008/layout/LinedList"/>
    <dgm:cxn modelId="{E5E65592-0BA6-4470-9B96-54B47A92DBE7}" type="presParOf" srcId="{899AD456-5300-4BA9-A025-21FD130767C1}" destId="{C5EBEF66-ED77-4E76-9F6B-F7569EB1F0B2}" srcOrd="0" destOrd="0" presId="urn:microsoft.com/office/officeart/2008/layout/LinedList"/>
    <dgm:cxn modelId="{1E4EB425-6204-46DD-8ECD-A404347DC571}" type="presParOf" srcId="{899AD456-5300-4BA9-A025-21FD130767C1}" destId="{B0B65DD7-B0FE-4112-A4B3-596C56F5CFD5}" srcOrd="1" destOrd="0" presId="urn:microsoft.com/office/officeart/2008/layout/LinedList"/>
    <dgm:cxn modelId="{2EF75261-8FE8-4351-901A-CC9C1595D9F4}" type="presParOf" srcId="{7CAC874C-4280-4AC2-B0F8-3E15DAAB1EF3}" destId="{54F12CF3-C81C-48EC-824D-AB5F2805E7C9}" srcOrd="10" destOrd="0" presId="urn:microsoft.com/office/officeart/2008/layout/LinedList"/>
    <dgm:cxn modelId="{1BF7E389-2704-4D18-A261-A3ECFF83AB52}" type="presParOf" srcId="{7CAC874C-4280-4AC2-B0F8-3E15DAAB1EF3}" destId="{CA7BB23D-E360-4E5A-BFC9-1069CAFC775E}" srcOrd="11" destOrd="0" presId="urn:microsoft.com/office/officeart/2008/layout/LinedList"/>
    <dgm:cxn modelId="{A9667BB7-334A-462B-A2DB-5F63029EC815}" type="presParOf" srcId="{CA7BB23D-E360-4E5A-BFC9-1069CAFC775E}" destId="{8F0518BD-10D6-481D-BB25-CCA5BBEDB619}" srcOrd="0" destOrd="0" presId="urn:microsoft.com/office/officeart/2008/layout/LinedList"/>
    <dgm:cxn modelId="{70135254-63FF-4946-BB32-24F53AA9360B}" type="presParOf" srcId="{CA7BB23D-E360-4E5A-BFC9-1069CAFC775E}" destId="{89CA075E-968C-4AA2-BD03-3C1CC1DC779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0778E2-1591-432E-9EB7-ECFFA5FD5FE4}"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A7C6019-3004-42EF-A89F-008220E71309}">
      <dgm:prSet/>
      <dgm:spPr/>
      <dgm:t>
        <a:bodyPr/>
        <a:lstStyle/>
        <a:p>
          <a:r>
            <a:rPr lang="en-US" dirty="0"/>
            <a:t>Still issues with non-verbal communication</a:t>
          </a:r>
        </a:p>
      </dgm:t>
    </dgm:pt>
    <dgm:pt modelId="{B9040113-1B79-4583-B998-8BFE9F09BC2A}" type="parTrans" cxnId="{37DE22F5-2DDF-4BD3-BA17-3AD552ECF2D4}">
      <dgm:prSet/>
      <dgm:spPr/>
      <dgm:t>
        <a:bodyPr/>
        <a:lstStyle/>
        <a:p>
          <a:endParaRPr lang="en-US"/>
        </a:p>
      </dgm:t>
    </dgm:pt>
    <dgm:pt modelId="{643B5F64-5D4A-4365-A27E-FA8DF66E2643}" type="sibTrans" cxnId="{37DE22F5-2DDF-4BD3-BA17-3AD552ECF2D4}">
      <dgm:prSet/>
      <dgm:spPr/>
      <dgm:t>
        <a:bodyPr/>
        <a:lstStyle/>
        <a:p>
          <a:endParaRPr lang="en-US"/>
        </a:p>
      </dgm:t>
    </dgm:pt>
    <dgm:pt modelId="{21DCAD6B-2D88-4670-BD16-E754CA9F5EF9}">
      <dgm:prSet/>
      <dgm:spPr/>
      <dgm:t>
        <a:bodyPr/>
        <a:lstStyle/>
        <a:p>
          <a:r>
            <a:rPr lang="en-US" dirty="0"/>
            <a:t>Typing on a keyboard</a:t>
          </a:r>
        </a:p>
      </dgm:t>
    </dgm:pt>
    <dgm:pt modelId="{CA4877A7-DD2F-4599-BBE4-9E4E94587528}" type="parTrans" cxnId="{34930B99-42C7-4D63-8316-0A45F11D7A87}">
      <dgm:prSet/>
      <dgm:spPr/>
      <dgm:t>
        <a:bodyPr/>
        <a:lstStyle/>
        <a:p>
          <a:endParaRPr lang="en-US"/>
        </a:p>
      </dgm:t>
    </dgm:pt>
    <dgm:pt modelId="{7F706E9B-9F34-4941-A4E3-F0DE27D606A3}" type="sibTrans" cxnId="{34930B99-42C7-4D63-8316-0A45F11D7A87}">
      <dgm:prSet/>
      <dgm:spPr/>
      <dgm:t>
        <a:bodyPr/>
        <a:lstStyle/>
        <a:p>
          <a:endParaRPr lang="en-US"/>
        </a:p>
      </dgm:t>
    </dgm:pt>
    <dgm:pt modelId="{BEB7D4F7-74C7-4F78-88FC-7C1801F8F257}">
      <dgm:prSet/>
      <dgm:spPr/>
      <dgm:t>
        <a:bodyPr/>
        <a:lstStyle/>
        <a:p>
          <a:r>
            <a:rPr lang="en-US" dirty="0"/>
            <a:t>Personal space</a:t>
          </a:r>
        </a:p>
      </dgm:t>
    </dgm:pt>
    <dgm:pt modelId="{E81883D0-1165-465F-80A8-CBDDFD147670}" type="parTrans" cxnId="{ABEE243E-9620-408D-9CEF-B9AF6C5ED013}">
      <dgm:prSet/>
      <dgm:spPr/>
      <dgm:t>
        <a:bodyPr/>
        <a:lstStyle/>
        <a:p>
          <a:endParaRPr lang="en-US"/>
        </a:p>
      </dgm:t>
    </dgm:pt>
    <dgm:pt modelId="{665122CB-DC93-4565-85CC-6222DE948701}" type="sibTrans" cxnId="{ABEE243E-9620-408D-9CEF-B9AF6C5ED013}">
      <dgm:prSet/>
      <dgm:spPr/>
      <dgm:t>
        <a:bodyPr/>
        <a:lstStyle/>
        <a:p>
          <a:endParaRPr lang="en-US"/>
        </a:p>
      </dgm:t>
    </dgm:pt>
    <dgm:pt modelId="{0BF690FB-09E4-4CD0-9476-BE871D505DB5}">
      <dgm:prSet/>
      <dgm:spPr/>
      <dgm:t>
        <a:bodyPr/>
        <a:lstStyle/>
        <a:p>
          <a:r>
            <a:rPr lang="en-US" dirty="0"/>
            <a:t>Latency</a:t>
          </a:r>
        </a:p>
      </dgm:t>
    </dgm:pt>
    <dgm:pt modelId="{0E937EBE-2A67-4E1F-BF82-CFC05866BBC8}" type="sibTrans" cxnId="{812A2220-C584-4B59-BB2E-E250695809F4}">
      <dgm:prSet/>
      <dgm:spPr/>
      <dgm:t>
        <a:bodyPr/>
        <a:lstStyle/>
        <a:p>
          <a:endParaRPr lang="en-US"/>
        </a:p>
      </dgm:t>
    </dgm:pt>
    <dgm:pt modelId="{2D9D3B1B-E176-40C6-AE96-C271B1975E86}" type="parTrans" cxnId="{812A2220-C584-4B59-BB2E-E250695809F4}">
      <dgm:prSet/>
      <dgm:spPr/>
      <dgm:t>
        <a:bodyPr/>
        <a:lstStyle/>
        <a:p>
          <a:endParaRPr lang="en-US"/>
        </a:p>
      </dgm:t>
    </dgm:pt>
    <dgm:pt modelId="{7F15BA35-47A9-45A9-B50A-BA15379B6640}">
      <dgm:prSet/>
      <dgm:spPr/>
      <dgm:t>
        <a:bodyPr/>
        <a:lstStyle/>
        <a:p>
          <a:r>
            <a:rPr lang="en-US" dirty="0"/>
            <a:t>Avatars</a:t>
          </a:r>
        </a:p>
      </dgm:t>
    </dgm:pt>
    <dgm:pt modelId="{985006DA-A5AC-4DDB-88B4-AA95A2813CED}" type="parTrans" cxnId="{85272B69-440F-4CFC-B3B7-850F23C70F15}">
      <dgm:prSet/>
      <dgm:spPr/>
      <dgm:t>
        <a:bodyPr/>
        <a:lstStyle/>
        <a:p>
          <a:endParaRPr lang="en-GB"/>
        </a:p>
      </dgm:t>
    </dgm:pt>
    <dgm:pt modelId="{2C19D5B6-72EA-446D-BAE7-581E82082D3F}" type="sibTrans" cxnId="{85272B69-440F-4CFC-B3B7-850F23C70F15}">
      <dgm:prSet/>
      <dgm:spPr/>
      <dgm:t>
        <a:bodyPr/>
        <a:lstStyle/>
        <a:p>
          <a:endParaRPr lang="en-GB"/>
        </a:p>
      </dgm:t>
    </dgm:pt>
    <dgm:pt modelId="{7CAC874C-4280-4AC2-B0F8-3E15DAAB1EF3}" type="pres">
      <dgm:prSet presAssocID="{420778E2-1591-432E-9EB7-ECFFA5FD5FE4}" presName="vert0" presStyleCnt="0">
        <dgm:presLayoutVars>
          <dgm:dir/>
          <dgm:animOne val="branch"/>
          <dgm:animLvl val="lvl"/>
        </dgm:presLayoutVars>
      </dgm:prSet>
      <dgm:spPr/>
    </dgm:pt>
    <dgm:pt modelId="{9D2D5D2C-455B-4D19-9FBB-035A7FCE1B34}" type="pres">
      <dgm:prSet presAssocID="{BA7C6019-3004-42EF-A89F-008220E71309}" presName="thickLine" presStyleLbl="alignNode1" presStyleIdx="0" presStyleCnt="5"/>
      <dgm:spPr/>
    </dgm:pt>
    <dgm:pt modelId="{A81EE9A8-F38E-461F-8704-412F8134C9E1}" type="pres">
      <dgm:prSet presAssocID="{BA7C6019-3004-42EF-A89F-008220E71309}" presName="horz1" presStyleCnt="0"/>
      <dgm:spPr/>
    </dgm:pt>
    <dgm:pt modelId="{068A2C20-744C-41D2-8AD2-C4FC20B0036F}" type="pres">
      <dgm:prSet presAssocID="{BA7C6019-3004-42EF-A89F-008220E71309}" presName="tx1" presStyleLbl="revTx" presStyleIdx="0" presStyleCnt="5"/>
      <dgm:spPr/>
    </dgm:pt>
    <dgm:pt modelId="{70213ACB-A46C-4F60-B08B-798B0C8FA3F9}" type="pres">
      <dgm:prSet presAssocID="{BA7C6019-3004-42EF-A89F-008220E71309}" presName="vert1" presStyleCnt="0"/>
      <dgm:spPr/>
    </dgm:pt>
    <dgm:pt modelId="{FA64BF2B-AE2C-46B3-A8E7-6A975A722722}" type="pres">
      <dgm:prSet presAssocID="{21DCAD6B-2D88-4670-BD16-E754CA9F5EF9}" presName="thickLine" presStyleLbl="alignNode1" presStyleIdx="1" presStyleCnt="5"/>
      <dgm:spPr/>
    </dgm:pt>
    <dgm:pt modelId="{EA6B13AB-CCE9-491F-86BA-B01C64DD7042}" type="pres">
      <dgm:prSet presAssocID="{21DCAD6B-2D88-4670-BD16-E754CA9F5EF9}" presName="horz1" presStyleCnt="0"/>
      <dgm:spPr/>
    </dgm:pt>
    <dgm:pt modelId="{8B789FA8-7CFA-4757-8334-0B4A53D82C15}" type="pres">
      <dgm:prSet presAssocID="{21DCAD6B-2D88-4670-BD16-E754CA9F5EF9}" presName="tx1" presStyleLbl="revTx" presStyleIdx="1" presStyleCnt="5"/>
      <dgm:spPr/>
    </dgm:pt>
    <dgm:pt modelId="{76846EEC-A833-46D3-81AA-524FD139F6AC}" type="pres">
      <dgm:prSet presAssocID="{21DCAD6B-2D88-4670-BD16-E754CA9F5EF9}" presName="vert1" presStyleCnt="0"/>
      <dgm:spPr/>
    </dgm:pt>
    <dgm:pt modelId="{673DA700-46B8-406E-BC6A-F13DACE1073B}" type="pres">
      <dgm:prSet presAssocID="{BEB7D4F7-74C7-4F78-88FC-7C1801F8F257}" presName="thickLine" presStyleLbl="alignNode1" presStyleIdx="2" presStyleCnt="5"/>
      <dgm:spPr/>
    </dgm:pt>
    <dgm:pt modelId="{737D63E5-4E56-4852-960C-01B2C3F468F7}" type="pres">
      <dgm:prSet presAssocID="{BEB7D4F7-74C7-4F78-88FC-7C1801F8F257}" presName="horz1" presStyleCnt="0"/>
      <dgm:spPr/>
    </dgm:pt>
    <dgm:pt modelId="{61615C70-A354-4210-A199-63E085590063}" type="pres">
      <dgm:prSet presAssocID="{BEB7D4F7-74C7-4F78-88FC-7C1801F8F257}" presName="tx1" presStyleLbl="revTx" presStyleIdx="2" presStyleCnt="5"/>
      <dgm:spPr/>
    </dgm:pt>
    <dgm:pt modelId="{9D5ED42A-058C-4FFC-B161-1448AF6B49DF}" type="pres">
      <dgm:prSet presAssocID="{BEB7D4F7-74C7-4F78-88FC-7C1801F8F257}" presName="vert1" presStyleCnt="0"/>
      <dgm:spPr/>
    </dgm:pt>
    <dgm:pt modelId="{8940C862-1076-4F4C-B31E-D2D2AC25C5CA}" type="pres">
      <dgm:prSet presAssocID="{0BF690FB-09E4-4CD0-9476-BE871D505DB5}" presName="thickLine" presStyleLbl="alignNode1" presStyleIdx="3" presStyleCnt="5"/>
      <dgm:spPr/>
    </dgm:pt>
    <dgm:pt modelId="{2E44E0FB-AF6D-4E75-9DE1-265BC31F3340}" type="pres">
      <dgm:prSet presAssocID="{0BF690FB-09E4-4CD0-9476-BE871D505DB5}" presName="horz1" presStyleCnt="0"/>
      <dgm:spPr/>
    </dgm:pt>
    <dgm:pt modelId="{9814E919-F088-4EFC-A85B-61BF814F3AFC}" type="pres">
      <dgm:prSet presAssocID="{0BF690FB-09E4-4CD0-9476-BE871D505DB5}" presName="tx1" presStyleLbl="revTx" presStyleIdx="3" presStyleCnt="5"/>
      <dgm:spPr/>
    </dgm:pt>
    <dgm:pt modelId="{45AD1D6C-1176-4D35-A331-A675291DC1E1}" type="pres">
      <dgm:prSet presAssocID="{0BF690FB-09E4-4CD0-9476-BE871D505DB5}" presName="vert1" presStyleCnt="0"/>
      <dgm:spPr/>
    </dgm:pt>
    <dgm:pt modelId="{E024A0A3-DAB3-4FAB-A086-57B7731F62C0}" type="pres">
      <dgm:prSet presAssocID="{7F15BA35-47A9-45A9-B50A-BA15379B6640}" presName="thickLine" presStyleLbl="alignNode1" presStyleIdx="4" presStyleCnt="5"/>
      <dgm:spPr/>
    </dgm:pt>
    <dgm:pt modelId="{E3D2CECE-F00B-4CBE-86B4-72DEC22483C8}" type="pres">
      <dgm:prSet presAssocID="{7F15BA35-47A9-45A9-B50A-BA15379B6640}" presName="horz1" presStyleCnt="0"/>
      <dgm:spPr/>
    </dgm:pt>
    <dgm:pt modelId="{E5FE360F-8D07-459B-876C-DDDDCBC24901}" type="pres">
      <dgm:prSet presAssocID="{7F15BA35-47A9-45A9-B50A-BA15379B6640}" presName="tx1" presStyleLbl="revTx" presStyleIdx="4" presStyleCnt="5"/>
      <dgm:spPr/>
    </dgm:pt>
    <dgm:pt modelId="{0DDB07AE-DE43-4FA3-914D-80DEE0B69264}" type="pres">
      <dgm:prSet presAssocID="{7F15BA35-47A9-45A9-B50A-BA15379B6640}" presName="vert1" presStyleCnt="0"/>
      <dgm:spPr/>
    </dgm:pt>
  </dgm:ptLst>
  <dgm:cxnLst>
    <dgm:cxn modelId="{8BBCEB0F-A72A-4375-A07D-16FCBD0FF394}" type="presOf" srcId="{BEB7D4F7-74C7-4F78-88FC-7C1801F8F257}" destId="{61615C70-A354-4210-A199-63E085590063}" srcOrd="0" destOrd="0" presId="urn:microsoft.com/office/officeart/2008/layout/LinedList"/>
    <dgm:cxn modelId="{A0FA6916-259B-4CEB-8681-6CD1C0EDEA51}" type="presOf" srcId="{BA7C6019-3004-42EF-A89F-008220E71309}" destId="{068A2C20-744C-41D2-8AD2-C4FC20B0036F}" srcOrd="0" destOrd="0" presId="urn:microsoft.com/office/officeart/2008/layout/LinedList"/>
    <dgm:cxn modelId="{812A2220-C584-4B59-BB2E-E250695809F4}" srcId="{420778E2-1591-432E-9EB7-ECFFA5FD5FE4}" destId="{0BF690FB-09E4-4CD0-9476-BE871D505DB5}" srcOrd="3" destOrd="0" parTransId="{2D9D3B1B-E176-40C6-AE96-C271B1975E86}" sibTransId="{0E937EBE-2A67-4E1F-BF82-CFC05866BBC8}"/>
    <dgm:cxn modelId="{9BE7CC25-E18F-44EB-892B-A12E7DE6A5B2}" type="presOf" srcId="{0BF690FB-09E4-4CD0-9476-BE871D505DB5}" destId="{9814E919-F088-4EFC-A85B-61BF814F3AFC}" srcOrd="0" destOrd="0" presId="urn:microsoft.com/office/officeart/2008/layout/LinedList"/>
    <dgm:cxn modelId="{CDF23338-E5B8-4058-AC79-D0E117313471}" type="presOf" srcId="{420778E2-1591-432E-9EB7-ECFFA5FD5FE4}" destId="{7CAC874C-4280-4AC2-B0F8-3E15DAAB1EF3}" srcOrd="0" destOrd="0" presId="urn:microsoft.com/office/officeart/2008/layout/LinedList"/>
    <dgm:cxn modelId="{ABEE243E-9620-408D-9CEF-B9AF6C5ED013}" srcId="{420778E2-1591-432E-9EB7-ECFFA5FD5FE4}" destId="{BEB7D4F7-74C7-4F78-88FC-7C1801F8F257}" srcOrd="2" destOrd="0" parTransId="{E81883D0-1165-465F-80A8-CBDDFD147670}" sibTransId="{665122CB-DC93-4565-85CC-6222DE948701}"/>
    <dgm:cxn modelId="{85272B69-440F-4CFC-B3B7-850F23C70F15}" srcId="{420778E2-1591-432E-9EB7-ECFFA5FD5FE4}" destId="{7F15BA35-47A9-45A9-B50A-BA15379B6640}" srcOrd="4" destOrd="0" parTransId="{985006DA-A5AC-4DDB-88B4-AA95A2813CED}" sibTransId="{2C19D5B6-72EA-446D-BAE7-581E82082D3F}"/>
    <dgm:cxn modelId="{34930B99-42C7-4D63-8316-0A45F11D7A87}" srcId="{420778E2-1591-432E-9EB7-ECFFA5FD5FE4}" destId="{21DCAD6B-2D88-4670-BD16-E754CA9F5EF9}" srcOrd="1" destOrd="0" parTransId="{CA4877A7-DD2F-4599-BBE4-9E4E94587528}" sibTransId="{7F706E9B-9F34-4941-A4E3-F0DE27D606A3}"/>
    <dgm:cxn modelId="{577B61C1-0769-4148-8850-C3A0E249C955}" type="presOf" srcId="{21DCAD6B-2D88-4670-BD16-E754CA9F5EF9}" destId="{8B789FA8-7CFA-4757-8334-0B4A53D82C15}" srcOrd="0" destOrd="0" presId="urn:microsoft.com/office/officeart/2008/layout/LinedList"/>
    <dgm:cxn modelId="{569B16F3-330C-41B9-A787-81F272141616}" type="presOf" srcId="{7F15BA35-47A9-45A9-B50A-BA15379B6640}" destId="{E5FE360F-8D07-459B-876C-DDDDCBC24901}" srcOrd="0" destOrd="0" presId="urn:microsoft.com/office/officeart/2008/layout/LinedList"/>
    <dgm:cxn modelId="{37DE22F5-2DDF-4BD3-BA17-3AD552ECF2D4}" srcId="{420778E2-1591-432E-9EB7-ECFFA5FD5FE4}" destId="{BA7C6019-3004-42EF-A89F-008220E71309}" srcOrd="0" destOrd="0" parTransId="{B9040113-1B79-4583-B998-8BFE9F09BC2A}" sibTransId="{643B5F64-5D4A-4365-A27E-FA8DF66E2643}"/>
    <dgm:cxn modelId="{EDD58AE8-FFDA-4B46-B102-5D21B6D20861}" type="presParOf" srcId="{7CAC874C-4280-4AC2-B0F8-3E15DAAB1EF3}" destId="{9D2D5D2C-455B-4D19-9FBB-035A7FCE1B34}" srcOrd="0" destOrd="0" presId="urn:microsoft.com/office/officeart/2008/layout/LinedList"/>
    <dgm:cxn modelId="{6D9743AF-0425-4A3D-BDC9-0948C8CAD571}" type="presParOf" srcId="{7CAC874C-4280-4AC2-B0F8-3E15DAAB1EF3}" destId="{A81EE9A8-F38E-461F-8704-412F8134C9E1}" srcOrd="1" destOrd="0" presId="urn:microsoft.com/office/officeart/2008/layout/LinedList"/>
    <dgm:cxn modelId="{5AED4C82-04C1-4599-9A23-4D452C779FE3}" type="presParOf" srcId="{A81EE9A8-F38E-461F-8704-412F8134C9E1}" destId="{068A2C20-744C-41D2-8AD2-C4FC20B0036F}" srcOrd="0" destOrd="0" presId="urn:microsoft.com/office/officeart/2008/layout/LinedList"/>
    <dgm:cxn modelId="{CB8E13E5-31EC-4CD5-90D1-B88E28706194}" type="presParOf" srcId="{A81EE9A8-F38E-461F-8704-412F8134C9E1}" destId="{70213ACB-A46C-4F60-B08B-798B0C8FA3F9}" srcOrd="1" destOrd="0" presId="urn:microsoft.com/office/officeart/2008/layout/LinedList"/>
    <dgm:cxn modelId="{7A84136D-8A5C-4ADF-B10F-C6FBF730F5C8}" type="presParOf" srcId="{7CAC874C-4280-4AC2-B0F8-3E15DAAB1EF3}" destId="{FA64BF2B-AE2C-46B3-A8E7-6A975A722722}" srcOrd="2" destOrd="0" presId="urn:microsoft.com/office/officeart/2008/layout/LinedList"/>
    <dgm:cxn modelId="{55923935-E443-45AE-A3D9-DF362C13CCA6}" type="presParOf" srcId="{7CAC874C-4280-4AC2-B0F8-3E15DAAB1EF3}" destId="{EA6B13AB-CCE9-491F-86BA-B01C64DD7042}" srcOrd="3" destOrd="0" presId="urn:microsoft.com/office/officeart/2008/layout/LinedList"/>
    <dgm:cxn modelId="{ED499F80-4829-447E-A6E4-86B01CE453C5}" type="presParOf" srcId="{EA6B13AB-CCE9-491F-86BA-B01C64DD7042}" destId="{8B789FA8-7CFA-4757-8334-0B4A53D82C15}" srcOrd="0" destOrd="0" presId="urn:microsoft.com/office/officeart/2008/layout/LinedList"/>
    <dgm:cxn modelId="{D26B51DD-4D89-473F-B89D-76FCF4613E5D}" type="presParOf" srcId="{EA6B13AB-CCE9-491F-86BA-B01C64DD7042}" destId="{76846EEC-A833-46D3-81AA-524FD139F6AC}" srcOrd="1" destOrd="0" presId="urn:microsoft.com/office/officeart/2008/layout/LinedList"/>
    <dgm:cxn modelId="{716305F9-112A-4998-8B9F-F56CFF323FB1}" type="presParOf" srcId="{7CAC874C-4280-4AC2-B0F8-3E15DAAB1EF3}" destId="{673DA700-46B8-406E-BC6A-F13DACE1073B}" srcOrd="4" destOrd="0" presId="urn:microsoft.com/office/officeart/2008/layout/LinedList"/>
    <dgm:cxn modelId="{9A357EF9-7EA5-4D3E-A924-75D1EDE3FFB6}" type="presParOf" srcId="{7CAC874C-4280-4AC2-B0F8-3E15DAAB1EF3}" destId="{737D63E5-4E56-4852-960C-01B2C3F468F7}" srcOrd="5" destOrd="0" presId="urn:microsoft.com/office/officeart/2008/layout/LinedList"/>
    <dgm:cxn modelId="{D5C19A75-DAAF-431C-8031-B8B32B52C774}" type="presParOf" srcId="{737D63E5-4E56-4852-960C-01B2C3F468F7}" destId="{61615C70-A354-4210-A199-63E085590063}" srcOrd="0" destOrd="0" presId="urn:microsoft.com/office/officeart/2008/layout/LinedList"/>
    <dgm:cxn modelId="{0B96F38B-23F5-44D7-880C-CAE40898639F}" type="presParOf" srcId="{737D63E5-4E56-4852-960C-01B2C3F468F7}" destId="{9D5ED42A-058C-4FFC-B161-1448AF6B49DF}" srcOrd="1" destOrd="0" presId="urn:microsoft.com/office/officeart/2008/layout/LinedList"/>
    <dgm:cxn modelId="{26B8E39E-50AF-4416-AB41-26FC50AF31F2}" type="presParOf" srcId="{7CAC874C-4280-4AC2-B0F8-3E15DAAB1EF3}" destId="{8940C862-1076-4F4C-B31E-D2D2AC25C5CA}" srcOrd="6" destOrd="0" presId="urn:microsoft.com/office/officeart/2008/layout/LinedList"/>
    <dgm:cxn modelId="{CF637A17-7E3D-492B-9388-E7CCC615CD66}" type="presParOf" srcId="{7CAC874C-4280-4AC2-B0F8-3E15DAAB1EF3}" destId="{2E44E0FB-AF6D-4E75-9DE1-265BC31F3340}" srcOrd="7" destOrd="0" presId="urn:microsoft.com/office/officeart/2008/layout/LinedList"/>
    <dgm:cxn modelId="{F7EEFA69-112A-4DBC-873B-04D67451E554}" type="presParOf" srcId="{2E44E0FB-AF6D-4E75-9DE1-265BC31F3340}" destId="{9814E919-F088-4EFC-A85B-61BF814F3AFC}" srcOrd="0" destOrd="0" presId="urn:microsoft.com/office/officeart/2008/layout/LinedList"/>
    <dgm:cxn modelId="{73588A63-A242-4448-95CE-406D03794863}" type="presParOf" srcId="{2E44E0FB-AF6D-4E75-9DE1-265BC31F3340}" destId="{45AD1D6C-1176-4D35-A331-A675291DC1E1}" srcOrd="1" destOrd="0" presId="urn:microsoft.com/office/officeart/2008/layout/LinedList"/>
    <dgm:cxn modelId="{F44C6453-EDDF-49FB-8B6B-F9DDF10FF914}" type="presParOf" srcId="{7CAC874C-4280-4AC2-B0F8-3E15DAAB1EF3}" destId="{E024A0A3-DAB3-4FAB-A086-57B7731F62C0}" srcOrd="8" destOrd="0" presId="urn:microsoft.com/office/officeart/2008/layout/LinedList"/>
    <dgm:cxn modelId="{D19B9985-D718-451D-847B-EE188112218E}" type="presParOf" srcId="{7CAC874C-4280-4AC2-B0F8-3E15DAAB1EF3}" destId="{E3D2CECE-F00B-4CBE-86B4-72DEC22483C8}" srcOrd="9" destOrd="0" presId="urn:microsoft.com/office/officeart/2008/layout/LinedList"/>
    <dgm:cxn modelId="{7B717549-F8B3-4B0E-A715-168282C17BC9}" type="presParOf" srcId="{E3D2CECE-F00B-4CBE-86B4-72DEC22483C8}" destId="{E5FE360F-8D07-459B-876C-DDDDCBC24901}" srcOrd="0" destOrd="0" presId="urn:microsoft.com/office/officeart/2008/layout/LinedList"/>
    <dgm:cxn modelId="{E61BB78E-3080-44D3-8602-430FDA897B2D}" type="presParOf" srcId="{E3D2CECE-F00B-4CBE-86B4-72DEC22483C8}" destId="{0DDB07AE-DE43-4FA3-914D-80DEE0B6926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F44B8D-6849-4A76-922F-028404A0E2C1}"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8446B28D-6D4C-4E31-967B-5994044FCF0B}">
      <dgm:prSet/>
      <dgm:spPr/>
      <dgm:t>
        <a:bodyPr/>
        <a:lstStyle/>
        <a:p>
          <a:r>
            <a:rPr lang="en-US" dirty="0"/>
            <a:t>Everyone is focused</a:t>
          </a:r>
        </a:p>
      </dgm:t>
    </dgm:pt>
    <dgm:pt modelId="{A7E55C22-B1BD-441D-A1BC-4B4A7243D5DE}" type="parTrans" cxnId="{A5E8E345-9064-4CB4-BD11-38583B74F87E}">
      <dgm:prSet/>
      <dgm:spPr/>
      <dgm:t>
        <a:bodyPr/>
        <a:lstStyle/>
        <a:p>
          <a:endParaRPr lang="en-US"/>
        </a:p>
      </dgm:t>
    </dgm:pt>
    <dgm:pt modelId="{C8B3B548-47D5-474C-9780-1F12D5B4FB4C}" type="sibTrans" cxnId="{A5E8E345-9064-4CB4-BD11-38583B74F87E}">
      <dgm:prSet/>
      <dgm:spPr/>
      <dgm:t>
        <a:bodyPr/>
        <a:lstStyle/>
        <a:p>
          <a:endParaRPr lang="en-US"/>
        </a:p>
      </dgm:t>
    </dgm:pt>
    <dgm:pt modelId="{7545D858-FB96-4A91-B8ED-098BBB7C8073}">
      <dgm:prSet/>
      <dgm:spPr/>
      <dgm:t>
        <a:bodyPr/>
        <a:lstStyle/>
        <a:p>
          <a:r>
            <a:rPr lang="en-US" dirty="0"/>
            <a:t>Sense of presence for distributed teams</a:t>
          </a:r>
        </a:p>
      </dgm:t>
    </dgm:pt>
    <dgm:pt modelId="{6D3A5D65-C733-461B-A807-F5FD3033EC55}" type="parTrans" cxnId="{5AE0E26B-926A-48FB-AECD-D63E2F8A38FE}">
      <dgm:prSet/>
      <dgm:spPr/>
      <dgm:t>
        <a:bodyPr/>
        <a:lstStyle/>
        <a:p>
          <a:endParaRPr lang="en-GB"/>
        </a:p>
      </dgm:t>
    </dgm:pt>
    <dgm:pt modelId="{10C31E43-C146-419C-86C0-4AFDEC84985F}" type="sibTrans" cxnId="{5AE0E26B-926A-48FB-AECD-D63E2F8A38FE}">
      <dgm:prSet/>
      <dgm:spPr/>
      <dgm:t>
        <a:bodyPr/>
        <a:lstStyle/>
        <a:p>
          <a:endParaRPr lang="en-GB"/>
        </a:p>
      </dgm:t>
    </dgm:pt>
    <dgm:pt modelId="{79B32993-5907-47F7-B505-3CF841022F68}">
      <dgm:prSet/>
      <dgm:spPr/>
      <dgm:t>
        <a:bodyPr/>
        <a:lstStyle/>
        <a:p>
          <a:r>
            <a:rPr lang="en-US" dirty="0"/>
            <a:t>Reduces cost </a:t>
          </a:r>
        </a:p>
      </dgm:t>
    </dgm:pt>
    <dgm:pt modelId="{A4E27A52-49A9-4BBF-B847-70BCA343587B}" type="parTrans" cxnId="{0A41FCCC-DB29-4E29-9BE1-7E85767190CF}">
      <dgm:prSet/>
      <dgm:spPr/>
      <dgm:t>
        <a:bodyPr/>
        <a:lstStyle/>
        <a:p>
          <a:endParaRPr lang="en-GB"/>
        </a:p>
      </dgm:t>
    </dgm:pt>
    <dgm:pt modelId="{25BE66C1-5F50-41E4-AE9D-33E362454F14}" type="sibTrans" cxnId="{0A41FCCC-DB29-4E29-9BE1-7E85767190CF}">
      <dgm:prSet/>
      <dgm:spPr/>
      <dgm:t>
        <a:bodyPr/>
        <a:lstStyle/>
        <a:p>
          <a:endParaRPr lang="en-GB"/>
        </a:p>
      </dgm:t>
    </dgm:pt>
    <dgm:pt modelId="{9A2F75D2-208F-4CF1-A6DD-4DBF575D860A}">
      <dgm:prSet/>
      <dgm:spPr/>
      <dgm:t>
        <a:bodyPr/>
        <a:lstStyle/>
        <a:p>
          <a:r>
            <a:rPr lang="en-US" dirty="0"/>
            <a:t>Reduces C02 footprint</a:t>
          </a:r>
        </a:p>
      </dgm:t>
    </dgm:pt>
    <dgm:pt modelId="{B79F0C86-CB9C-438B-B88B-EDC28496EA20}" type="parTrans" cxnId="{74D54DEB-1ACC-4F14-88A4-CB4705E78B72}">
      <dgm:prSet/>
      <dgm:spPr/>
      <dgm:t>
        <a:bodyPr/>
        <a:lstStyle/>
        <a:p>
          <a:endParaRPr lang="en-GB"/>
        </a:p>
      </dgm:t>
    </dgm:pt>
    <dgm:pt modelId="{F357F864-D7D7-46D5-84C2-5C1AFE1BE700}" type="sibTrans" cxnId="{74D54DEB-1ACC-4F14-88A4-CB4705E78B72}">
      <dgm:prSet/>
      <dgm:spPr/>
      <dgm:t>
        <a:bodyPr/>
        <a:lstStyle/>
        <a:p>
          <a:endParaRPr lang="en-GB"/>
        </a:p>
      </dgm:t>
    </dgm:pt>
    <dgm:pt modelId="{2ABD9838-756B-49B8-9060-4A2DE54E83D2}">
      <dgm:prSet/>
      <dgm:spPr/>
      <dgm:t>
        <a:bodyPr/>
        <a:lstStyle/>
        <a:p>
          <a:r>
            <a:rPr lang="en-US" dirty="0"/>
            <a:t>Saves time</a:t>
          </a:r>
        </a:p>
      </dgm:t>
    </dgm:pt>
    <dgm:pt modelId="{D015E8E4-96C6-4920-8ADB-9DB0B1C57C7F}" type="parTrans" cxnId="{84B181D5-393C-416C-AA2B-E8BD3E0D17DA}">
      <dgm:prSet/>
      <dgm:spPr/>
      <dgm:t>
        <a:bodyPr/>
        <a:lstStyle/>
        <a:p>
          <a:endParaRPr lang="en-GB"/>
        </a:p>
      </dgm:t>
    </dgm:pt>
    <dgm:pt modelId="{F4E1B71E-9C18-4EDC-8847-5ECF4DC7B462}" type="sibTrans" cxnId="{84B181D5-393C-416C-AA2B-E8BD3E0D17DA}">
      <dgm:prSet/>
      <dgm:spPr/>
      <dgm:t>
        <a:bodyPr/>
        <a:lstStyle/>
        <a:p>
          <a:endParaRPr lang="en-GB"/>
        </a:p>
      </dgm:t>
    </dgm:pt>
    <dgm:pt modelId="{963F1C5C-9468-438B-8DBC-02D3134D83ED}">
      <dgm:prSet/>
      <dgm:spPr/>
      <dgm:t>
        <a:bodyPr/>
        <a:lstStyle/>
        <a:p>
          <a:r>
            <a:rPr lang="en-US" dirty="0"/>
            <a:t>Increases memory retention</a:t>
          </a:r>
        </a:p>
      </dgm:t>
    </dgm:pt>
    <dgm:pt modelId="{F715DCD8-A101-4E7D-A213-351C5A14A7A6}" type="parTrans" cxnId="{12676C99-43AC-4C03-B9F6-0D1713C1ABDA}">
      <dgm:prSet/>
      <dgm:spPr/>
      <dgm:t>
        <a:bodyPr/>
        <a:lstStyle/>
        <a:p>
          <a:endParaRPr lang="en-GB"/>
        </a:p>
      </dgm:t>
    </dgm:pt>
    <dgm:pt modelId="{178F4847-9AED-4813-BA48-E8B2DCBD7A80}" type="sibTrans" cxnId="{12676C99-43AC-4C03-B9F6-0D1713C1ABDA}">
      <dgm:prSet/>
      <dgm:spPr/>
      <dgm:t>
        <a:bodyPr/>
        <a:lstStyle/>
        <a:p>
          <a:endParaRPr lang="en-GB"/>
        </a:p>
      </dgm:t>
    </dgm:pt>
    <dgm:pt modelId="{923178EA-2848-4558-A8C5-448A0AEE280F}">
      <dgm:prSet/>
      <dgm:spPr/>
      <dgm:t>
        <a:bodyPr/>
        <a:lstStyle/>
        <a:p>
          <a:r>
            <a:rPr lang="en-US" dirty="0"/>
            <a:t>Experiences are treated as reality</a:t>
          </a:r>
        </a:p>
      </dgm:t>
    </dgm:pt>
    <dgm:pt modelId="{0585BA51-8B7C-4F3C-B2DD-95079BDCA199}" type="parTrans" cxnId="{9081391E-33E9-4A02-874B-D3AE9DB08911}">
      <dgm:prSet/>
      <dgm:spPr/>
      <dgm:t>
        <a:bodyPr/>
        <a:lstStyle/>
        <a:p>
          <a:endParaRPr lang="en-GB"/>
        </a:p>
      </dgm:t>
    </dgm:pt>
    <dgm:pt modelId="{C2D102B8-5E10-4FAD-9296-83B16F2FEFF3}" type="sibTrans" cxnId="{9081391E-33E9-4A02-874B-D3AE9DB08911}">
      <dgm:prSet/>
      <dgm:spPr/>
      <dgm:t>
        <a:bodyPr/>
        <a:lstStyle/>
        <a:p>
          <a:endParaRPr lang="en-GB"/>
        </a:p>
      </dgm:t>
    </dgm:pt>
    <dgm:pt modelId="{D42B583F-EC0D-4825-87AA-2D84EDC87F56}">
      <dgm:prSet/>
      <dgm:spPr/>
      <dgm:t>
        <a:bodyPr/>
        <a:lstStyle/>
        <a:p>
          <a:r>
            <a:rPr lang="en-US" dirty="0" err="1"/>
            <a:t>Behaviour</a:t>
          </a:r>
          <a:r>
            <a:rPr lang="en-US" dirty="0"/>
            <a:t> is impacted by virtual space</a:t>
          </a:r>
        </a:p>
      </dgm:t>
    </dgm:pt>
    <dgm:pt modelId="{83D6E3FE-B868-4E17-9CA4-953CA86AC09C}" type="parTrans" cxnId="{07B80AB9-9F46-4405-A862-AC8905E3270A}">
      <dgm:prSet/>
      <dgm:spPr/>
      <dgm:t>
        <a:bodyPr/>
        <a:lstStyle/>
        <a:p>
          <a:endParaRPr lang="en-GB"/>
        </a:p>
      </dgm:t>
    </dgm:pt>
    <dgm:pt modelId="{AEA8FD88-4AAB-49B4-8693-9FF5F0C96C15}" type="sibTrans" cxnId="{07B80AB9-9F46-4405-A862-AC8905E3270A}">
      <dgm:prSet/>
      <dgm:spPr/>
      <dgm:t>
        <a:bodyPr/>
        <a:lstStyle/>
        <a:p>
          <a:endParaRPr lang="en-GB"/>
        </a:p>
      </dgm:t>
    </dgm:pt>
    <dgm:pt modelId="{696F344F-B670-4B19-8E9F-3A841C241493}" type="pres">
      <dgm:prSet presAssocID="{CDF44B8D-6849-4A76-922F-028404A0E2C1}" presName="vert0" presStyleCnt="0">
        <dgm:presLayoutVars>
          <dgm:dir/>
          <dgm:animOne val="branch"/>
          <dgm:animLvl val="lvl"/>
        </dgm:presLayoutVars>
      </dgm:prSet>
      <dgm:spPr/>
    </dgm:pt>
    <dgm:pt modelId="{FC1D4C06-452C-4460-84BB-8D3E5C7BDC92}" type="pres">
      <dgm:prSet presAssocID="{8446B28D-6D4C-4E31-967B-5994044FCF0B}" presName="thickLine" presStyleLbl="alignNode1" presStyleIdx="0" presStyleCnt="8"/>
      <dgm:spPr/>
    </dgm:pt>
    <dgm:pt modelId="{63CCFB33-7E3A-4044-BA61-AFAF3005CE6D}" type="pres">
      <dgm:prSet presAssocID="{8446B28D-6D4C-4E31-967B-5994044FCF0B}" presName="horz1" presStyleCnt="0"/>
      <dgm:spPr/>
    </dgm:pt>
    <dgm:pt modelId="{46A0443F-169D-4EEA-9904-F4E85EC8E88E}" type="pres">
      <dgm:prSet presAssocID="{8446B28D-6D4C-4E31-967B-5994044FCF0B}" presName="tx1" presStyleLbl="revTx" presStyleIdx="0" presStyleCnt="8"/>
      <dgm:spPr/>
    </dgm:pt>
    <dgm:pt modelId="{4530C315-59D1-46D5-A17B-2B950C40B76F}" type="pres">
      <dgm:prSet presAssocID="{8446B28D-6D4C-4E31-967B-5994044FCF0B}" presName="vert1" presStyleCnt="0"/>
      <dgm:spPr/>
    </dgm:pt>
    <dgm:pt modelId="{1F5E97EC-A293-430C-A0CC-E37108672DBA}" type="pres">
      <dgm:prSet presAssocID="{7545D858-FB96-4A91-B8ED-098BBB7C8073}" presName="thickLine" presStyleLbl="alignNode1" presStyleIdx="1" presStyleCnt="8"/>
      <dgm:spPr/>
    </dgm:pt>
    <dgm:pt modelId="{21AAA1BF-DC8B-4B30-A95B-61D4BD70A669}" type="pres">
      <dgm:prSet presAssocID="{7545D858-FB96-4A91-B8ED-098BBB7C8073}" presName="horz1" presStyleCnt="0"/>
      <dgm:spPr/>
    </dgm:pt>
    <dgm:pt modelId="{EC83A036-E02F-4C59-9A83-DBB645D6015B}" type="pres">
      <dgm:prSet presAssocID="{7545D858-FB96-4A91-B8ED-098BBB7C8073}" presName="tx1" presStyleLbl="revTx" presStyleIdx="1" presStyleCnt="8"/>
      <dgm:spPr/>
    </dgm:pt>
    <dgm:pt modelId="{1E91F5AF-C7B4-4488-8695-D117AD6CABC2}" type="pres">
      <dgm:prSet presAssocID="{7545D858-FB96-4A91-B8ED-098BBB7C8073}" presName="vert1" presStyleCnt="0"/>
      <dgm:spPr/>
    </dgm:pt>
    <dgm:pt modelId="{217831A5-B7E4-4AE2-A903-570A93872CD5}" type="pres">
      <dgm:prSet presAssocID="{79B32993-5907-47F7-B505-3CF841022F68}" presName="thickLine" presStyleLbl="alignNode1" presStyleIdx="2" presStyleCnt="8"/>
      <dgm:spPr/>
    </dgm:pt>
    <dgm:pt modelId="{EC155273-2905-4C42-9A46-099BE948FD2E}" type="pres">
      <dgm:prSet presAssocID="{79B32993-5907-47F7-B505-3CF841022F68}" presName="horz1" presStyleCnt="0"/>
      <dgm:spPr/>
    </dgm:pt>
    <dgm:pt modelId="{0BB716E8-6287-4D82-8C47-3056FF638EE6}" type="pres">
      <dgm:prSet presAssocID="{79B32993-5907-47F7-B505-3CF841022F68}" presName="tx1" presStyleLbl="revTx" presStyleIdx="2" presStyleCnt="8"/>
      <dgm:spPr/>
    </dgm:pt>
    <dgm:pt modelId="{98ACEAB2-6254-4053-9EEF-326CC07B8B96}" type="pres">
      <dgm:prSet presAssocID="{79B32993-5907-47F7-B505-3CF841022F68}" presName="vert1" presStyleCnt="0"/>
      <dgm:spPr/>
    </dgm:pt>
    <dgm:pt modelId="{1796AF3F-4F99-452B-955C-FC9DC8F2C3FE}" type="pres">
      <dgm:prSet presAssocID="{9A2F75D2-208F-4CF1-A6DD-4DBF575D860A}" presName="thickLine" presStyleLbl="alignNode1" presStyleIdx="3" presStyleCnt="8"/>
      <dgm:spPr/>
    </dgm:pt>
    <dgm:pt modelId="{2E1613C0-C332-4F55-B54A-0DFAC11732C6}" type="pres">
      <dgm:prSet presAssocID="{9A2F75D2-208F-4CF1-A6DD-4DBF575D860A}" presName="horz1" presStyleCnt="0"/>
      <dgm:spPr/>
    </dgm:pt>
    <dgm:pt modelId="{1846880A-7755-49FA-B7CE-4B3373051AE1}" type="pres">
      <dgm:prSet presAssocID="{9A2F75D2-208F-4CF1-A6DD-4DBF575D860A}" presName="tx1" presStyleLbl="revTx" presStyleIdx="3" presStyleCnt="8"/>
      <dgm:spPr/>
    </dgm:pt>
    <dgm:pt modelId="{A7A737C0-3433-453B-9DE1-A6B6E7BD48D8}" type="pres">
      <dgm:prSet presAssocID="{9A2F75D2-208F-4CF1-A6DD-4DBF575D860A}" presName="vert1" presStyleCnt="0"/>
      <dgm:spPr/>
    </dgm:pt>
    <dgm:pt modelId="{A41B7F18-21F4-4AF3-9BAC-DECB1F2F38CA}" type="pres">
      <dgm:prSet presAssocID="{2ABD9838-756B-49B8-9060-4A2DE54E83D2}" presName="thickLine" presStyleLbl="alignNode1" presStyleIdx="4" presStyleCnt="8"/>
      <dgm:spPr/>
    </dgm:pt>
    <dgm:pt modelId="{44987394-EC24-4DBC-8985-EE2033332A8A}" type="pres">
      <dgm:prSet presAssocID="{2ABD9838-756B-49B8-9060-4A2DE54E83D2}" presName="horz1" presStyleCnt="0"/>
      <dgm:spPr/>
    </dgm:pt>
    <dgm:pt modelId="{0D26D31F-F1D6-4122-9C63-5984AD76F30D}" type="pres">
      <dgm:prSet presAssocID="{2ABD9838-756B-49B8-9060-4A2DE54E83D2}" presName="tx1" presStyleLbl="revTx" presStyleIdx="4" presStyleCnt="8"/>
      <dgm:spPr/>
    </dgm:pt>
    <dgm:pt modelId="{BF426B3E-B2FD-40A7-A025-31821860E79B}" type="pres">
      <dgm:prSet presAssocID="{2ABD9838-756B-49B8-9060-4A2DE54E83D2}" presName="vert1" presStyleCnt="0"/>
      <dgm:spPr/>
    </dgm:pt>
    <dgm:pt modelId="{150C01BD-070E-4133-B12B-DD2EEC318BDD}" type="pres">
      <dgm:prSet presAssocID="{963F1C5C-9468-438B-8DBC-02D3134D83ED}" presName="thickLine" presStyleLbl="alignNode1" presStyleIdx="5" presStyleCnt="8"/>
      <dgm:spPr/>
    </dgm:pt>
    <dgm:pt modelId="{077792C6-D946-47F0-806C-8CF84CC2F3AA}" type="pres">
      <dgm:prSet presAssocID="{963F1C5C-9468-438B-8DBC-02D3134D83ED}" presName="horz1" presStyleCnt="0"/>
      <dgm:spPr/>
    </dgm:pt>
    <dgm:pt modelId="{2A3220EE-6E38-4BFE-8FF3-5881F24D7EAD}" type="pres">
      <dgm:prSet presAssocID="{963F1C5C-9468-438B-8DBC-02D3134D83ED}" presName="tx1" presStyleLbl="revTx" presStyleIdx="5" presStyleCnt="8"/>
      <dgm:spPr/>
    </dgm:pt>
    <dgm:pt modelId="{75497330-4994-457D-9B86-40FB880134C1}" type="pres">
      <dgm:prSet presAssocID="{963F1C5C-9468-438B-8DBC-02D3134D83ED}" presName="vert1" presStyleCnt="0"/>
      <dgm:spPr/>
    </dgm:pt>
    <dgm:pt modelId="{74D63146-4BB8-44B1-9FF2-283898893FA9}" type="pres">
      <dgm:prSet presAssocID="{923178EA-2848-4558-A8C5-448A0AEE280F}" presName="thickLine" presStyleLbl="alignNode1" presStyleIdx="6" presStyleCnt="8"/>
      <dgm:spPr/>
    </dgm:pt>
    <dgm:pt modelId="{44CD0AED-576C-4EB3-AC36-53E20374FEA9}" type="pres">
      <dgm:prSet presAssocID="{923178EA-2848-4558-A8C5-448A0AEE280F}" presName="horz1" presStyleCnt="0"/>
      <dgm:spPr/>
    </dgm:pt>
    <dgm:pt modelId="{62D1C688-F05F-41A0-B8C9-F93880A4E07E}" type="pres">
      <dgm:prSet presAssocID="{923178EA-2848-4558-A8C5-448A0AEE280F}" presName="tx1" presStyleLbl="revTx" presStyleIdx="6" presStyleCnt="8"/>
      <dgm:spPr/>
    </dgm:pt>
    <dgm:pt modelId="{AB2D4302-B9F1-4C37-A28C-AE5523051431}" type="pres">
      <dgm:prSet presAssocID="{923178EA-2848-4558-A8C5-448A0AEE280F}" presName="vert1" presStyleCnt="0"/>
      <dgm:spPr/>
    </dgm:pt>
    <dgm:pt modelId="{C6FF78B6-C64D-47F2-9EBC-9B0C4EC29BDB}" type="pres">
      <dgm:prSet presAssocID="{D42B583F-EC0D-4825-87AA-2D84EDC87F56}" presName="thickLine" presStyleLbl="alignNode1" presStyleIdx="7" presStyleCnt="8"/>
      <dgm:spPr/>
    </dgm:pt>
    <dgm:pt modelId="{C8A0E9EF-0222-454E-A671-45B32A1FA6CA}" type="pres">
      <dgm:prSet presAssocID="{D42B583F-EC0D-4825-87AA-2D84EDC87F56}" presName="horz1" presStyleCnt="0"/>
      <dgm:spPr/>
    </dgm:pt>
    <dgm:pt modelId="{70F70A19-02CA-4EAA-A53F-070CB149DA42}" type="pres">
      <dgm:prSet presAssocID="{D42B583F-EC0D-4825-87AA-2D84EDC87F56}" presName="tx1" presStyleLbl="revTx" presStyleIdx="7" presStyleCnt="8"/>
      <dgm:spPr/>
    </dgm:pt>
    <dgm:pt modelId="{0EBB77B8-FB36-4F61-9523-BA184C57F31C}" type="pres">
      <dgm:prSet presAssocID="{D42B583F-EC0D-4825-87AA-2D84EDC87F56}" presName="vert1" presStyleCnt="0"/>
      <dgm:spPr/>
    </dgm:pt>
  </dgm:ptLst>
  <dgm:cxnLst>
    <dgm:cxn modelId="{7230590D-8B6E-4A34-B072-422E40F3CBA4}" type="presOf" srcId="{2ABD9838-756B-49B8-9060-4A2DE54E83D2}" destId="{0D26D31F-F1D6-4122-9C63-5984AD76F30D}" srcOrd="0" destOrd="0" presId="urn:microsoft.com/office/officeart/2008/layout/LinedList"/>
    <dgm:cxn modelId="{9081391E-33E9-4A02-874B-D3AE9DB08911}" srcId="{CDF44B8D-6849-4A76-922F-028404A0E2C1}" destId="{923178EA-2848-4558-A8C5-448A0AEE280F}" srcOrd="6" destOrd="0" parTransId="{0585BA51-8B7C-4F3C-B2DD-95079BDCA199}" sibTransId="{C2D102B8-5E10-4FAD-9296-83B16F2FEFF3}"/>
    <dgm:cxn modelId="{A67B702C-791D-4108-A7DB-738AC0294986}" type="presOf" srcId="{7545D858-FB96-4A91-B8ED-098BBB7C8073}" destId="{EC83A036-E02F-4C59-9A83-DBB645D6015B}" srcOrd="0" destOrd="0" presId="urn:microsoft.com/office/officeart/2008/layout/LinedList"/>
    <dgm:cxn modelId="{728B942C-A7EE-401D-915E-F10C7375AFF3}" type="presOf" srcId="{923178EA-2848-4558-A8C5-448A0AEE280F}" destId="{62D1C688-F05F-41A0-B8C9-F93880A4E07E}" srcOrd="0" destOrd="0" presId="urn:microsoft.com/office/officeart/2008/layout/LinedList"/>
    <dgm:cxn modelId="{1ADB7630-96DC-46EC-B463-046ED304F57B}" type="presOf" srcId="{79B32993-5907-47F7-B505-3CF841022F68}" destId="{0BB716E8-6287-4D82-8C47-3056FF638EE6}" srcOrd="0" destOrd="0" presId="urn:microsoft.com/office/officeart/2008/layout/LinedList"/>
    <dgm:cxn modelId="{A5E8E345-9064-4CB4-BD11-38583B74F87E}" srcId="{CDF44B8D-6849-4A76-922F-028404A0E2C1}" destId="{8446B28D-6D4C-4E31-967B-5994044FCF0B}" srcOrd="0" destOrd="0" parTransId="{A7E55C22-B1BD-441D-A1BC-4B4A7243D5DE}" sibTransId="{C8B3B548-47D5-474C-9780-1F12D5B4FB4C}"/>
    <dgm:cxn modelId="{5AE0E26B-926A-48FB-AECD-D63E2F8A38FE}" srcId="{CDF44B8D-6849-4A76-922F-028404A0E2C1}" destId="{7545D858-FB96-4A91-B8ED-098BBB7C8073}" srcOrd="1" destOrd="0" parTransId="{6D3A5D65-C733-461B-A807-F5FD3033EC55}" sibTransId="{10C31E43-C146-419C-86C0-4AFDEC84985F}"/>
    <dgm:cxn modelId="{12676C99-43AC-4C03-B9F6-0D1713C1ABDA}" srcId="{CDF44B8D-6849-4A76-922F-028404A0E2C1}" destId="{963F1C5C-9468-438B-8DBC-02D3134D83ED}" srcOrd="5" destOrd="0" parTransId="{F715DCD8-A101-4E7D-A213-351C5A14A7A6}" sibTransId="{178F4847-9AED-4813-BA48-E8B2DCBD7A80}"/>
    <dgm:cxn modelId="{F96DE9A2-2180-4A15-88E0-B8288A2CE6A0}" type="presOf" srcId="{963F1C5C-9468-438B-8DBC-02D3134D83ED}" destId="{2A3220EE-6E38-4BFE-8FF3-5881F24D7EAD}" srcOrd="0" destOrd="0" presId="urn:microsoft.com/office/officeart/2008/layout/LinedList"/>
    <dgm:cxn modelId="{BA6020A4-B946-4537-91E5-E07D583D0350}" type="presOf" srcId="{CDF44B8D-6849-4A76-922F-028404A0E2C1}" destId="{696F344F-B670-4B19-8E9F-3A841C241493}" srcOrd="0" destOrd="0" presId="urn:microsoft.com/office/officeart/2008/layout/LinedList"/>
    <dgm:cxn modelId="{2CBACEAC-8642-4EE8-9AB2-70A8886DA22C}" type="presOf" srcId="{9A2F75D2-208F-4CF1-A6DD-4DBF575D860A}" destId="{1846880A-7755-49FA-B7CE-4B3373051AE1}" srcOrd="0" destOrd="0" presId="urn:microsoft.com/office/officeart/2008/layout/LinedList"/>
    <dgm:cxn modelId="{FD9B7FB7-6BD7-4EB0-8C52-18EAD47B99DA}" type="presOf" srcId="{8446B28D-6D4C-4E31-967B-5994044FCF0B}" destId="{46A0443F-169D-4EEA-9904-F4E85EC8E88E}" srcOrd="0" destOrd="0" presId="urn:microsoft.com/office/officeart/2008/layout/LinedList"/>
    <dgm:cxn modelId="{07B80AB9-9F46-4405-A862-AC8905E3270A}" srcId="{CDF44B8D-6849-4A76-922F-028404A0E2C1}" destId="{D42B583F-EC0D-4825-87AA-2D84EDC87F56}" srcOrd="7" destOrd="0" parTransId="{83D6E3FE-B868-4E17-9CA4-953CA86AC09C}" sibTransId="{AEA8FD88-4AAB-49B4-8693-9FF5F0C96C15}"/>
    <dgm:cxn modelId="{9DE5E2C7-572C-4B44-BA2A-60D1708EEA41}" type="presOf" srcId="{D42B583F-EC0D-4825-87AA-2D84EDC87F56}" destId="{70F70A19-02CA-4EAA-A53F-070CB149DA42}" srcOrd="0" destOrd="0" presId="urn:microsoft.com/office/officeart/2008/layout/LinedList"/>
    <dgm:cxn modelId="{0A41FCCC-DB29-4E29-9BE1-7E85767190CF}" srcId="{CDF44B8D-6849-4A76-922F-028404A0E2C1}" destId="{79B32993-5907-47F7-B505-3CF841022F68}" srcOrd="2" destOrd="0" parTransId="{A4E27A52-49A9-4BBF-B847-70BCA343587B}" sibTransId="{25BE66C1-5F50-41E4-AE9D-33E362454F14}"/>
    <dgm:cxn modelId="{84B181D5-393C-416C-AA2B-E8BD3E0D17DA}" srcId="{CDF44B8D-6849-4A76-922F-028404A0E2C1}" destId="{2ABD9838-756B-49B8-9060-4A2DE54E83D2}" srcOrd="4" destOrd="0" parTransId="{D015E8E4-96C6-4920-8ADB-9DB0B1C57C7F}" sibTransId="{F4E1B71E-9C18-4EDC-8847-5ECF4DC7B462}"/>
    <dgm:cxn modelId="{74D54DEB-1ACC-4F14-88A4-CB4705E78B72}" srcId="{CDF44B8D-6849-4A76-922F-028404A0E2C1}" destId="{9A2F75D2-208F-4CF1-A6DD-4DBF575D860A}" srcOrd="3" destOrd="0" parTransId="{B79F0C86-CB9C-438B-B88B-EDC28496EA20}" sibTransId="{F357F864-D7D7-46D5-84C2-5C1AFE1BE700}"/>
    <dgm:cxn modelId="{A3DA82D0-25CB-4103-8C2F-B484D1497253}" type="presParOf" srcId="{696F344F-B670-4B19-8E9F-3A841C241493}" destId="{FC1D4C06-452C-4460-84BB-8D3E5C7BDC92}" srcOrd="0" destOrd="0" presId="urn:microsoft.com/office/officeart/2008/layout/LinedList"/>
    <dgm:cxn modelId="{F1427BFC-1091-4F7B-AF17-83738CDBF755}" type="presParOf" srcId="{696F344F-B670-4B19-8E9F-3A841C241493}" destId="{63CCFB33-7E3A-4044-BA61-AFAF3005CE6D}" srcOrd="1" destOrd="0" presId="urn:microsoft.com/office/officeart/2008/layout/LinedList"/>
    <dgm:cxn modelId="{E609C518-0938-4B1C-A950-861BCE47B860}" type="presParOf" srcId="{63CCFB33-7E3A-4044-BA61-AFAF3005CE6D}" destId="{46A0443F-169D-4EEA-9904-F4E85EC8E88E}" srcOrd="0" destOrd="0" presId="urn:microsoft.com/office/officeart/2008/layout/LinedList"/>
    <dgm:cxn modelId="{1E3B13B4-15D8-47B4-A3C1-BA0F956B5BC3}" type="presParOf" srcId="{63CCFB33-7E3A-4044-BA61-AFAF3005CE6D}" destId="{4530C315-59D1-46D5-A17B-2B950C40B76F}" srcOrd="1" destOrd="0" presId="urn:microsoft.com/office/officeart/2008/layout/LinedList"/>
    <dgm:cxn modelId="{8B2A1A66-299F-451F-92C4-C18FE977B61E}" type="presParOf" srcId="{696F344F-B670-4B19-8E9F-3A841C241493}" destId="{1F5E97EC-A293-430C-A0CC-E37108672DBA}" srcOrd="2" destOrd="0" presId="urn:microsoft.com/office/officeart/2008/layout/LinedList"/>
    <dgm:cxn modelId="{50BF8CBF-E587-4B9B-BA12-2D9A90E196F8}" type="presParOf" srcId="{696F344F-B670-4B19-8E9F-3A841C241493}" destId="{21AAA1BF-DC8B-4B30-A95B-61D4BD70A669}" srcOrd="3" destOrd="0" presId="urn:microsoft.com/office/officeart/2008/layout/LinedList"/>
    <dgm:cxn modelId="{D6308397-C277-4841-B3B7-5F5861106C80}" type="presParOf" srcId="{21AAA1BF-DC8B-4B30-A95B-61D4BD70A669}" destId="{EC83A036-E02F-4C59-9A83-DBB645D6015B}" srcOrd="0" destOrd="0" presId="urn:microsoft.com/office/officeart/2008/layout/LinedList"/>
    <dgm:cxn modelId="{8CDFD248-47EC-4FF9-A6F4-3145CB18D0BF}" type="presParOf" srcId="{21AAA1BF-DC8B-4B30-A95B-61D4BD70A669}" destId="{1E91F5AF-C7B4-4488-8695-D117AD6CABC2}" srcOrd="1" destOrd="0" presId="urn:microsoft.com/office/officeart/2008/layout/LinedList"/>
    <dgm:cxn modelId="{75AF54F9-4AD6-400A-AEC1-25B193461830}" type="presParOf" srcId="{696F344F-B670-4B19-8E9F-3A841C241493}" destId="{217831A5-B7E4-4AE2-A903-570A93872CD5}" srcOrd="4" destOrd="0" presId="urn:microsoft.com/office/officeart/2008/layout/LinedList"/>
    <dgm:cxn modelId="{9FB35091-947F-4929-96F1-624A1680D546}" type="presParOf" srcId="{696F344F-B670-4B19-8E9F-3A841C241493}" destId="{EC155273-2905-4C42-9A46-099BE948FD2E}" srcOrd="5" destOrd="0" presId="urn:microsoft.com/office/officeart/2008/layout/LinedList"/>
    <dgm:cxn modelId="{781F729F-28F6-4E64-89FC-D29866F8674F}" type="presParOf" srcId="{EC155273-2905-4C42-9A46-099BE948FD2E}" destId="{0BB716E8-6287-4D82-8C47-3056FF638EE6}" srcOrd="0" destOrd="0" presId="urn:microsoft.com/office/officeart/2008/layout/LinedList"/>
    <dgm:cxn modelId="{27D3C814-0350-45B7-8257-E1EC2933FE69}" type="presParOf" srcId="{EC155273-2905-4C42-9A46-099BE948FD2E}" destId="{98ACEAB2-6254-4053-9EEF-326CC07B8B96}" srcOrd="1" destOrd="0" presId="urn:microsoft.com/office/officeart/2008/layout/LinedList"/>
    <dgm:cxn modelId="{A96550D1-4445-4432-BCE4-1E9668B9A5FE}" type="presParOf" srcId="{696F344F-B670-4B19-8E9F-3A841C241493}" destId="{1796AF3F-4F99-452B-955C-FC9DC8F2C3FE}" srcOrd="6" destOrd="0" presId="urn:microsoft.com/office/officeart/2008/layout/LinedList"/>
    <dgm:cxn modelId="{C18DBAA6-6BC0-40CC-8BD2-88A8DAA02078}" type="presParOf" srcId="{696F344F-B670-4B19-8E9F-3A841C241493}" destId="{2E1613C0-C332-4F55-B54A-0DFAC11732C6}" srcOrd="7" destOrd="0" presId="urn:microsoft.com/office/officeart/2008/layout/LinedList"/>
    <dgm:cxn modelId="{25796FF2-B5FE-4477-B798-BD8626727722}" type="presParOf" srcId="{2E1613C0-C332-4F55-B54A-0DFAC11732C6}" destId="{1846880A-7755-49FA-B7CE-4B3373051AE1}" srcOrd="0" destOrd="0" presId="urn:microsoft.com/office/officeart/2008/layout/LinedList"/>
    <dgm:cxn modelId="{5708C730-E040-4772-9BB9-3B80A7A6858B}" type="presParOf" srcId="{2E1613C0-C332-4F55-B54A-0DFAC11732C6}" destId="{A7A737C0-3433-453B-9DE1-A6B6E7BD48D8}" srcOrd="1" destOrd="0" presId="urn:microsoft.com/office/officeart/2008/layout/LinedList"/>
    <dgm:cxn modelId="{F248E407-D2CA-47D9-87D1-55D42ACD8551}" type="presParOf" srcId="{696F344F-B670-4B19-8E9F-3A841C241493}" destId="{A41B7F18-21F4-4AF3-9BAC-DECB1F2F38CA}" srcOrd="8" destOrd="0" presId="urn:microsoft.com/office/officeart/2008/layout/LinedList"/>
    <dgm:cxn modelId="{FBC6D81E-069D-452E-A8F4-28F02BB5D85A}" type="presParOf" srcId="{696F344F-B670-4B19-8E9F-3A841C241493}" destId="{44987394-EC24-4DBC-8985-EE2033332A8A}" srcOrd="9" destOrd="0" presId="urn:microsoft.com/office/officeart/2008/layout/LinedList"/>
    <dgm:cxn modelId="{44D1304A-0A48-43FA-843D-2165CD97AC7D}" type="presParOf" srcId="{44987394-EC24-4DBC-8985-EE2033332A8A}" destId="{0D26D31F-F1D6-4122-9C63-5984AD76F30D}" srcOrd="0" destOrd="0" presId="urn:microsoft.com/office/officeart/2008/layout/LinedList"/>
    <dgm:cxn modelId="{787A4872-FEBF-43FD-8D8D-E5DC8878F1F6}" type="presParOf" srcId="{44987394-EC24-4DBC-8985-EE2033332A8A}" destId="{BF426B3E-B2FD-40A7-A025-31821860E79B}" srcOrd="1" destOrd="0" presId="urn:microsoft.com/office/officeart/2008/layout/LinedList"/>
    <dgm:cxn modelId="{67CD77D5-9E52-4612-B9FB-CEBA727BEC30}" type="presParOf" srcId="{696F344F-B670-4B19-8E9F-3A841C241493}" destId="{150C01BD-070E-4133-B12B-DD2EEC318BDD}" srcOrd="10" destOrd="0" presId="urn:microsoft.com/office/officeart/2008/layout/LinedList"/>
    <dgm:cxn modelId="{97BC7D53-42AA-4FB9-AA35-2EBF916A45E9}" type="presParOf" srcId="{696F344F-B670-4B19-8E9F-3A841C241493}" destId="{077792C6-D946-47F0-806C-8CF84CC2F3AA}" srcOrd="11" destOrd="0" presId="urn:microsoft.com/office/officeart/2008/layout/LinedList"/>
    <dgm:cxn modelId="{D07E5C1D-5E55-4811-BEED-43E3437A1DD4}" type="presParOf" srcId="{077792C6-D946-47F0-806C-8CF84CC2F3AA}" destId="{2A3220EE-6E38-4BFE-8FF3-5881F24D7EAD}" srcOrd="0" destOrd="0" presId="urn:microsoft.com/office/officeart/2008/layout/LinedList"/>
    <dgm:cxn modelId="{2D8ADC78-256C-4563-BD4C-1C857CB69810}" type="presParOf" srcId="{077792C6-D946-47F0-806C-8CF84CC2F3AA}" destId="{75497330-4994-457D-9B86-40FB880134C1}" srcOrd="1" destOrd="0" presId="urn:microsoft.com/office/officeart/2008/layout/LinedList"/>
    <dgm:cxn modelId="{3CD762A3-9DAB-4B7D-B8BB-C77D5A1E876E}" type="presParOf" srcId="{696F344F-B670-4B19-8E9F-3A841C241493}" destId="{74D63146-4BB8-44B1-9FF2-283898893FA9}" srcOrd="12" destOrd="0" presId="urn:microsoft.com/office/officeart/2008/layout/LinedList"/>
    <dgm:cxn modelId="{6D1BA207-E714-43E5-84FF-545BD32AAE0A}" type="presParOf" srcId="{696F344F-B670-4B19-8E9F-3A841C241493}" destId="{44CD0AED-576C-4EB3-AC36-53E20374FEA9}" srcOrd="13" destOrd="0" presId="urn:microsoft.com/office/officeart/2008/layout/LinedList"/>
    <dgm:cxn modelId="{ACD37B3A-FD24-4F64-92A0-2F30992BCE22}" type="presParOf" srcId="{44CD0AED-576C-4EB3-AC36-53E20374FEA9}" destId="{62D1C688-F05F-41A0-B8C9-F93880A4E07E}" srcOrd="0" destOrd="0" presId="urn:microsoft.com/office/officeart/2008/layout/LinedList"/>
    <dgm:cxn modelId="{D6F68B90-54C3-489D-BE94-F9D8B3846190}" type="presParOf" srcId="{44CD0AED-576C-4EB3-AC36-53E20374FEA9}" destId="{AB2D4302-B9F1-4C37-A28C-AE5523051431}" srcOrd="1" destOrd="0" presId="urn:microsoft.com/office/officeart/2008/layout/LinedList"/>
    <dgm:cxn modelId="{9C9BA66D-C9A2-4916-B36D-D78EEF71C15C}" type="presParOf" srcId="{696F344F-B670-4B19-8E9F-3A841C241493}" destId="{C6FF78B6-C64D-47F2-9EBC-9B0C4EC29BDB}" srcOrd="14" destOrd="0" presId="urn:microsoft.com/office/officeart/2008/layout/LinedList"/>
    <dgm:cxn modelId="{4DC83656-806F-4449-8507-DC075C294567}" type="presParOf" srcId="{696F344F-B670-4B19-8E9F-3A841C241493}" destId="{C8A0E9EF-0222-454E-A671-45B32A1FA6CA}" srcOrd="15" destOrd="0" presId="urn:microsoft.com/office/officeart/2008/layout/LinedList"/>
    <dgm:cxn modelId="{B3ED8ECC-3425-424B-AF15-1A60068B264D}" type="presParOf" srcId="{C8A0E9EF-0222-454E-A671-45B32A1FA6CA}" destId="{70F70A19-02CA-4EAA-A53F-070CB149DA42}" srcOrd="0" destOrd="0" presId="urn:microsoft.com/office/officeart/2008/layout/LinedList"/>
    <dgm:cxn modelId="{8ACA86E4-4EE2-4669-9C53-E0605B0B450F}" type="presParOf" srcId="{C8A0E9EF-0222-454E-A671-45B32A1FA6CA}" destId="{0EBB77B8-FB36-4F61-9523-BA184C57F3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F44B8D-6849-4A76-922F-028404A0E2C1}"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8446B28D-6D4C-4E31-967B-5994044FCF0B}">
      <dgm:prSet/>
      <dgm:spPr/>
      <dgm:t>
        <a:bodyPr/>
        <a:lstStyle/>
        <a:p>
          <a:r>
            <a:rPr lang="en-US" dirty="0"/>
            <a:t>Everyone is focused</a:t>
          </a:r>
        </a:p>
      </dgm:t>
    </dgm:pt>
    <dgm:pt modelId="{A7E55C22-B1BD-441D-A1BC-4B4A7243D5DE}" type="parTrans" cxnId="{A5E8E345-9064-4CB4-BD11-38583B74F87E}">
      <dgm:prSet/>
      <dgm:spPr/>
      <dgm:t>
        <a:bodyPr/>
        <a:lstStyle/>
        <a:p>
          <a:endParaRPr lang="en-US"/>
        </a:p>
      </dgm:t>
    </dgm:pt>
    <dgm:pt modelId="{C8B3B548-47D5-474C-9780-1F12D5B4FB4C}" type="sibTrans" cxnId="{A5E8E345-9064-4CB4-BD11-38583B74F87E}">
      <dgm:prSet/>
      <dgm:spPr/>
      <dgm:t>
        <a:bodyPr/>
        <a:lstStyle/>
        <a:p>
          <a:endParaRPr lang="en-US"/>
        </a:p>
      </dgm:t>
    </dgm:pt>
    <dgm:pt modelId="{7545D858-FB96-4A91-B8ED-098BBB7C8073}">
      <dgm:prSet/>
      <dgm:spPr/>
      <dgm:t>
        <a:bodyPr/>
        <a:lstStyle/>
        <a:p>
          <a:r>
            <a:rPr lang="en-US" dirty="0"/>
            <a:t>Sense of presence for distributed teams</a:t>
          </a:r>
        </a:p>
      </dgm:t>
    </dgm:pt>
    <dgm:pt modelId="{6D3A5D65-C733-461B-A807-F5FD3033EC55}" type="parTrans" cxnId="{5AE0E26B-926A-48FB-AECD-D63E2F8A38FE}">
      <dgm:prSet/>
      <dgm:spPr/>
      <dgm:t>
        <a:bodyPr/>
        <a:lstStyle/>
        <a:p>
          <a:endParaRPr lang="en-GB"/>
        </a:p>
      </dgm:t>
    </dgm:pt>
    <dgm:pt modelId="{10C31E43-C146-419C-86C0-4AFDEC84985F}" type="sibTrans" cxnId="{5AE0E26B-926A-48FB-AECD-D63E2F8A38FE}">
      <dgm:prSet/>
      <dgm:spPr/>
      <dgm:t>
        <a:bodyPr/>
        <a:lstStyle/>
        <a:p>
          <a:endParaRPr lang="en-GB"/>
        </a:p>
      </dgm:t>
    </dgm:pt>
    <dgm:pt modelId="{79B32993-5907-47F7-B505-3CF841022F68}">
      <dgm:prSet/>
      <dgm:spPr/>
      <dgm:t>
        <a:bodyPr/>
        <a:lstStyle/>
        <a:p>
          <a:r>
            <a:rPr lang="en-US" dirty="0"/>
            <a:t>Reduces cost </a:t>
          </a:r>
        </a:p>
      </dgm:t>
    </dgm:pt>
    <dgm:pt modelId="{A4E27A52-49A9-4BBF-B847-70BCA343587B}" type="parTrans" cxnId="{0A41FCCC-DB29-4E29-9BE1-7E85767190CF}">
      <dgm:prSet/>
      <dgm:spPr/>
      <dgm:t>
        <a:bodyPr/>
        <a:lstStyle/>
        <a:p>
          <a:endParaRPr lang="en-GB"/>
        </a:p>
      </dgm:t>
    </dgm:pt>
    <dgm:pt modelId="{25BE66C1-5F50-41E4-AE9D-33E362454F14}" type="sibTrans" cxnId="{0A41FCCC-DB29-4E29-9BE1-7E85767190CF}">
      <dgm:prSet/>
      <dgm:spPr/>
      <dgm:t>
        <a:bodyPr/>
        <a:lstStyle/>
        <a:p>
          <a:endParaRPr lang="en-GB"/>
        </a:p>
      </dgm:t>
    </dgm:pt>
    <dgm:pt modelId="{9A2F75D2-208F-4CF1-A6DD-4DBF575D860A}">
      <dgm:prSet/>
      <dgm:spPr/>
      <dgm:t>
        <a:bodyPr/>
        <a:lstStyle/>
        <a:p>
          <a:r>
            <a:rPr lang="en-US" dirty="0"/>
            <a:t>Reduces C02 footprint</a:t>
          </a:r>
        </a:p>
      </dgm:t>
    </dgm:pt>
    <dgm:pt modelId="{B79F0C86-CB9C-438B-B88B-EDC28496EA20}" type="parTrans" cxnId="{74D54DEB-1ACC-4F14-88A4-CB4705E78B72}">
      <dgm:prSet/>
      <dgm:spPr/>
      <dgm:t>
        <a:bodyPr/>
        <a:lstStyle/>
        <a:p>
          <a:endParaRPr lang="en-GB"/>
        </a:p>
      </dgm:t>
    </dgm:pt>
    <dgm:pt modelId="{F357F864-D7D7-46D5-84C2-5C1AFE1BE700}" type="sibTrans" cxnId="{74D54DEB-1ACC-4F14-88A4-CB4705E78B72}">
      <dgm:prSet/>
      <dgm:spPr/>
      <dgm:t>
        <a:bodyPr/>
        <a:lstStyle/>
        <a:p>
          <a:endParaRPr lang="en-GB"/>
        </a:p>
      </dgm:t>
    </dgm:pt>
    <dgm:pt modelId="{2ABD9838-756B-49B8-9060-4A2DE54E83D2}">
      <dgm:prSet/>
      <dgm:spPr/>
      <dgm:t>
        <a:bodyPr/>
        <a:lstStyle/>
        <a:p>
          <a:r>
            <a:rPr lang="en-US" dirty="0"/>
            <a:t>Saves time</a:t>
          </a:r>
        </a:p>
      </dgm:t>
    </dgm:pt>
    <dgm:pt modelId="{D015E8E4-96C6-4920-8ADB-9DB0B1C57C7F}" type="parTrans" cxnId="{84B181D5-393C-416C-AA2B-E8BD3E0D17DA}">
      <dgm:prSet/>
      <dgm:spPr/>
      <dgm:t>
        <a:bodyPr/>
        <a:lstStyle/>
        <a:p>
          <a:endParaRPr lang="en-GB"/>
        </a:p>
      </dgm:t>
    </dgm:pt>
    <dgm:pt modelId="{F4E1B71E-9C18-4EDC-8847-5ECF4DC7B462}" type="sibTrans" cxnId="{84B181D5-393C-416C-AA2B-E8BD3E0D17DA}">
      <dgm:prSet/>
      <dgm:spPr/>
      <dgm:t>
        <a:bodyPr/>
        <a:lstStyle/>
        <a:p>
          <a:endParaRPr lang="en-GB"/>
        </a:p>
      </dgm:t>
    </dgm:pt>
    <dgm:pt modelId="{963F1C5C-9468-438B-8DBC-02D3134D83ED}">
      <dgm:prSet/>
      <dgm:spPr/>
      <dgm:t>
        <a:bodyPr/>
        <a:lstStyle/>
        <a:p>
          <a:r>
            <a:rPr lang="en-US" dirty="0"/>
            <a:t>Increases memory retention</a:t>
          </a:r>
        </a:p>
      </dgm:t>
    </dgm:pt>
    <dgm:pt modelId="{F715DCD8-A101-4E7D-A213-351C5A14A7A6}" type="parTrans" cxnId="{12676C99-43AC-4C03-B9F6-0D1713C1ABDA}">
      <dgm:prSet/>
      <dgm:spPr/>
      <dgm:t>
        <a:bodyPr/>
        <a:lstStyle/>
        <a:p>
          <a:endParaRPr lang="en-GB"/>
        </a:p>
      </dgm:t>
    </dgm:pt>
    <dgm:pt modelId="{178F4847-9AED-4813-BA48-E8B2DCBD7A80}" type="sibTrans" cxnId="{12676C99-43AC-4C03-B9F6-0D1713C1ABDA}">
      <dgm:prSet/>
      <dgm:spPr/>
      <dgm:t>
        <a:bodyPr/>
        <a:lstStyle/>
        <a:p>
          <a:endParaRPr lang="en-GB"/>
        </a:p>
      </dgm:t>
    </dgm:pt>
    <dgm:pt modelId="{923178EA-2848-4558-A8C5-448A0AEE280F}">
      <dgm:prSet/>
      <dgm:spPr/>
      <dgm:t>
        <a:bodyPr/>
        <a:lstStyle/>
        <a:p>
          <a:r>
            <a:rPr lang="en-US" dirty="0"/>
            <a:t>Experiences are treated as reality</a:t>
          </a:r>
        </a:p>
      </dgm:t>
    </dgm:pt>
    <dgm:pt modelId="{0585BA51-8B7C-4F3C-B2DD-95079BDCA199}" type="parTrans" cxnId="{9081391E-33E9-4A02-874B-D3AE9DB08911}">
      <dgm:prSet/>
      <dgm:spPr/>
      <dgm:t>
        <a:bodyPr/>
        <a:lstStyle/>
        <a:p>
          <a:endParaRPr lang="en-GB"/>
        </a:p>
      </dgm:t>
    </dgm:pt>
    <dgm:pt modelId="{C2D102B8-5E10-4FAD-9296-83B16F2FEFF3}" type="sibTrans" cxnId="{9081391E-33E9-4A02-874B-D3AE9DB08911}">
      <dgm:prSet/>
      <dgm:spPr/>
      <dgm:t>
        <a:bodyPr/>
        <a:lstStyle/>
        <a:p>
          <a:endParaRPr lang="en-GB"/>
        </a:p>
      </dgm:t>
    </dgm:pt>
    <dgm:pt modelId="{D42B583F-EC0D-4825-87AA-2D84EDC87F56}">
      <dgm:prSet/>
      <dgm:spPr/>
      <dgm:t>
        <a:bodyPr/>
        <a:lstStyle/>
        <a:p>
          <a:r>
            <a:rPr lang="en-US" dirty="0" err="1"/>
            <a:t>Behaviour</a:t>
          </a:r>
          <a:r>
            <a:rPr lang="en-US" dirty="0"/>
            <a:t> is impacted by virtual space</a:t>
          </a:r>
        </a:p>
      </dgm:t>
    </dgm:pt>
    <dgm:pt modelId="{83D6E3FE-B868-4E17-9CA4-953CA86AC09C}" type="parTrans" cxnId="{07B80AB9-9F46-4405-A862-AC8905E3270A}">
      <dgm:prSet/>
      <dgm:spPr/>
      <dgm:t>
        <a:bodyPr/>
        <a:lstStyle/>
        <a:p>
          <a:endParaRPr lang="en-GB"/>
        </a:p>
      </dgm:t>
    </dgm:pt>
    <dgm:pt modelId="{AEA8FD88-4AAB-49B4-8693-9FF5F0C96C15}" type="sibTrans" cxnId="{07B80AB9-9F46-4405-A862-AC8905E3270A}">
      <dgm:prSet/>
      <dgm:spPr/>
      <dgm:t>
        <a:bodyPr/>
        <a:lstStyle/>
        <a:p>
          <a:endParaRPr lang="en-GB"/>
        </a:p>
      </dgm:t>
    </dgm:pt>
    <dgm:pt modelId="{696F344F-B670-4B19-8E9F-3A841C241493}" type="pres">
      <dgm:prSet presAssocID="{CDF44B8D-6849-4A76-922F-028404A0E2C1}" presName="vert0" presStyleCnt="0">
        <dgm:presLayoutVars>
          <dgm:dir/>
          <dgm:animOne val="branch"/>
          <dgm:animLvl val="lvl"/>
        </dgm:presLayoutVars>
      </dgm:prSet>
      <dgm:spPr/>
    </dgm:pt>
    <dgm:pt modelId="{FC1D4C06-452C-4460-84BB-8D3E5C7BDC92}" type="pres">
      <dgm:prSet presAssocID="{8446B28D-6D4C-4E31-967B-5994044FCF0B}" presName="thickLine" presStyleLbl="alignNode1" presStyleIdx="0" presStyleCnt="8"/>
      <dgm:spPr/>
    </dgm:pt>
    <dgm:pt modelId="{63CCFB33-7E3A-4044-BA61-AFAF3005CE6D}" type="pres">
      <dgm:prSet presAssocID="{8446B28D-6D4C-4E31-967B-5994044FCF0B}" presName="horz1" presStyleCnt="0"/>
      <dgm:spPr/>
    </dgm:pt>
    <dgm:pt modelId="{46A0443F-169D-4EEA-9904-F4E85EC8E88E}" type="pres">
      <dgm:prSet presAssocID="{8446B28D-6D4C-4E31-967B-5994044FCF0B}" presName="tx1" presStyleLbl="revTx" presStyleIdx="0" presStyleCnt="8"/>
      <dgm:spPr/>
    </dgm:pt>
    <dgm:pt modelId="{4530C315-59D1-46D5-A17B-2B950C40B76F}" type="pres">
      <dgm:prSet presAssocID="{8446B28D-6D4C-4E31-967B-5994044FCF0B}" presName="vert1" presStyleCnt="0"/>
      <dgm:spPr/>
    </dgm:pt>
    <dgm:pt modelId="{1F5E97EC-A293-430C-A0CC-E37108672DBA}" type="pres">
      <dgm:prSet presAssocID="{7545D858-FB96-4A91-B8ED-098BBB7C8073}" presName="thickLine" presStyleLbl="alignNode1" presStyleIdx="1" presStyleCnt="8"/>
      <dgm:spPr/>
    </dgm:pt>
    <dgm:pt modelId="{21AAA1BF-DC8B-4B30-A95B-61D4BD70A669}" type="pres">
      <dgm:prSet presAssocID="{7545D858-FB96-4A91-B8ED-098BBB7C8073}" presName="horz1" presStyleCnt="0"/>
      <dgm:spPr/>
    </dgm:pt>
    <dgm:pt modelId="{EC83A036-E02F-4C59-9A83-DBB645D6015B}" type="pres">
      <dgm:prSet presAssocID="{7545D858-FB96-4A91-B8ED-098BBB7C8073}" presName="tx1" presStyleLbl="revTx" presStyleIdx="1" presStyleCnt="8"/>
      <dgm:spPr/>
    </dgm:pt>
    <dgm:pt modelId="{1E91F5AF-C7B4-4488-8695-D117AD6CABC2}" type="pres">
      <dgm:prSet presAssocID="{7545D858-FB96-4A91-B8ED-098BBB7C8073}" presName="vert1" presStyleCnt="0"/>
      <dgm:spPr/>
    </dgm:pt>
    <dgm:pt modelId="{217831A5-B7E4-4AE2-A903-570A93872CD5}" type="pres">
      <dgm:prSet presAssocID="{79B32993-5907-47F7-B505-3CF841022F68}" presName="thickLine" presStyleLbl="alignNode1" presStyleIdx="2" presStyleCnt="8"/>
      <dgm:spPr/>
    </dgm:pt>
    <dgm:pt modelId="{EC155273-2905-4C42-9A46-099BE948FD2E}" type="pres">
      <dgm:prSet presAssocID="{79B32993-5907-47F7-B505-3CF841022F68}" presName="horz1" presStyleCnt="0"/>
      <dgm:spPr/>
    </dgm:pt>
    <dgm:pt modelId="{0BB716E8-6287-4D82-8C47-3056FF638EE6}" type="pres">
      <dgm:prSet presAssocID="{79B32993-5907-47F7-B505-3CF841022F68}" presName="tx1" presStyleLbl="revTx" presStyleIdx="2" presStyleCnt="8"/>
      <dgm:spPr/>
    </dgm:pt>
    <dgm:pt modelId="{98ACEAB2-6254-4053-9EEF-326CC07B8B96}" type="pres">
      <dgm:prSet presAssocID="{79B32993-5907-47F7-B505-3CF841022F68}" presName="vert1" presStyleCnt="0"/>
      <dgm:spPr/>
    </dgm:pt>
    <dgm:pt modelId="{1796AF3F-4F99-452B-955C-FC9DC8F2C3FE}" type="pres">
      <dgm:prSet presAssocID="{9A2F75D2-208F-4CF1-A6DD-4DBF575D860A}" presName="thickLine" presStyleLbl="alignNode1" presStyleIdx="3" presStyleCnt="8"/>
      <dgm:spPr/>
    </dgm:pt>
    <dgm:pt modelId="{2E1613C0-C332-4F55-B54A-0DFAC11732C6}" type="pres">
      <dgm:prSet presAssocID="{9A2F75D2-208F-4CF1-A6DD-4DBF575D860A}" presName="horz1" presStyleCnt="0"/>
      <dgm:spPr/>
    </dgm:pt>
    <dgm:pt modelId="{1846880A-7755-49FA-B7CE-4B3373051AE1}" type="pres">
      <dgm:prSet presAssocID="{9A2F75D2-208F-4CF1-A6DD-4DBF575D860A}" presName="tx1" presStyleLbl="revTx" presStyleIdx="3" presStyleCnt="8"/>
      <dgm:spPr/>
    </dgm:pt>
    <dgm:pt modelId="{A7A737C0-3433-453B-9DE1-A6B6E7BD48D8}" type="pres">
      <dgm:prSet presAssocID="{9A2F75D2-208F-4CF1-A6DD-4DBF575D860A}" presName="vert1" presStyleCnt="0"/>
      <dgm:spPr/>
    </dgm:pt>
    <dgm:pt modelId="{A41B7F18-21F4-4AF3-9BAC-DECB1F2F38CA}" type="pres">
      <dgm:prSet presAssocID="{2ABD9838-756B-49B8-9060-4A2DE54E83D2}" presName="thickLine" presStyleLbl="alignNode1" presStyleIdx="4" presStyleCnt="8"/>
      <dgm:spPr/>
    </dgm:pt>
    <dgm:pt modelId="{44987394-EC24-4DBC-8985-EE2033332A8A}" type="pres">
      <dgm:prSet presAssocID="{2ABD9838-756B-49B8-9060-4A2DE54E83D2}" presName="horz1" presStyleCnt="0"/>
      <dgm:spPr/>
    </dgm:pt>
    <dgm:pt modelId="{0D26D31F-F1D6-4122-9C63-5984AD76F30D}" type="pres">
      <dgm:prSet presAssocID="{2ABD9838-756B-49B8-9060-4A2DE54E83D2}" presName="tx1" presStyleLbl="revTx" presStyleIdx="4" presStyleCnt="8"/>
      <dgm:spPr/>
    </dgm:pt>
    <dgm:pt modelId="{BF426B3E-B2FD-40A7-A025-31821860E79B}" type="pres">
      <dgm:prSet presAssocID="{2ABD9838-756B-49B8-9060-4A2DE54E83D2}" presName="vert1" presStyleCnt="0"/>
      <dgm:spPr/>
    </dgm:pt>
    <dgm:pt modelId="{150C01BD-070E-4133-B12B-DD2EEC318BDD}" type="pres">
      <dgm:prSet presAssocID="{963F1C5C-9468-438B-8DBC-02D3134D83ED}" presName="thickLine" presStyleLbl="alignNode1" presStyleIdx="5" presStyleCnt="8"/>
      <dgm:spPr/>
    </dgm:pt>
    <dgm:pt modelId="{077792C6-D946-47F0-806C-8CF84CC2F3AA}" type="pres">
      <dgm:prSet presAssocID="{963F1C5C-9468-438B-8DBC-02D3134D83ED}" presName="horz1" presStyleCnt="0"/>
      <dgm:spPr/>
    </dgm:pt>
    <dgm:pt modelId="{2A3220EE-6E38-4BFE-8FF3-5881F24D7EAD}" type="pres">
      <dgm:prSet presAssocID="{963F1C5C-9468-438B-8DBC-02D3134D83ED}" presName="tx1" presStyleLbl="revTx" presStyleIdx="5" presStyleCnt="8"/>
      <dgm:spPr/>
    </dgm:pt>
    <dgm:pt modelId="{75497330-4994-457D-9B86-40FB880134C1}" type="pres">
      <dgm:prSet presAssocID="{963F1C5C-9468-438B-8DBC-02D3134D83ED}" presName="vert1" presStyleCnt="0"/>
      <dgm:spPr/>
    </dgm:pt>
    <dgm:pt modelId="{74D63146-4BB8-44B1-9FF2-283898893FA9}" type="pres">
      <dgm:prSet presAssocID="{923178EA-2848-4558-A8C5-448A0AEE280F}" presName="thickLine" presStyleLbl="alignNode1" presStyleIdx="6" presStyleCnt="8"/>
      <dgm:spPr/>
    </dgm:pt>
    <dgm:pt modelId="{44CD0AED-576C-4EB3-AC36-53E20374FEA9}" type="pres">
      <dgm:prSet presAssocID="{923178EA-2848-4558-A8C5-448A0AEE280F}" presName="horz1" presStyleCnt="0"/>
      <dgm:spPr/>
    </dgm:pt>
    <dgm:pt modelId="{62D1C688-F05F-41A0-B8C9-F93880A4E07E}" type="pres">
      <dgm:prSet presAssocID="{923178EA-2848-4558-A8C5-448A0AEE280F}" presName="tx1" presStyleLbl="revTx" presStyleIdx="6" presStyleCnt="8"/>
      <dgm:spPr/>
    </dgm:pt>
    <dgm:pt modelId="{AB2D4302-B9F1-4C37-A28C-AE5523051431}" type="pres">
      <dgm:prSet presAssocID="{923178EA-2848-4558-A8C5-448A0AEE280F}" presName="vert1" presStyleCnt="0"/>
      <dgm:spPr/>
    </dgm:pt>
    <dgm:pt modelId="{C6FF78B6-C64D-47F2-9EBC-9B0C4EC29BDB}" type="pres">
      <dgm:prSet presAssocID="{D42B583F-EC0D-4825-87AA-2D84EDC87F56}" presName="thickLine" presStyleLbl="alignNode1" presStyleIdx="7" presStyleCnt="8"/>
      <dgm:spPr/>
    </dgm:pt>
    <dgm:pt modelId="{C8A0E9EF-0222-454E-A671-45B32A1FA6CA}" type="pres">
      <dgm:prSet presAssocID="{D42B583F-EC0D-4825-87AA-2D84EDC87F56}" presName="horz1" presStyleCnt="0"/>
      <dgm:spPr/>
    </dgm:pt>
    <dgm:pt modelId="{70F70A19-02CA-4EAA-A53F-070CB149DA42}" type="pres">
      <dgm:prSet presAssocID="{D42B583F-EC0D-4825-87AA-2D84EDC87F56}" presName="tx1" presStyleLbl="revTx" presStyleIdx="7" presStyleCnt="8"/>
      <dgm:spPr/>
    </dgm:pt>
    <dgm:pt modelId="{0EBB77B8-FB36-4F61-9523-BA184C57F31C}" type="pres">
      <dgm:prSet presAssocID="{D42B583F-EC0D-4825-87AA-2D84EDC87F56}" presName="vert1" presStyleCnt="0"/>
      <dgm:spPr/>
    </dgm:pt>
  </dgm:ptLst>
  <dgm:cxnLst>
    <dgm:cxn modelId="{7230590D-8B6E-4A34-B072-422E40F3CBA4}" type="presOf" srcId="{2ABD9838-756B-49B8-9060-4A2DE54E83D2}" destId="{0D26D31F-F1D6-4122-9C63-5984AD76F30D}" srcOrd="0" destOrd="0" presId="urn:microsoft.com/office/officeart/2008/layout/LinedList"/>
    <dgm:cxn modelId="{9081391E-33E9-4A02-874B-D3AE9DB08911}" srcId="{CDF44B8D-6849-4A76-922F-028404A0E2C1}" destId="{923178EA-2848-4558-A8C5-448A0AEE280F}" srcOrd="6" destOrd="0" parTransId="{0585BA51-8B7C-4F3C-B2DD-95079BDCA199}" sibTransId="{C2D102B8-5E10-4FAD-9296-83B16F2FEFF3}"/>
    <dgm:cxn modelId="{A67B702C-791D-4108-A7DB-738AC0294986}" type="presOf" srcId="{7545D858-FB96-4A91-B8ED-098BBB7C8073}" destId="{EC83A036-E02F-4C59-9A83-DBB645D6015B}" srcOrd="0" destOrd="0" presId="urn:microsoft.com/office/officeart/2008/layout/LinedList"/>
    <dgm:cxn modelId="{728B942C-A7EE-401D-915E-F10C7375AFF3}" type="presOf" srcId="{923178EA-2848-4558-A8C5-448A0AEE280F}" destId="{62D1C688-F05F-41A0-B8C9-F93880A4E07E}" srcOrd="0" destOrd="0" presId="urn:microsoft.com/office/officeart/2008/layout/LinedList"/>
    <dgm:cxn modelId="{1ADB7630-96DC-46EC-B463-046ED304F57B}" type="presOf" srcId="{79B32993-5907-47F7-B505-3CF841022F68}" destId="{0BB716E8-6287-4D82-8C47-3056FF638EE6}" srcOrd="0" destOrd="0" presId="urn:microsoft.com/office/officeart/2008/layout/LinedList"/>
    <dgm:cxn modelId="{A5E8E345-9064-4CB4-BD11-38583B74F87E}" srcId="{CDF44B8D-6849-4A76-922F-028404A0E2C1}" destId="{8446B28D-6D4C-4E31-967B-5994044FCF0B}" srcOrd="0" destOrd="0" parTransId="{A7E55C22-B1BD-441D-A1BC-4B4A7243D5DE}" sibTransId="{C8B3B548-47D5-474C-9780-1F12D5B4FB4C}"/>
    <dgm:cxn modelId="{5AE0E26B-926A-48FB-AECD-D63E2F8A38FE}" srcId="{CDF44B8D-6849-4A76-922F-028404A0E2C1}" destId="{7545D858-FB96-4A91-B8ED-098BBB7C8073}" srcOrd="1" destOrd="0" parTransId="{6D3A5D65-C733-461B-A807-F5FD3033EC55}" sibTransId="{10C31E43-C146-419C-86C0-4AFDEC84985F}"/>
    <dgm:cxn modelId="{12676C99-43AC-4C03-B9F6-0D1713C1ABDA}" srcId="{CDF44B8D-6849-4A76-922F-028404A0E2C1}" destId="{963F1C5C-9468-438B-8DBC-02D3134D83ED}" srcOrd="5" destOrd="0" parTransId="{F715DCD8-A101-4E7D-A213-351C5A14A7A6}" sibTransId="{178F4847-9AED-4813-BA48-E8B2DCBD7A80}"/>
    <dgm:cxn modelId="{F96DE9A2-2180-4A15-88E0-B8288A2CE6A0}" type="presOf" srcId="{963F1C5C-9468-438B-8DBC-02D3134D83ED}" destId="{2A3220EE-6E38-4BFE-8FF3-5881F24D7EAD}" srcOrd="0" destOrd="0" presId="urn:microsoft.com/office/officeart/2008/layout/LinedList"/>
    <dgm:cxn modelId="{BA6020A4-B946-4537-91E5-E07D583D0350}" type="presOf" srcId="{CDF44B8D-6849-4A76-922F-028404A0E2C1}" destId="{696F344F-B670-4B19-8E9F-3A841C241493}" srcOrd="0" destOrd="0" presId="urn:microsoft.com/office/officeart/2008/layout/LinedList"/>
    <dgm:cxn modelId="{2CBACEAC-8642-4EE8-9AB2-70A8886DA22C}" type="presOf" srcId="{9A2F75D2-208F-4CF1-A6DD-4DBF575D860A}" destId="{1846880A-7755-49FA-B7CE-4B3373051AE1}" srcOrd="0" destOrd="0" presId="urn:microsoft.com/office/officeart/2008/layout/LinedList"/>
    <dgm:cxn modelId="{FD9B7FB7-6BD7-4EB0-8C52-18EAD47B99DA}" type="presOf" srcId="{8446B28D-6D4C-4E31-967B-5994044FCF0B}" destId="{46A0443F-169D-4EEA-9904-F4E85EC8E88E}" srcOrd="0" destOrd="0" presId="urn:microsoft.com/office/officeart/2008/layout/LinedList"/>
    <dgm:cxn modelId="{07B80AB9-9F46-4405-A862-AC8905E3270A}" srcId="{CDF44B8D-6849-4A76-922F-028404A0E2C1}" destId="{D42B583F-EC0D-4825-87AA-2D84EDC87F56}" srcOrd="7" destOrd="0" parTransId="{83D6E3FE-B868-4E17-9CA4-953CA86AC09C}" sibTransId="{AEA8FD88-4AAB-49B4-8693-9FF5F0C96C15}"/>
    <dgm:cxn modelId="{9DE5E2C7-572C-4B44-BA2A-60D1708EEA41}" type="presOf" srcId="{D42B583F-EC0D-4825-87AA-2D84EDC87F56}" destId="{70F70A19-02CA-4EAA-A53F-070CB149DA42}" srcOrd="0" destOrd="0" presId="urn:microsoft.com/office/officeart/2008/layout/LinedList"/>
    <dgm:cxn modelId="{0A41FCCC-DB29-4E29-9BE1-7E85767190CF}" srcId="{CDF44B8D-6849-4A76-922F-028404A0E2C1}" destId="{79B32993-5907-47F7-B505-3CF841022F68}" srcOrd="2" destOrd="0" parTransId="{A4E27A52-49A9-4BBF-B847-70BCA343587B}" sibTransId="{25BE66C1-5F50-41E4-AE9D-33E362454F14}"/>
    <dgm:cxn modelId="{84B181D5-393C-416C-AA2B-E8BD3E0D17DA}" srcId="{CDF44B8D-6849-4A76-922F-028404A0E2C1}" destId="{2ABD9838-756B-49B8-9060-4A2DE54E83D2}" srcOrd="4" destOrd="0" parTransId="{D015E8E4-96C6-4920-8ADB-9DB0B1C57C7F}" sibTransId="{F4E1B71E-9C18-4EDC-8847-5ECF4DC7B462}"/>
    <dgm:cxn modelId="{74D54DEB-1ACC-4F14-88A4-CB4705E78B72}" srcId="{CDF44B8D-6849-4A76-922F-028404A0E2C1}" destId="{9A2F75D2-208F-4CF1-A6DD-4DBF575D860A}" srcOrd="3" destOrd="0" parTransId="{B79F0C86-CB9C-438B-B88B-EDC28496EA20}" sibTransId="{F357F864-D7D7-46D5-84C2-5C1AFE1BE700}"/>
    <dgm:cxn modelId="{A3DA82D0-25CB-4103-8C2F-B484D1497253}" type="presParOf" srcId="{696F344F-B670-4B19-8E9F-3A841C241493}" destId="{FC1D4C06-452C-4460-84BB-8D3E5C7BDC92}" srcOrd="0" destOrd="0" presId="urn:microsoft.com/office/officeart/2008/layout/LinedList"/>
    <dgm:cxn modelId="{F1427BFC-1091-4F7B-AF17-83738CDBF755}" type="presParOf" srcId="{696F344F-B670-4B19-8E9F-3A841C241493}" destId="{63CCFB33-7E3A-4044-BA61-AFAF3005CE6D}" srcOrd="1" destOrd="0" presId="urn:microsoft.com/office/officeart/2008/layout/LinedList"/>
    <dgm:cxn modelId="{E609C518-0938-4B1C-A950-861BCE47B860}" type="presParOf" srcId="{63CCFB33-7E3A-4044-BA61-AFAF3005CE6D}" destId="{46A0443F-169D-4EEA-9904-F4E85EC8E88E}" srcOrd="0" destOrd="0" presId="urn:microsoft.com/office/officeart/2008/layout/LinedList"/>
    <dgm:cxn modelId="{1E3B13B4-15D8-47B4-A3C1-BA0F956B5BC3}" type="presParOf" srcId="{63CCFB33-7E3A-4044-BA61-AFAF3005CE6D}" destId="{4530C315-59D1-46D5-A17B-2B950C40B76F}" srcOrd="1" destOrd="0" presId="urn:microsoft.com/office/officeart/2008/layout/LinedList"/>
    <dgm:cxn modelId="{8B2A1A66-299F-451F-92C4-C18FE977B61E}" type="presParOf" srcId="{696F344F-B670-4B19-8E9F-3A841C241493}" destId="{1F5E97EC-A293-430C-A0CC-E37108672DBA}" srcOrd="2" destOrd="0" presId="urn:microsoft.com/office/officeart/2008/layout/LinedList"/>
    <dgm:cxn modelId="{50BF8CBF-E587-4B9B-BA12-2D9A90E196F8}" type="presParOf" srcId="{696F344F-B670-4B19-8E9F-3A841C241493}" destId="{21AAA1BF-DC8B-4B30-A95B-61D4BD70A669}" srcOrd="3" destOrd="0" presId="urn:microsoft.com/office/officeart/2008/layout/LinedList"/>
    <dgm:cxn modelId="{D6308397-C277-4841-B3B7-5F5861106C80}" type="presParOf" srcId="{21AAA1BF-DC8B-4B30-A95B-61D4BD70A669}" destId="{EC83A036-E02F-4C59-9A83-DBB645D6015B}" srcOrd="0" destOrd="0" presId="urn:microsoft.com/office/officeart/2008/layout/LinedList"/>
    <dgm:cxn modelId="{8CDFD248-47EC-4FF9-A6F4-3145CB18D0BF}" type="presParOf" srcId="{21AAA1BF-DC8B-4B30-A95B-61D4BD70A669}" destId="{1E91F5AF-C7B4-4488-8695-D117AD6CABC2}" srcOrd="1" destOrd="0" presId="urn:microsoft.com/office/officeart/2008/layout/LinedList"/>
    <dgm:cxn modelId="{75AF54F9-4AD6-400A-AEC1-25B193461830}" type="presParOf" srcId="{696F344F-B670-4B19-8E9F-3A841C241493}" destId="{217831A5-B7E4-4AE2-A903-570A93872CD5}" srcOrd="4" destOrd="0" presId="urn:microsoft.com/office/officeart/2008/layout/LinedList"/>
    <dgm:cxn modelId="{9FB35091-947F-4929-96F1-624A1680D546}" type="presParOf" srcId="{696F344F-B670-4B19-8E9F-3A841C241493}" destId="{EC155273-2905-4C42-9A46-099BE948FD2E}" srcOrd="5" destOrd="0" presId="urn:microsoft.com/office/officeart/2008/layout/LinedList"/>
    <dgm:cxn modelId="{781F729F-28F6-4E64-89FC-D29866F8674F}" type="presParOf" srcId="{EC155273-2905-4C42-9A46-099BE948FD2E}" destId="{0BB716E8-6287-4D82-8C47-3056FF638EE6}" srcOrd="0" destOrd="0" presId="urn:microsoft.com/office/officeart/2008/layout/LinedList"/>
    <dgm:cxn modelId="{27D3C814-0350-45B7-8257-E1EC2933FE69}" type="presParOf" srcId="{EC155273-2905-4C42-9A46-099BE948FD2E}" destId="{98ACEAB2-6254-4053-9EEF-326CC07B8B96}" srcOrd="1" destOrd="0" presId="urn:microsoft.com/office/officeart/2008/layout/LinedList"/>
    <dgm:cxn modelId="{A96550D1-4445-4432-BCE4-1E9668B9A5FE}" type="presParOf" srcId="{696F344F-B670-4B19-8E9F-3A841C241493}" destId="{1796AF3F-4F99-452B-955C-FC9DC8F2C3FE}" srcOrd="6" destOrd="0" presId="urn:microsoft.com/office/officeart/2008/layout/LinedList"/>
    <dgm:cxn modelId="{C18DBAA6-6BC0-40CC-8BD2-88A8DAA02078}" type="presParOf" srcId="{696F344F-B670-4B19-8E9F-3A841C241493}" destId="{2E1613C0-C332-4F55-B54A-0DFAC11732C6}" srcOrd="7" destOrd="0" presId="urn:microsoft.com/office/officeart/2008/layout/LinedList"/>
    <dgm:cxn modelId="{25796FF2-B5FE-4477-B798-BD8626727722}" type="presParOf" srcId="{2E1613C0-C332-4F55-B54A-0DFAC11732C6}" destId="{1846880A-7755-49FA-B7CE-4B3373051AE1}" srcOrd="0" destOrd="0" presId="urn:microsoft.com/office/officeart/2008/layout/LinedList"/>
    <dgm:cxn modelId="{5708C730-E040-4772-9BB9-3B80A7A6858B}" type="presParOf" srcId="{2E1613C0-C332-4F55-B54A-0DFAC11732C6}" destId="{A7A737C0-3433-453B-9DE1-A6B6E7BD48D8}" srcOrd="1" destOrd="0" presId="urn:microsoft.com/office/officeart/2008/layout/LinedList"/>
    <dgm:cxn modelId="{F248E407-D2CA-47D9-87D1-55D42ACD8551}" type="presParOf" srcId="{696F344F-B670-4B19-8E9F-3A841C241493}" destId="{A41B7F18-21F4-4AF3-9BAC-DECB1F2F38CA}" srcOrd="8" destOrd="0" presId="urn:microsoft.com/office/officeart/2008/layout/LinedList"/>
    <dgm:cxn modelId="{FBC6D81E-069D-452E-A8F4-28F02BB5D85A}" type="presParOf" srcId="{696F344F-B670-4B19-8E9F-3A841C241493}" destId="{44987394-EC24-4DBC-8985-EE2033332A8A}" srcOrd="9" destOrd="0" presId="urn:microsoft.com/office/officeart/2008/layout/LinedList"/>
    <dgm:cxn modelId="{44D1304A-0A48-43FA-843D-2165CD97AC7D}" type="presParOf" srcId="{44987394-EC24-4DBC-8985-EE2033332A8A}" destId="{0D26D31F-F1D6-4122-9C63-5984AD76F30D}" srcOrd="0" destOrd="0" presId="urn:microsoft.com/office/officeart/2008/layout/LinedList"/>
    <dgm:cxn modelId="{787A4872-FEBF-43FD-8D8D-E5DC8878F1F6}" type="presParOf" srcId="{44987394-EC24-4DBC-8985-EE2033332A8A}" destId="{BF426B3E-B2FD-40A7-A025-31821860E79B}" srcOrd="1" destOrd="0" presId="urn:microsoft.com/office/officeart/2008/layout/LinedList"/>
    <dgm:cxn modelId="{67CD77D5-9E52-4612-B9FB-CEBA727BEC30}" type="presParOf" srcId="{696F344F-B670-4B19-8E9F-3A841C241493}" destId="{150C01BD-070E-4133-B12B-DD2EEC318BDD}" srcOrd="10" destOrd="0" presId="urn:microsoft.com/office/officeart/2008/layout/LinedList"/>
    <dgm:cxn modelId="{97BC7D53-42AA-4FB9-AA35-2EBF916A45E9}" type="presParOf" srcId="{696F344F-B670-4B19-8E9F-3A841C241493}" destId="{077792C6-D946-47F0-806C-8CF84CC2F3AA}" srcOrd="11" destOrd="0" presId="urn:microsoft.com/office/officeart/2008/layout/LinedList"/>
    <dgm:cxn modelId="{D07E5C1D-5E55-4811-BEED-43E3437A1DD4}" type="presParOf" srcId="{077792C6-D946-47F0-806C-8CF84CC2F3AA}" destId="{2A3220EE-6E38-4BFE-8FF3-5881F24D7EAD}" srcOrd="0" destOrd="0" presId="urn:microsoft.com/office/officeart/2008/layout/LinedList"/>
    <dgm:cxn modelId="{2D8ADC78-256C-4563-BD4C-1C857CB69810}" type="presParOf" srcId="{077792C6-D946-47F0-806C-8CF84CC2F3AA}" destId="{75497330-4994-457D-9B86-40FB880134C1}" srcOrd="1" destOrd="0" presId="urn:microsoft.com/office/officeart/2008/layout/LinedList"/>
    <dgm:cxn modelId="{3CD762A3-9DAB-4B7D-B8BB-C77D5A1E876E}" type="presParOf" srcId="{696F344F-B670-4B19-8E9F-3A841C241493}" destId="{74D63146-4BB8-44B1-9FF2-283898893FA9}" srcOrd="12" destOrd="0" presId="urn:microsoft.com/office/officeart/2008/layout/LinedList"/>
    <dgm:cxn modelId="{6D1BA207-E714-43E5-84FF-545BD32AAE0A}" type="presParOf" srcId="{696F344F-B670-4B19-8E9F-3A841C241493}" destId="{44CD0AED-576C-4EB3-AC36-53E20374FEA9}" srcOrd="13" destOrd="0" presId="urn:microsoft.com/office/officeart/2008/layout/LinedList"/>
    <dgm:cxn modelId="{ACD37B3A-FD24-4F64-92A0-2F30992BCE22}" type="presParOf" srcId="{44CD0AED-576C-4EB3-AC36-53E20374FEA9}" destId="{62D1C688-F05F-41A0-B8C9-F93880A4E07E}" srcOrd="0" destOrd="0" presId="urn:microsoft.com/office/officeart/2008/layout/LinedList"/>
    <dgm:cxn modelId="{D6F68B90-54C3-489D-BE94-F9D8B3846190}" type="presParOf" srcId="{44CD0AED-576C-4EB3-AC36-53E20374FEA9}" destId="{AB2D4302-B9F1-4C37-A28C-AE5523051431}" srcOrd="1" destOrd="0" presId="urn:microsoft.com/office/officeart/2008/layout/LinedList"/>
    <dgm:cxn modelId="{9C9BA66D-C9A2-4916-B36D-D78EEF71C15C}" type="presParOf" srcId="{696F344F-B670-4B19-8E9F-3A841C241493}" destId="{C6FF78B6-C64D-47F2-9EBC-9B0C4EC29BDB}" srcOrd="14" destOrd="0" presId="urn:microsoft.com/office/officeart/2008/layout/LinedList"/>
    <dgm:cxn modelId="{4DC83656-806F-4449-8507-DC075C294567}" type="presParOf" srcId="{696F344F-B670-4B19-8E9F-3A841C241493}" destId="{C8A0E9EF-0222-454E-A671-45B32A1FA6CA}" srcOrd="15" destOrd="0" presId="urn:microsoft.com/office/officeart/2008/layout/LinedList"/>
    <dgm:cxn modelId="{B3ED8ECC-3425-424B-AF15-1A60068B264D}" type="presParOf" srcId="{C8A0E9EF-0222-454E-A671-45B32A1FA6CA}" destId="{70F70A19-02CA-4EAA-A53F-070CB149DA42}" srcOrd="0" destOrd="0" presId="urn:microsoft.com/office/officeart/2008/layout/LinedList"/>
    <dgm:cxn modelId="{8ACA86E4-4EE2-4669-9C53-E0605B0B450F}" type="presParOf" srcId="{C8A0E9EF-0222-454E-A671-45B32A1FA6CA}" destId="{0EBB77B8-FB36-4F61-9523-BA184C57F3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D2C-455B-4D19-9FBB-035A7FCE1B34}">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8A2C20-744C-41D2-8AD2-C4FC20B0036F}">
      <dsp:nvSpPr>
        <dsp:cNvPr id="0" name=""/>
        <dsp:cNvSpPr/>
      </dsp:nvSpPr>
      <dsp:spPr>
        <a:xfrm>
          <a:off x="0" y="718"/>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cs typeface="Calibri Light"/>
            </a:rPr>
            <a:t>Distractions</a:t>
          </a:r>
          <a:endParaRPr lang="en-US" sz="3000" kern="1200" dirty="0"/>
        </a:p>
      </dsp:txBody>
      <dsp:txXfrm>
        <a:off x="0" y="718"/>
        <a:ext cx="6513603" cy="653776"/>
      </dsp:txXfrm>
    </dsp:sp>
    <dsp:sp modelId="{DFAE0B9B-BB88-4933-A5E8-52E17FD1DD80}">
      <dsp:nvSpPr>
        <dsp:cNvPr id="0" name=""/>
        <dsp:cNvSpPr/>
      </dsp:nvSpPr>
      <dsp:spPr>
        <a:xfrm>
          <a:off x="0" y="654495"/>
          <a:ext cx="6513603" cy="0"/>
        </a:xfrm>
        <a:prstGeom prst="line">
          <a:avLst/>
        </a:prstGeom>
        <a:gradFill rotWithShape="0">
          <a:gsLst>
            <a:gs pos="0">
              <a:schemeClr val="accent5">
                <a:hueOff val="-844818"/>
                <a:satOff val="-2177"/>
                <a:lumOff val="-1471"/>
                <a:alphaOff val="0"/>
                <a:satMod val="103000"/>
                <a:lumMod val="102000"/>
                <a:tint val="94000"/>
              </a:schemeClr>
            </a:gs>
            <a:gs pos="50000">
              <a:schemeClr val="accent5">
                <a:hueOff val="-844818"/>
                <a:satOff val="-2177"/>
                <a:lumOff val="-1471"/>
                <a:alphaOff val="0"/>
                <a:satMod val="110000"/>
                <a:lumMod val="100000"/>
                <a:shade val="100000"/>
              </a:schemeClr>
            </a:gs>
            <a:gs pos="100000">
              <a:schemeClr val="accent5">
                <a:hueOff val="-844818"/>
                <a:satOff val="-2177"/>
                <a:lumOff val="-1471"/>
                <a:alphaOff val="0"/>
                <a:lumMod val="99000"/>
                <a:satMod val="120000"/>
                <a:shade val="78000"/>
              </a:schemeClr>
            </a:gs>
          </a:gsLst>
          <a:lin ang="5400000" scaled="0"/>
        </a:gradFill>
        <a:ln w="6350" cap="flat" cmpd="sng" algn="ctr">
          <a:solidFill>
            <a:schemeClr val="accent5">
              <a:hueOff val="-844818"/>
              <a:satOff val="-2177"/>
              <a:lumOff val="-147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3088E43-DBDC-44CC-B6DC-B142C6890B78}">
      <dsp:nvSpPr>
        <dsp:cNvPr id="0" name=""/>
        <dsp:cNvSpPr/>
      </dsp:nvSpPr>
      <dsp:spPr>
        <a:xfrm>
          <a:off x="0" y="654495"/>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cs typeface="Calibri Light"/>
            </a:rPr>
            <a:t>People do other work</a:t>
          </a:r>
        </a:p>
      </dsp:txBody>
      <dsp:txXfrm>
        <a:off x="0" y="654495"/>
        <a:ext cx="6513603" cy="653776"/>
      </dsp:txXfrm>
    </dsp:sp>
    <dsp:sp modelId="{2C9E905B-5004-4FD6-8278-775F459D4046}">
      <dsp:nvSpPr>
        <dsp:cNvPr id="0" name=""/>
        <dsp:cNvSpPr/>
      </dsp:nvSpPr>
      <dsp:spPr>
        <a:xfrm>
          <a:off x="0" y="1308271"/>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3DF7F58-CC36-4A6A-A037-491E35F2A996}">
      <dsp:nvSpPr>
        <dsp:cNvPr id="0" name=""/>
        <dsp:cNvSpPr/>
      </dsp:nvSpPr>
      <dsp:spPr>
        <a:xfrm>
          <a:off x="0" y="1308271"/>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cs typeface="Calibri Light"/>
            </a:rPr>
            <a:t>No eye contact</a:t>
          </a:r>
        </a:p>
      </dsp:txBody>
      <dsp:txXfrm>
        <a:off x="0" y="1308271"/>
        <a:ext cx="6513603" cy="653776"/>
      </dsp:txXfrm>
    </dsp:sp>
    <dsp:sp modelId="{54B49AC0-5567-4D75-98AE-CB754ADDF7C5}">
      <dsp:nvSpPr>
        <dsp:cNvPr id="0" name=""/>
        <dsp:cNvSpPr/>
      </dsp:nvSpPr>
      <dsp:spPr>
        <a:xfrm>
          <a:off x="0" y="1962048"/>
          <a:ext cx="6513603" cy="0"/>
        </a:xfrm>
        <a:prstGeom prst="line">
          <a:avLst/>
        </a:prstGeom>
        <a:gradFill rotWithShape="0">
          <a:gsLst>
            <a:gs pos="0">
              <a:schemeClr val="accent5">
                <a:hueOff val="-2534453"/>
                <a:satOff val="-6532"/>
                <a:lumOff val="-4412"/>
                <a:alphaOff val="0"/>
                <a:satMod val="103000"/>
                <a:lumMod val="102000"/>
                <a:tint val="94000"/>
              </a:schemeClr>
            </a:gs>
            <a:gs pos="50000">
              <a:schemeClr val="accent5">
                <a:hueOff val="-2534453"/>
                <a:satOff val="-6532"/>
                <a:lumOff val="-4412"/>
                <a:alphaOff val="0"/>
                <a:satMod val="110000"/>
                <a:lumMod val="100000"/>
                <a:shade val="100000"/>
              </a:schemeClr>
            </a:gs>
            <a:gs pos="100000">
              <a:schemeClr val="accent5">
                <a:hueOff val="-2534453"/>
                <a:satOff val="-6532"/>
                <a:lumOff val="-4412"/>
                <a:alphaOff val="0"/>
                <a:lumMod val="99000"/>
                <a:satMod val="120000"/>
                <a:shade val="78000"/>
              </a:schemeClr>
            </a:gs>
          </a:gsLst>
          <a:lin ang="5400000" scaled="0"/>
        </a:gradFill>
        <a:ln w="6350" cap="flat" cmpd="sng" algn="ctr">
          <a:solidFill>
            <a:schemeClr val="accent5">
              <a:hueOff val="-2534453"/>
              <a:satOff val="-6532"/>
              <a:lumOff val="-4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84E8BE5-8A5F-47FC-96EF-638E8434994E}">
      <dsp:nvSpPr>
        <dsp:cNvPr id="0" name=""/>
        <dsp:cNvSpPr/>
      </dsp:nvSpPr>
      <dsp:spPr>
        <a:xfrm>
          <a:off x="0" y="1962048"/>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cs typeface="Calibri Light"/>
            </a:rPr>
            <a:t>Little to no body language</a:t>
          </a:r>
        </a:p>
      </dsp:txBody>
      <dsp:txXfrm>
        <a:off x="0" y="1962048"/>
        <a:ext cx="6513603" cy="653776"/>
      </dsp:txXfrm>
    </dsp:sp>
    <dsp:sp modelId="{07E0D6F0-EA39-4488-8A4D-311AAAB6CF02}">
      <dsp:nvSpPr>
        <dsp:cNvPr id="0" name=""/>
        <dsp:cNvSpPr/>
      </dsp:nvSpPr>
      <dsp:spPr>
        <a:xfrm>
          <a:off x="0" y="261582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567022C-5373-4CD4-AE43-141A7A325EC7}">
      <dsp:nvSpPr>
        <dsp:cNvPr id="0" name=""/>
        <dsp:cNvSpPr/>
      </dsp:nvSpPr>
      <dsp:spPr>
        <a:xfrm>
          <a:off x="0" y="2615824"/>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cs typeface="Calibri Light"/>
            </a:rPr>
            <a:t>Not engaging</a:t>
          </a:r>
        </a:p>
      </dsp:txBody>
      <dsp:txXfrm>
        <a:off x="0" y="2615824"/>
        <a:ext cx="6513603" cy="653776"/>
      </dsp:txXfrm>
    </dsp:sp>
    <dsp:sp modelId="{D4CD6FCF-0F0F-4F4F-B37B-34FC64B300FA}">
      <dsp:nvSpPr>
        <dsp:cNvPr id="0" name=""/>
        <dsp:cNvSpPr/>
      </dsp:nvSpPr>
      <dsp:spPr>
        <a:xfrm>
          <a:off x="0" y="3269601"/>
          <a:ext cx="6513603" cy="0"/>
        </a:xfrm>
        <a:prstGeom prst="line">
          <a:avLst/>
        </a:prstGeom>
        <a:gradFill rotWithShape="0">
          <a:gsLst>
            <a:gs pos="0">
              <a:schemeClr val="accent5">
                <a:hueOff val="-4224089"/>
                <a:satOff val="-10887"/>
                <a:lumOff val="-7353"/>
                <a:alphaOff val="0"/>
                <a:satMod val="103000"/>
                <a:lumMod val="102000"/>
                <a:tint val="94000"/>
              </a:schemeClr>
            </a:gs>
            <a:gs pos="50000">
              <a:schemeClr val="accent5">
                <a:hueOff val="-4224089"/>
                <a:satOff val="-10887"/>
                <a:lumOff val="-7353"/>
                <a:alphaOff val="0"/>
                <a:satMod val="110000"/>
                <a:lumMod val="100000"/>
                <a:shade val="100000"/>
              </a:schemeClr>
            </a:gs>
            <a:gs pos="100000">
              <a:schemeClr val="accent5">
                <a:hueOff val="-4224089"/>
                <a:satOff val="-10887"/>
                <a:lumOff val="-7353"/>
                <a:alphaOff val="0"/>
                <a:lumMod val="99000"/>
                <a:satMod val="120000"/>
                <a:shade val="78000"/>
              </a:schemeClr>
            </a:gs>
          </a:gsLst>
          <a:lin ang="5400000" scaled="0"/>
        </a:gradFill>
        <a:ln w="6350" cap="flat" cmpd="sng" algn="ctr">
          <a:solidFill>
            <a:schemeClr val="accent5">
              <a:hueOff val="-4224089"/>
              <a:satOff val="-10887"/>
              <a:lumOff val="-7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938F58-2ACA-4AE5-ACDD-89BB44FAFF5D}">
      <dsp:nvSpPr>
        <dsp:cNvPr id="0" name=""/>
        <dsp:cNvSpPr/>
      </dsp:nvSpPr>
      <dsp:spPr>
        <a:xfrm>
          <a:off x="0" y="3269601"/>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cs typeface="Calibri Light"/>
            </a:rPr>
            <a:t>No sense of presence</a:t>
          </a:r>
        </a:p>
      </dsp:txBody>
      <dsp:txXfrm>
        <a:off x="0" y="3269601"/>
        <a:ext cx="6513603" cy="653776"/>
      </dsp:txXfrm>
    </dsp:sp>
    <dsp:sp modelId="{4DA90AD7-B004-4D61-AD86-8ECF6945D248}">
      <dsp:nvSpPr>
        <dsp:cNvPr id="0" name=""/>
        <dsp:cNvSpPr/>
      </dsp:nvSpPr>
      <dsp:spPr>
        <a:xfrm>
          <a:off x="0" y="3923377"/>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BBB785D-748F-4085-A662-F2C72E793E6A}">
      <dsp:nvSpPr>
        <dsp:cNvPr id="0" name=""/>
        <dsp:cNvSpPr/>
      </dsp:nvSpPr>
      <dsp:spPr>
        <a:xfrm>
          <a:off x="0" y="3923377"/>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cs typeface="Calibri Light"/>
            </a:rPr>
            <a:t>Delay</a:t>
          </a:r>
        </a:p>
      </dsp:txBody>
      <dsp:txXfrm>
        <a:off x="0" y="3923377"/>
        <a:ext cx="6513603" cy="653776"/>
      </dsp:txXfrm>
    </dsp:sp>
    <dsp:sp modelId="{0D1493E6-E41D-4B1B-81C3-C720E0B148AC}">
      <dsp:nvSpPr>
        <dsp:cNvPr id="0" name=""/>
        <dsp:cNvSpPr/>
      </dsp:nvSpPr>
      <dsp:spPr>
        <a:xfrm>
          <a:off x="0" y="4577154"/>
          <a:ext cx="6513603" cy="0"/>
        </a:xfrm>
        <a:prstGeom prst="line">
          <a:avLst/>
        </a:prstGeom>
        <a:gradFill rotWithShape="0">
          <a:gsLst>
            <a:gs pos="0">
              <a:schemeClr val="accent5">
                <a:hueOff val="-5913725"/>
                <a:satOff val="-15242"/>
                <a:lumOff val="-10294"/>
                <a:alphaOff val="0"/>
                <a:satMod val="103000"/>
                <a:lumMod val="102000"/>
                <a:tint val="94000"/>
              </a:schemeClr>
            </a:gs>
            <a:gs pos="50000">
              <a:schemeClr val="accent5">
                <a:hueOff val="-5913725"/>
                <a:satOff val="-15242"/>
                <a:lumOff val="-10294"/>
                <a:alphaOff val="0"/>
                <a:satMod val="110000"/>
                <a:lumMod val="100000"/>
                <a:shade val="100000"/>
              </a:schemeClr>
            </a:gs>
            <a:gs pos="100000">
              <a:schemeClr val="accent5">
                <a:hueOff val="-5913725"/>
                <a:satOff val="-15242"/>
                <a:lumOff val="-10294"/>
                <a:alphaOff val="0"/>
                <a:lumMod val="99000"/>
                <a:satMod val="120000"/>
                <a:shade val="78000"/>
              </a:schemeClr>
            </a:gs>
          </a:gsLst>
          <a:lin ang="5400000" scaled="0"/>
        </a:gradFill>
        <a:ln w="6350" cap="flat" cmpd="sng" algn="ctr">
          <a:solidFill>
            <a:schemeClr val="accent5">
              <a:hueOff val="-5913725"/>
              <a:satOff val="-15242"/>
              <a:lumOff val="-1029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E9EB27-3608-48D0-A139-020F8CFB63A0}">
      <dsp:nvSpPr>
        <dsp:cNvPr id="0" name=""/>
        <dsp:cNvSpPr/>
      </dsp:nvSpPr>
      <dsp:spPr>
        <a:xfrm>
          <a:off x="0" y="4577154"/>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cs typeface="Calibri Light"/>
            </a:rPr>
            <a:t>Can you hear me?</a:t>
          </a:r>
        </a:p>
      </dsp:txBody>
      <dsp:txXfrm>
        <a:off x="0" y="4577154"/>
        <a:ext cx="6513603" cy="653776"/>
      </dsp:txXfrm>
    </dsp:sp>
    <dsp:sp modelId="{854AF9FE-28D9-4FCF-90A4-BF86F4957B69}">
      <dsp:nvSpPr>
        <dsp:cNvPr id="0" name=""/>
        <dsp:cNvSpPr/>
      </dsp:nvSpPr>
      <dsp:spPr>
        <a:xfrm>
          <a:off x="0" y="5230930"/>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C3864DE-4703-4B86-98AA-1CC7F1C1E7FA}">
      <dsp:nvSpPr>
        <dsp:cNvPr id="0" name=""/>
        <dsp:cNvSpPr/>
      </dsp:nvSpPr>
      <dsp:spPr>
        <a:xfrm>
          <a:off x="0" y="5230930"/>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cs typeface="Calibri Light"/>
            </a:rPr>
            <a:t>Hi all, &lt;name&gt; has joined</a:t>
          </a:r>
        </a:p>
      </dsp:txBody>
      <dsp:txXfrm>
        <a:off x="0" y="5230930"/>
        <a:ext cx="6513603" cy="653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D2C-455B-4D19-9FBB-035A7FCE1B34}">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8A2C20-744C-41D2-8AD2-C4FC20B0036F}">
      <dsp:nvSpPr>
        <dsp:cNvPr id="0" name=""/>
        <dsp:cNvSpPr/>
      </dsp:nvSpPr>
      <dsp:spPr>
        <a:xfrm>
          <a:off x="0" y="287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69% say they meetings are interrupted</a:t>
          </a:r>
        </a:p>
      </dsp:txBody>
      <dsp:txXfrm>
        <a:off x="0" y="2873"/>
        <a:ext cx="6513603" cy="979946"/>
      </dsp:txXfrm>
    </dsp:sp>
    <dsp:sp modelId="{CBC136BD-700A-4599-897F-31060CEBC999}">
      <dsp:nvSpPr>
        <dsp:cNvPr id="0" name=""/>
        <dsp:cNvSpPr/>
      </dsp:nvSpPr>
      <dsp:spPr>
        <a:xfrm>
          <a:off x="0" y="982820"/>
          <a:ext cx="6513603" cy="0"/>
        </a:xfrm>
        <a:prstGeom prst="line">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4096E38-FCE5-4F18-B9AB-12CBEEFAD5BA}">
      <dsp:nvSpPr>
        <dsp:cNvPr id="0" name=""/>
        <dsp:cNvSpPr/>
      </dsp:nvSpPr>
      <dsp:spPr>
        <a:xfrm>
          <a:off x="0" y="982820"/>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62% say meetings do not bring teams closer together</a:t>
          </a:r>
        </a:p>
      </dsp:txBody>
      <dsp:txXfrm>
        <a:off x="0" y="982820"/>
        <a:ext cx="6513603" cy="979946"/>
      </dsp:txXfrm>
    </dsp:sp>
    <dsp:sp modelId="{2A85A381-371E-4F7E-81B4-8220F21D5BC9}">
      <dsp:nvSpPr>
        <dsp:cNvPr id="0" name=""/>
        <dsp:cNvSpPr/>
      </dsp:nvSpPr>
      <dsp:spPr>
        <a:xfrm>
          <a:off x="0" y="1962766"/>
          <a:ext cx="6513603" cy="0"/>
        </a:xfrm>
        <a:prstGeom prst="lin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1A5101-79AB-420E-8622-9A4E53B2C485}">
      <dsp:nvSpPr>
        <dsp:cNvPr id="0" name=""/>
        <dsp:cNvSpPr/>
      </dsp:nvSpPr>
      <dsp:spPr>
        <a:xfrm>
          <a:off x="0" y="1962766"/>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59% of Employees are less effective and engaged</a:t>
          </a:r>
        </a:p>
      </dsp:txBody>
      <dsp:txXfrm>
        <a:off x="0" y="1962766"/>
        <a:ext cx="6513603" cy="979946"/>
      </dsp:txXfrm>
    </dsp:sp>
    <dsp:sp modelId="{11A502EF-C8D5-49EA-8567-C098812FF5AE}">
      <dsp:nvSpPr>
        <dsp:cNvPr id="0" name=""/>
        <dsp:cNvSpPr/>
      </dsp:nvSpPr>
      <dsp:spPr>
        <a:xfrm>
          <a:off x="0" y="2942713"/>
          <a:ext cx="6513603" cy="0"/>
        </a:xfrm>
        <a:prstGeom prst="line">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29E9084-ACA4-435E-9A00-E2ED165F481F}">
      <dsp:nvSpPr>
        <dsp:cNvPr id="0" name=""/>
        <dsp:cNvSpPr/>
      </dsp:nvSpPr>
      <dsp:spPr>
        <a:xfrm>
          <a:off x="0" y="294271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40</a:t>
          </a:r>
          <a:r>
            <a:rPr lang="en-US" sz="2700" kern="1200" dirty="0"/>
            <a:t>% drop off without announcing they’ve done so</a:t>
          </a:r>
        </a:p>
      </dsp:txBody>
      <dsp:txXfrm>
        <a:off x="0" y="2942713"/>
        <a:ext cx="6513603" cy="979946"/>
      </dsp:txXfrm>
    </dsp:sp>
    <dsp:sp modelId="{D3288C78-FB45-4AA7-9F64-68BAE2273E56}">
      <dsp:nvSpPr>
        <dsp:cNvPr id="0" name=""/>
        <dsp:cNvSpPr/>
      </dsp:nvSpPr>
      <dsp:spPr>
        <a:xfrm>
          <a:off x="0" y="3922659"/>
          <a:ext cx="6513603" cy="0"/>
        </a:xfrm>
        <a:prstGeom prst="lin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5EBEF66-ED77-4E76-9F6B-F7569EB1F0B2}">
      <dsp:nvSpPr>
        <dsp:cNvPr id="0" name=""/>
        <dsp:cNvSpPr/>
      </dsp:nvSpPr>
      <dsp:spPr>
        <a:xfrm>
          <a:off x="0" y="3922659"/>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27% have fallen asleep</a:t>
          </a:r>
        </a:p>
      </dsp:txBody>
      <dsp:txXfrm>
        <a:off x="0" y="3922659"/>
        <a:ext cx="6513603" cy="979946"/>
      </dsp:txXfrm>
    </dsp:sp>
    <dsp:sp modelId="{54F12CF3-C81C-48EC-824D-AB5F2805E7C9}">
      <dsp:nvSpPr>
        <dsp:cNvPr id="0" name=""/>
        <dsp:cNvSpPr/>
      </dsp:nvSpPr>
      <dsp:spPr>
        <a:xfrm>
          <a:off x="0" y="4902605"/>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F0518BD-10D6-481D-BB25-CCA5BBEDB619}">
      <dsp:nvSpPr>
        <dsp:cNvPr id="0" name=""/>
        <dsp:cNvSpPr/>
      </dsp:nvSpPr>
      <dsp:spPr>
        <a:xfrm>
          <a:off x="0" y="4902605"/>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13% have been ‘outed’ for taking a call in a place they should not be</a:t>
          </a:r>
        </a:p>
      </dsp:txBody>
      <dsp:txXfrm>
        <a:off x="0" y="4902605"/>
        <a:ext cx="6513603" cy="979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D2C-455B-4D19-9FBB-035A7FCE1B34}">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8A2C20-744C-41D2-8AD2-C4FC20B0036F}">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Still issues with non-verbal communication</a:t>
          </a:r>
        </a:p>
      </dsp:txBody>
      <dsp:txXfrm>
        <a:off x="0" y="718"/>
        <a:ext cx="6513603" cy="1176797"/>
      </dsp:txXfrm>
    </dsp:sp>
    <dsp:sp modelId="{FA64BF2B-AE2C-46B3-A8E7-6A975A722722}">
      <dsp:nvSpPr>
        <dsp:cNvPr id="0" name=""/>
        <dsp:cNvSpPr/>
      </dsp:nvSpPr>
      <dsp:spPr>
        <a:xfrm>
          <a:off x="0" y="1177516"/>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789FA8-7CFA-4757-8334-0B4A53D82C15}">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Typing on a keyboard</a:t>
          </a:r>
        </a:p>
      </dsp:txBody>
      <dsp:txXfrm>
        <a:off x="0" y="1177516"/>
        <a:ext cx="6513603" cy="1176797"/>
      </dsp:txXfrm>
    </dsp:sp>
    <dsp:sp modelId="{673DA700-46B8-406E-BC6A-F13DACE1073B}">
      <dsp:nvSpPr>
        <dsp:cNvPr id="0" name=""/>
        <dsp:cNvSpPr/>
      </dsp:nvSpPr>
      <dsp:spPr>
        <a:xfrm>
          <a:off x="0" y="235431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1615C70-A354-4210-A199-63E085590063}">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Personal space</a:t>
          </a:r>
        </a:p>
      </dsp:txBody>
      <dsp:txXfrm>
        <a:off x="0" y="2354314"/>
        <a:ext cx="6513603" cy="1176797"/>
      </dsp:txXfrm>
    </dsp:sp>
    <dsp:sp modelId="{8940C862-1076-4F4C-B31E-D2D2AC25C5CA}">
      <dsp:nvSpPr>
        <dsp:cNvPr id="0" name=""/>
        <dsp:cNvSpPr/>
      </dsp:nvSpPr>
      <dsp:spPr>
        <a:xfrm>
          <a:off x="0" y="3531111"/>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14E919-F088-4EFC-A85B-61BF814F3AFC}">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Latency</a:t>
          </a:r>
        </a:p>
      </dsp:txBody>
      <dsp:txXfrm>
        <a:off x="0" y="3531111"/>
        <a:ext cx="6513603" cy="1176797"/>
      </dsp:txXfrm>
    </dsp:sp>
    <dsp:sp modelId="{E024A0A3-DAB3-4FAB-A086-57B7731F62C0}">
      <dsp:nvSpPr>
        <dsp:cNvPr id="0" name=""/>
        <dsp:cNvSpPr/>
      </dsp:nvSpPr>
      <dsp:spPr>
        <a:xfrm>
          <a:off x="0" y="470790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5FE360F-8D07-459B-876C-DDDDCBC24901}">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Avatars</a:t>
          </a:r>
        </a:p>
      </dsp:txBody>
      <dsp:txXfrm>
        <a:off x="0" y="4707909"/>
        <a:ext cx="6513603" cy="1176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D4C06-452C-4460-84BB-8D3E5C7BDC92}">
      <dsp:nvSpPr>
        <dsp:cNvPr id="0" name=""/>
        <dsp:cNvSpPr/>
      </dsp:nvSpPr>
      <dsp:spPr>
        <a:xfrm>
          <a:off x="0" y="0"/>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6A0443F-169D-4EEA-9904-F4E85EC8E88E}">
      <dsp:nvSpPr>
        <dsp:cNvPr id="0" name=""/>
        <dsp:cNvSpPr/>
      </dsp:nvSpPr>
      <dsp:spPr>
        <a:xfrm>
          <a:off x="0" y="0"/>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Everyone is focused</a:t>
          </a:r>
        </a:p>
      </dsp:txBody>
      <dsp:txXfrm>
        <a:off x="0" y="0"/>
        <a:ext cx="6513603" cy="735678"/>
      </dsp:txXfrm>
    </dsp:sp>
    <dsp:sp modelId="{1F5E97EC-A293-430C-A0CC-E37108672DBA}">
      <dsp:nvSpPr>
        <dsp:cNvPr id="0" name=""/>
        <dsp:cNvSpPr/>
      </dsp:nvSpPr>
      <dsp:spPr>
        <a:xfrm>
          <a:off x="0" y="735678"/>
          <a:ext cx="6513603" cy="0"/>
        </a:xfrm>
        <a:prstGeom prst="line">
          <a:avLst/>
        </a:prstGeom>
        <a:gradFill rotWithShape="0">
          <a:gsLst>
            <a:gs pos="0">
              <a:schemeClr val="accent5">
                <a:hueOff val="-965506"/>
                <a:satOff val="-2488"/>
                <a:lumOff val="-1681"/>
                <a:alphaOff val="0"/>
                <a:satMod val="103000"/>
                <a:lumMod val="102000"/>
                <a:tint val="94000"/>
              </a:schemeClr>
            </a:gs>
            <a:gs pos="50000">
              <a:schemeClr val="accent5">
                <a:hueOff val="-965506"/>
                <a:satOff val="-2488"/>
                <a:lumOff val="-1681"/>
                <a:alphaOff val="0"/>
                <a:satMod val="110000"/>
                <a:lumMod val="100000"/>
                <a:shade val="100000"/>
              </a:schemeClr>
            </a:gs>
            <a:gs pos="100000">
              <a:schemeClr val="accent5">
                <a:hueOff val="-965506"/>
                <a:satOff val="-2488"/>
                <a:lumOff val="-1681"/>
                <a:alphaOff val="0"/>
                <a:lumMod val="99000"/>
                <a:satMod val="120000"/>
                <a:shade val="78000"/>
              </a:schemeClr>
            </a:gs>
          </a:gsLst>
          <a:lin ang="5400000" scaled="0"/>
        </a:gradFill>
        <a:ln w="6350" cap="flat" cmpd="sng" algn="ctr">
          <a:solidFill>
            <a:schemeClr val="accent5">
              <a:hueOff val="-965506"/>
              <a:satOff val="-2488"/>
              <a:lumOff val="-168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C83A036-E02F-4C59-9A83-DBB645D6015B}">
      <dsp:nvSpPr>
        <dsp:cNvPr id="0" name=""/>
        <dsp:cNvSpPr/>
      </dsp:nvSpPr>
      <dsp:spPr>
        <a:xfrm>
          <a:off x="0" y="735678"/>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Sense of presence for distributed teams</a:t>
          </a:r>
        </a:p>
      </dsp:txBody>
      <dsp:txXfrm>
        <a:off x="0" y="735678"/>
        <a:ext cx="6513603" cy="735678"/>
      </dsp:txXfrm>
    </dsp:sp>
    <dsp:sp modelId="{217831A5-B7E4-4AE2-A903-570A93872CD5}">
      <dsp:nvSpPr>
        <dsp:cNvPr id="0" name=""/>
        <dsp:cNvSpPr/>
      </dsp:nvSpPr>
      <dsp:spPr>
        <a:xfrm>
          <a:off x="0" y="1471356"/>
          <a:ext cx="6513603" cy="0"/>
        </a:xfrm>
        <a:prstGeom prst="line">
          <a:avLst/>
        </a:prstGeom>
        <a:gradFill rotWithShape="0">
          <a:gsLst>
            <a:gs pos="0">
              <a:schemeClr val="accent5">
                <a:hueOff val="-1931012"/>
                <a:satOff val="-4977"/>
                <a:lumOff val="-3361"/>
                <a:alphaOff val="0"/>
                <a:satMod val="103000"/>
                <a:lumMod val="102000"/>
                <a:tint val="94000"/>
              </a:schemeClr>
            </a:gs>
            <a:gs pos="50000">
              <a:schemeClr val="accent5">
                <a:hueOff val="-1931012"/>
                <a:satOff val="-4977"/>
                <a:lumOff val="-3361"/>
                <a:alphaOff val="0"/>
                <a:satMod val="110000"/>
                <a:lumMod val="100000"/>
                <a:shade val="100000"/>
              </a:schemeClr>
            </a:gs>
            <a:gs pos="100000">
              <a:schemeClr val="accent5">
                <a:hueOff val="-1931012"/>
                <a:satOff val="-4977"/>
                <a:lumOff val="-3361"/>
                <a:alphaOff val="0"/>
                <a:lumMod val="99000"/>
                <a:satMod val="120000"/>
                <a:shade val="78000"/>
              </a:schemeClr>
            </a:gs>
          </a:gsLst>
          <a:lin ang="5400000" scaled="0"/>
        </a:gradFill>
        <a:ln w="6350" cap="flat" cmpd="sng" algn="ctr">
          <a:solidFill>
            <a:schemeClr val="accent5">
              <a:hueOff val="-1931012"/>
              <a:satOff val="-4977"/>
              <a:lumOff val="-33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BB716E8-6287-4D82-8C47-3056FF638EE6}">
      <dsp:nvSpPr>
        <dsp:cNvPr id="0" name=""/>
        <dsp:cNvSpPr/>
      </dsp:nvSpPr>
      <dsp:spPr>
        <a:xfrm>
          <a:off x="0" y="1471356"/>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Reduces cost </a:t>
          </a:r>
        </a:p>
      </dsp:txBody>
      <dsp:txXfrm>
        <a:off x="0" y="1471356"/>
        <a:ext cx="6513603" cy="735678"/>
      </dsp:txXfrm>
    </dsp:sp>
    <dsp:sp modelId="{1796AF3F-4F99-452B-955C-FC9DC8F2C3FE}">
      <dsp:nvSpPr>
        <dsp:cNvPr id="0" name=""/>
        <dsp:cNvSpPr/>
      </dsp:nvSpPr>
      <dsp:spPr>
        <a:xfrm>
          <a:off x="0" y="2207034"/>
          <a:ext cx="6513603" cy="0"/>
        </a:xfrm>
        <a:prstGeom prst="line">
          <a:avLst/>
        </a:prstGeom>
        <a:gradFill rotWithShape="0">
          <a:gsLst>
            <a:gs pos="0">
              <a:schemeClr val="accent5">
                <a:hueOff val="-2896518"/>
                <a:satOff val="-7465"/>
                <a:lumOff val="-5042"/>
                <a:alphaOff val="0"/>
                <a:satMod val="103000"/>
                <a:lumMod val="102000"/>
                <a:tint val="94000"/>
              </a:schemeClr>
            </a:gs>
            <a:gs pos="50000">
              <a:schemeClr val="accent5">
                <a:hueOff val="-2896518"/>
                <a:satOff val="-7465"/>
                <a:lumOff val="-5042"/>
                <a:alphaOff val="0"/>
                <a:satMod val="110000"/>
                <a:lumMod val="100000"/>
                <a:shade val="100000"/>
              </a:schemeClr>
            </a:gs>
            <a:gs pos="100000">
              <a:schemeClr val="accent5">
                <a:hueOff val="-2896518"/>
                <a:satOff val="-7465"/>
                <a:lumOff val="-5042"/>
                <a:alphaOff val="0"/>
                <a:lumMod val="99000"/>
                <a:satMod val="120000"/>
                <a:shade val="78000"/>
              </a:schemeClr>
            </a:gs>
          </a:gsLst>
          <a:lin ang="5400000" scaled="0"/>
        </a:gradFill>
        <a:ln w="6350" cap="flat" cmpd="sng" algn="ctr">
          <a:solidFill>
            <a:schemeClr val="accent5">
              <a:hueOff val="-2896518"/>
              <a:satOff val="-7465"/>
              <a:lumOff val="-504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46880A-7755-49FA-B7CE-4B3373051AE1}">
      <dsp:nvSpPr>
        <dsp:cNvPr id="0" name=""/>
        <dsp:cNvSpPr/>
      </dsp:nvSpPr>
      <dsp:spPr>
        <a:xfrm>
          <a:off x="0" y="2207034"/>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Reduces C02 footprint</a:t>
          </a:r>
        </a:p>
      </dsp:txBody>
      <dsp:txXfrm>
        <a:off x="0" y="2207034"/>
        <a:ext cx="6513603" cy="735678"/>
      </dsp:txXfrm>
    </dsp:sp>
    <dsp:sp modelId="{A41B7F18-21F4-4AF3-9BAC-DECB1F2F38CA}">
      <dsp:nvSpPr>
        <dsp:cNvPr id="0" name=""/>
        <dsp:cNvSpPr/>
      </dsp:nvSpPr>
      <dsp:spPr>
        <a:xfrm>
          <a:off x="0" y="2942713"/>
          <a:ext cx="6513603" cy="0"/>
        </a:xfrm>
        <a:prstGeom prst="line">
          <a:avLst/>
        </a:prstGeom>
        <a:gradFill rotWithShape="0">
          <a:gsLst>
            <a:gs pos="0">
              <a:schemeClr val="accent5">
                <a:hueOff val="-3862025"/>
                <a:satOff val="-9954"/>
                <a:lumOff val="-6723"/>
                <a:alphaOff val="0"/>
                <a:satMod val="103000"/>
                <a:lumMod val="102000"/>
                <a:tint val="94000"/>
              </a:schemeClr>
            </a:gs>
            <a:gs pos="50000">
              <a:schemeClr val="accent5">
                <a:hueOff val="-3862025"/>
                <a:satOff val="-9954"/>
                <a:lumOff val="-6723"/>
                <a:alphaOff val="0"/>
                <a:satMod val="110000"/>
                <a:lumMod val="100000"/>
                <a:shade val="100000"/>
              </a:schemeClr>
            </a:gs>
            <a:gs pos="100000">
              <a:schemeClr val="accent5">
                <a:hueOff val="-3862025"/>
                <a:satOff val="-9954"/>
                <a:lumOff val="-6723"/>
                <a:alphaOff val="0"/>
                <a:lumMod val="99000"/>
                <a:satMod val="120000"/>
                <a:shade val="78000"/>
              </a:schemeClr>
            </a:gs>
          </a:gsLst>
          <a:lin ang="5400000" scaled="0"/>
        </a:gradFill>
        <a:ln w="6350" cap="flat" cmpd="sng" algn="ctr">
          <a:solidFill>
            <a:schemeClr val="accent5">
              <a:hueOff val="-3862025"/>
              <a:satOff val="-9954"/>
              <a:lumOff val="-672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D26D31F-F1D6-4122-9C63-5984AD76F30D}">
      <dsp:nvSpPr>
        <dsp:cNvPr id="0" name=""/>
        <dsp:cNvSpPr/>
      </dsp:nvSpPr>
      <dsp:spPr>
        <a:xfrm>
          <a:off x="0" y="2942713"/>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Saves time</a:t>
          </a:r>
        </a:p>
      </dsp:txBody>
      <dsp:txXfrm>
        <a:off x="0" y="2942713"/>
        <a:ext cx="6513603" cy="735678"/>
      </dsp:txXfrm>
    </dsp:sp>
    <dsp:sp modelId="{150C01BD-070E-4133-B12B-DD2EEC318BDD}">
      <dsp:nvSpPr>
        <dsp:cNvPr id="0" name=""/>
        <dsp:cNvSpPr/>
      </dsp:nvSpPr>
      <dsp:spPr>
        <a:xfrm>
          <a:off x="0" y="3678391"/>
          <a:ext cx="6513603" cy="0"/>
        </a:xfrm>
        <a:prstGeom prst="line">
          <a:avLst/>
        </a:prstGeom>
        <a:gradFill rotWithShape="0">
          <a:gsLst>
            <a:gs pos="0">
              <a:schemeClr val="accent5">
                <a:hueOff val="-4827531"/>
                <a:satOff val="-12442"/>
                <a:lumOff val="-8404"/>
                <a:alphaOff val="0"/>
                <a:satMod val="103000"/>
                <a:lumMod val="102000"/>
                <a:tint val="94000"/>
              </a:schemeClr>
            </a:gs>
            <a:gs pos="50000">
              <a:schemeClr val="accent5">
                <a:hueOff val="-4827531"/>
                <a:satOff val="-12442"/>
                <a:lumOff val="-8404"/>
                <a:alphaOff val="0"/>
                <a:satMod val="110000"/>
                <a:lumMod val="100000"/>
                <a:shade val="100000"/>
              </a:schemeClr>
            </a:gs>
            <a:gs pos="100000">
              <a:schemeClr val="accent5">
                <a:hueOff val="-4827531"/>
                <a:satOff val="-12442"/>
                <a:lumOff val="-8404"/>
                <a:alphaOff val="0"/>
                <a:lumMod val="99000"/>
                <a:satMod val="120000"/>
                <a:shade val="78000"/>
              </a:schemeClr>
            </a:gs>
          </a:gsLst>
          <a:lin ang="5400000" scaled="0"/>
        </a:gradFill>
        <a:ln w="6350" cap="flat" cmpd="sng" algn="ctr">
          <a:solidFill>
            <a:schemeClr val="accent5">
              <a:hueOff val="-4827531"/>
              <a:satOff val="-12442"/>
              <a:lumOff val="-840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A3220EE-6E38-4BFE-8FF3-5881F24D7EAD}">
      <dsp:nvSpPr>
        <dsp:cNvPr id="0" name=""/>
        <dsp:cNvSpPr/>
      </dsp:nvSpPr>
      <dsp:spPr>
        <a:xfrm>
          <a:off x="0" y="3678391"/>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Increases memory retention</a:t>
          </a:r>
        </a:p>
      </dsp:txBody>
      <dsp:txXfrm>
        <a:off x="0" y="3678391"/>
        <a:ext cx="6513603" cy="735678"/>
      </dsp:txXfrm>
    </dsp:sp>
    <dsp:sp modelId="{74D63146-4BB8-44B1-9FF2-283898893FA9}">
      <dsp:nvSpPr>
        <dsp:cNvPr id="0" name=""/>
        <dsp:cNvSpPr/>
      </dsp:nvSpPr>
      <dsp:spPr>
        <a:xfrm>
          <a:off x="0" y="4414069"/>
          <a:ext cx="6513603" cy="0"/>
        </a:xfrm>
        <a:prstGeom prst="line">
          <a:avLst/>
        </a:prstGeom>
        <a:gradFill rotWithShape="0">
          <a:gsLst>
            <a:gs pos="0">
              <a:schemeClr val="accent5">
                <a:hueOff val="-5793037"/>
                <a:satOff val="-14931"/>
                <a:lumOff val="-10084"/>
                <a:alphaOff val="0"/>
                <a:satMod val="103000"/>
                <a:lumMod val="102000"/>
                <a:tint val="94000"/>
              </a:schemeClr>
            </a:gs>
            <a:gs pos="50000">
              <a:schemeClr val="accent5">
                <a:hueOff val="-5793037"/>
                <a:satOff val="-14931"/>
                <a:lumOff val="-10084"/>
                <a:alphaOff val="0"/>
                <a:satMod val="110000"/>
                <a:lumMod val="100000"/>
                <a:shade val="100000"/>
              </a:schemeClr>
            </a:gs>
            <a:gs pos="100000">
              <a:schemeClr val="accent5">
                <a:hueOff val="-5793037"/>
                <a:satOff val="-14931"/>
                <a:lumOff val="-10084"/>
                <a:alphaOff val="0"/>
                <a:lumMod val="99000"/>
                <a:satMod val="120000"/>
                <a:shade val="78000"/>
              </a:schemeClr>
            </a:gs>
          </a:gsLst>
          <a:lin ang="5400000" scaled="0"/>
        </a:gradFill>
        <a:ln w="6350" cap="flat" cmpd="sng" algn="ctr">
          <a:solidFill>
            <a:schemeClr val="accent5">
              <a:hueOff val="-5793037"/>
              <a:satOff val="-14931"/>
              <a:lumOff val="-100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2D1C688-F05F-41A0-B8C9-F93880A4E07E}">
      <dsp:nvSpPr>
        <dsp:cNvPr id="0" name=""/>
        <dsp:cNvSpPr/>
      </dsp:nvSpPr>
      <dsp:spPr>
        <a:xfrm>
          <a:off x="0" y="4414069"/>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Experiences are treated as reality</a:t>
          </a:r>
        </a:p>
      </dsp:txBody>
      <dsp:txXfrm>
        <a:off x="0" y="4414069"/>
        <a:ext cx="6513603" cy="735678"/>
      </dsp:txXfrm>
    </dsp:sp>
    <dsp:sp modelId="{C6FF78B6-C64D-47F2-9EBC-9B0C4EC29BDB}">
      <dsp:nvSpPr>
        <dsp:cNvPr id="0" name=""/>
        <dsp:cNvSpPr/>
      </dsp:nvSpPr>
      <dsp:spPr>
        <a:xfrm>
          <a:off x="0" y="5149747"/>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0F70A19-02CA-4EAA-A53F-070CB149DA42}">
      <dsp:nvSpPr>
        <dsp:cNvPr id="0" name=""/>
        <dsp:cNvSpPr/>
      </dsp:nvSpPr>
      <dsp:spPr>
        <a:xfrm>
          <a:off x="0" y="5149747"/>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err="1"/>
            <a:t>Behaviour</a:t>
          </a:r>
          <a:r>
            <a:rPr lang="en-US" sz="3000" kern="1200" dirty="0"/>
            <a:t> is impacted by virtual space</a:t>
          </a:r>
        </a:p>
      </dsp:txBody>
      <dsp:txXfrm>
        <a:off x="0" y="5149747"/>
        <a:ext cx="6513603" cy="735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D4C06-452C-4460-84BB-8D3E5C7BDC92}">
      <dsp:nvSpPr>
        <dsp:cNvPr id="0" name=""/>
        <dsp:cNvSpPr/>
      </dsp:nvSpPr>
      <dsp:spPr>
        <a:xfrm>
          <a:off x="0" y="0"/>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6A0443F-169D-4EEA-9904-F4E85EC8E88E}">
      <dsp:nvSpPr>
        <dsp:cNvPr id="0" name=""/>
        <dsp:cNvSpPr/>
      </dsp:nvSpPr>
      <dsp:spPr>
        <a:xfrm>
          <a:off x="0" y="0"/>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Everyone is focused</a:t>
          </a:r>
        </a:p>
      </dsp:txBody>
      <dsp:txXfrm>
        <a:off x="0" y="0"/>
        <a:ext cx="6513603" cy="735678"/>
      </dsp:txXfrm>
    </dsp:sp>
    <dsp:sp modelId="{1F5E97EC-A293-430C-A0CC-E37108672DBA}">
      <dsp:nvSpPr>
        <dsp:cNvPr id="0" name=""/>
        <dsp:cNvSpPr/>
      </dsp:nvSpPr>
      <dsp:spPr>
        <a:xfrm>
          <a:off x="0" y="735678"/>
          <a:ext cx="6513603" cy="0"/>
        </a:xfrm>
        <a:prstGeom prst="line">
          <a:avLst/>
        </a:prstGeom>
        <a:gradFill rotWithShape="0">
          <a:gsLst>
            <a:gs pos="0">
              <a:schemeClr val="accent5">
                <a:hueOff val="-965506"/>
                <a:satOff val="-2488"/>
                <a:lumOff val="-1681"/>
                <a:alphaOff val="0"/>
                <a:satMod val="103000"/>
                <a:lumMod val="102000"/>
                <a:tint val="94000"/>
              </a:schemeClr>
            </a:gs>
            <a:gs pos="50000">
              <a:schemeClr val="accent5">
                <a:hueOff val="-965506"/>
                <a:satOff val="-2488"/>
                <a:lumOff val="-1681"/>
                <a:alphaOff val="0"/>
                <a:satMod val="110000"/>
                <a:lumMod val="100000"/>
                <a:shade val="100000"/>
              </a:schemeClr>
            </a:gs>
            <a:gs pos="100000">
              <a:schemeClr val="accent5">
                <a:hueOff val="-965506"/>
                <a:satOff val="-2488"/>
                <a:lumOff val="-1681"/>
                <a:alphaOff val="0"/>
                <a:lumMod val="99000"/>
                <a:satMod val="120000"/>
                <a:shade val="78000"/>
              </a:schemeClr>
            </a:gs>
          </a:gsLst>
          <a:lin ang="5400000" scaled="0"/>
        </a:gradFill>
        <a:ln w="6350" cap="flat" cmpd="sng" algn="ctr">
          <a:solidFill>
            <a:schemeClr val="accent5">
              <a:hueOff val="-965506"/>
              <a:satOff val="-2488"/>
              <a:lumOff val="-168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C83A036-E02F-4C59-9A83-DBB645D6015B}">
      <dsp:nvSpPr>
        <dsp:cNvPr id="0" name=""/>
        <dsp:cNvSpPr/>
      </dsp:nvSpPr>
      <dsp:spPr>
        <a:xfrm>
          <a:off x="0" y="735678"/>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Sense of presence for distributed teams</a:t>
          </a:r>
        </a:p>
      </dsp:txBody>
      <dsp:txXfrm>
        <a:off x="0" y="735678"/>
        <a:ext cx="6513603" cy="735678"/>
      </dsp:txXfrm>
    </dsp:sp>
    <dsp:sp modelId="{217831A5-B7E4-4AE2-A903-570A93872CD5}">
      <dsp:nvSpPr>
        <dsp:cNvPr id="0" name=""/>
        <dsp:cNvSpPr/>
      </dsp:nvSpPr>
      <dsp:spPr>
        <a:xfrm>
          <a:off x="0" y="1471356"/>
          <a:ext cx="6513603" cy="0"/>
        </a:xfrm>
        <a:prstGeom prst="line">
          <a:avLst/>
        </a:prstGeom>
        <a:gradFill rotWithShape="0">
          <a:gsLst>
            <a:gs pos="0">
              <a:schemeClr val="accent5">
                <a:hueOff val="-1931012"/>
                <a:satOff val="-4977"/>
                <a:lumOff val="-3361"/>
                <a:alphaOff val="0"/>
                <a:satMod val="103000"/>
                <a:lumMod val="102000"/>
                <a:tint val="94000"/>
              </a:schemeClr>
            </a:gs>
            <a:gs pos="50000">
              <a:schemeClr val="accent5">
                <a:hueOff val="-1931012"/>
                <a:satOff val="-4977"/>
                <a:lumOff val="-3361"/>
                <a:alphaOff val="0"/>
                <a:satMod val="110000"/>
                <a:lumMod val="100000"/>
                <a:shade val="100000"/>
              </a:schemeClr>
            </a:gs>
            <a:gs pos="100000">
              <a:schemeClr val="accent5">
                <a:hueOff val="-1931012"/>
                <a:satOff val="-4977"/>
                <a:lumOff val="-3361"/>
                <a:alphaOff val="0"/>
                <a:lumMod val="99000"/>
                <a:satMod val="120000"/>
                <a:shade val="78000"/>
              </a:schemeClr>
            </a:gs>
          </a:gsLst>
          <a:lin ang="5400000" scaled="0"/>
        </a:gradFill>
        <a:ln w="6350" cap="flat" cmpd="sng" algn="ctr">
          <a:solidFill>
            <a:schemeClr val="accent5">
              <a:hueOff val="-1931012"/>
              <a:satOff val="-4977"/>
              <a:lumOff val="-33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BB716E8-6287-4D82-8C47-3056FF638EE6}">
      <dsp:nvSpPr>
        <dsp:cNvPr id="0" name=""/>
        <dsp:cNvSpPr/>
      </dsp:nvSpPr>
      <dsp:spPr>
        <a:xfrm>
          <a:off x="0" y="1471356"/>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Reduces cost </a:t>
          </a:r>
        </a:p>
      </dsp:txBody>
      <dsp:txXfrm>
        <a:off x="0" y="1471356"/>
        <a:ext cx="6513603" cy="735678"/>
      </dsp:txXfrm>
    </dsp:sp>
    <dsp:sp modelId="{1796AF3F-4F99-452B-955C-FC9DC8F2C3FE}">
      <dsp:nvSpPr>
        <dsp:cNvPr id="0" name=""/>
        <dsp:cNvSpPr/>
      </dsp:nvSpPr>
      <dsp:spPr>
        <a:xfrm>
          <a:off x="0" y="2207034"/>
          <a:ext cx="6513603" cy="0"/>
        </a:xfrm>
        <a:prstGeom prst="line">
          <a:avLst/>
        </a:prstGeom>
        <a:gradFill rotWithShape="0">
          <a:gsLst>
            <a:gs pos="0">
              <a:schemeClr val="accent5">
                <a:hueOff val="-2896518"/>
                <a:satOff val="-7465"/>
                <a:lumOff val="-5042"/>
                <a:alphaOff val="0"/>
                <a:satMod val="103000"/>
                <a:lumMod val="102000"/>
                <a:tint val="94000"/>
              </a:schemeClr>
            </a:gs>
            <a:gs pos="50000">
              <a:schemeClr val="accent5">
                <a:hueOff val="-2896518"/>
                <a:satOff val="-7465"/>
                <a:lumOff val="-5042"/>
                <a:alphaOff val="0"/>
                <a:satMod val="110000"/>
                <a:lumMod val="100000"/>
                <a:shade val="100000"/>
              </a:schemeClr>
            </a:gs>
            <a:gs pos="100000">
              <a:schemeClr val="accent5">
                <a:hueOff val="-2896518"/>
                <a:satOff val="-7465"/>
                <a:lumOff val="-5042"/>
                <a:alphaOff val="0"/>
                <a:lumMod val="99000"/>
                <a:satMod val="120000"/>
                <a:shade val="78000"/>
              </a:schemeClr>
            </a:gs>
          </a:gsLst>
          <a:lin ang="5400000" scaled="0"/>
        </a:gradFill>
        <a:ln w="6350" cap="flat" cmpd="sng" algn="ctr">
          <a:solidFill>
            <a:schemeClr val="accent5">
              <a:hueOff val="-2896518"/>
              <a:satOff val="-7465"/>
              <a:lumOff val="-504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46880A-7755-49FA-B7CE-4B3373051AE1}">
      <dsp:nvSpPr>
        <dsp:cNvPr id="0" name=""/>
        <dsp:cNvSpPr/>
      </dsp:nvSpPr>
      <dsp:spPr>
        <a:xfrm>
          <a:off x="0" y="2207034"/>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Reduces C02 footprint</a:t>
          </a:r>
        </a:p>
      </dsp:txBody>
      <dsp:txXfrm>
        <a:off x="0" y="2207034"/>
        <a:ext cx="6513603" cy="735678"/>
      </dsp:txXfrm>
    </dsp:sp>
    <dsp:sp modelId="{A41B7F18-21F4-4AF3-9BAC-DECB1F2F38CA}">
      <dsp:nvSpPr>
        <dsp:cNvPr id="0" name=""/>
        <dsp:cNvSpPr/>
      </dsp:nvSpPr>
      <dsp:spPr>
        <a:xfrm>
          <a:off x="0" y="2942713"/>
          <a:ext cx="6513603" cy="0"/>
        </a:xfrm>
        <a:prstGeom prst="line">
          <a:avLst/>
        </a:prstGeom>
        <a:gradFill rotWithShape="0">
          <a:gsLst>
            <a:gs pos="0">
              <a:schemeClr val="accent5">
                <a:hueOff val="-3862025"/>
                <a:satOff val="-9954"/>
                <a:lumOff val="-6723"/>
                <a:alphaOff val="0"/>
                <a:satMod val="103000"/>
                <a:lumMod val="102000"/>
                <a:tint val="94000"/>
              </a:schemeClr>
            </a:gs>
            <a:gs pos="50000">
              <a:schemeClr val="accent5">
                <a:hueOff val="-3862025"/>
                <a:satOff val="-9954"/>
                <a:lumOff val="-6723"/>
                <a:alphaOff val="0"/>
                <a:satMod val="110000"/>
                <a:lumMod val="100000"/>
                <a:shade val="100000"/>
              </a:schemeClr>
            </a:gs>
            <a:gs pos="100000">
              <a:schemeClr val="accent5">
                <a:hueOff val="-3862025"/>
                <a:satOff val="-9954"/>
                <a:lumOff val="-6723"/>
                <a:alphaOff val="0"/>
                <a:lumMod val="99000"/>
                <a:satMod val="120000"/>
                <a:shade val="78000"/>
              </a:schemeClr>
            </a:gs>
          </a:gsLst>
          <a:lin ang="5400000" scaled="0"/>
        </a:gradFill>
        <a:ln w="6350" cap="flat" cmpd="sng" algn="ctr">
          <a:solidFill>
            <a:schemeClr val="accent5">
              <a:hueOff val="-3862025"/>
              <a:satOff val="-9954"/>
              <a:lumOff val="-672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D26D31F-F1D6-4122-9C63-5984AD76F30D}">
      <dsp:nvSpPr>
        <dsp:cNvPr id="0" name=""/>
        <dsp:cNvSpPr/>
      </dsp:nvSpPr>
      <dsp:spPr>
        <a:xfrm>
          <a:off x="0" y="2942713"/>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Saves time</a:t>
          </a:r>
        </a:p>
      </dsp:txBody>
      <dsp:txXfrm>
        <a:off x="0" y="2942713"/>
        <a:ext cx="6513603" cy="735678"/>
      </dsp:txXfrm>
    </dsp:sp>
    <dsp:sp modelId="{150C01BD-070E-4133-B12B-DD2EEC318BDD}">
      <dsp:nvSpPr>
        <dsp:cNvPr id="0" name=""/>
        <dsp:cNvSpPr/>
      </dsp:nvSpPr>
      <dsp:spPr>
        <a:xfrm>
          <a:off x="0" y="3678391"/>
          <a:ext cx="6513603" cy="0"/>
        </a:xfrm>
        <a:prstGeom prst="line">
          <a:avLst/>
        </a:prstGeom>
        <a:gradFill rotWithShape="0">
          <a:gsLst>
            <a:gs pos="0">
              <a:schemeClr val="accent5">
                <a:hueOff val="-4827531"/>
                <a:satOff val="-12442"/>
                <a:lumOff val="-8404"/>
                <a:alphaOff val="0"/>
                <a:satMod val="103000"/>
                <a:lumMod val="102000"/>
                <a:tint val="94000"/>
              </a:schemeClr>
            </a:gs>
            <a:gs pos="50000">
              <a:schemeClr val="accent5">
                <a:hueOff val="-4827531"/>
                <a:satOff val="-12442"/>
                <a:lumOff val="-8404"/>
                <a:alphaOff val="0"/>
                <a:satMod val="110000"/>
                <a:lumMod val="100000"/>
                <a:shade val="100000"/>
              </a:schemeClr>
            </a:gs>
            <a:gs pos="100000">
              <a:schemeClr val="accent5">
                <a:hueOff val="-4827531"/>
                <a:satOff val="-12442"/>
                <a:lumOff val="-8404"/>
                <a:alphaOff val="0"/>
                <a:lumMod val="99000"/>
                <a:satMod val="120000"/>
                <a:shade val="78000"/>
              </a:schemeClr>
            </a:gs>
          </a:gsLst>
          <a:lin ang="5400000" scaled="0"/>
        </a:gradFill>
        <a:ln w="6350" cap="flat" cmpd="sng" algn="ctr">
          <a:solidFill>
            <a:schemeClr val="accent5">
              <a:hueOff val="-4827531"/>
              <a:satOff val="-12442"/>
              <a:lumOff val="-840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A3220EE-6E38-4BFE-8FF3-5881F24D7EAD}">
      <dsp:nvSpPr>
        <dsp:cNvPr id="0" name=""/>
        <dsp:cNvSpPr/>
      </dsp:nvSpPr>
      <dsp:spPr>
        <a:xfrm>
          <a:off x="0" y="3678391"/>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Increases memory retention</a:t>
          </a:r>
        </a:p>
      </dsp:txBody>
      <dsp:txXfrm>
        <a:off x="0" y="3678391"/>
        <a:ext cx="6513603" cy="735678"/>
      </dsp:txXfrm>
    </dsp:sp>
    <dsp:sp modelId="{74D63146-4BB8-44B1-9FF2-283898893FA9}">
      <dsp:nvSpPr>
        <dsp:cNvPr id="0" name=""/>
        <dsp:cNvSpPr/>
      </dsp:nvSpPr>
      <dsp:spPr>
        <a:xfrm>
          <a:off x="0" y="4414069"/>
          <a:ext cx="6513603" cy="0"/>
        </a:xfrm>
        <a:prstGeom prst="line">
          <a:avLst/>
        </a:prstGeom>
        <a:gradFill rotWithShape="0">
          <a:gsLst>
            <a:gs pos="0">
              <a:schemeClr val="accent5">
                <a:hueOff val="-5793037"/>
                <a:satOff val="-14931"/>
                <a:lumOff val="-10084"/>
                <a:alphaOff val="0"/>
                <a:satMod val="103000"/>
                <a:lumMod val="102000"/>
                <a:tint val="94000"/>
              </a:schemeClr>
            </a:gs>
            <a:gs pos="50000">
              <a:schemeClr val="accent5">
                <a:hueOff val="-5793037"/>
                <a:satOff val="-14931"/>
                <a:lumOff val="-10084"/>
                <a:alphaOff val="0"/>
                <a:satMod val="110000"/>
                <a:lumMod val="100000"/>
                <a:shade val="100000"/>
              </a:schemeClr>
            </a:gs>
            <a:gs pos="100000">
              <a:schemeClr val="accent5">
                <a:hueOff val="-5793037"/>
                <a:satOff val="-14931"/>
                <a:lumOff val="-10084"/>
                <a:alphaOff val="0"/>
                <a:lumMod val="99000"/>
                <a:satMod val="120000"/>
                <a:shade val="78000"/>
              </a:schemeClr>
            </a:gs>
          </a:gsLst>
          <a:lin ang="5400000" scaled="0"/>
        </a:gradFill>
        <a:ln w="6350" cap="flat" cmpd="sng" algn="ctr">
          <a:solidFill>
            <a:schemeClr val="accent5">
              <a:hueOff val="-5793037"/>
              <a:satOff val="-14931"/>
              <a:lumOff val="-100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2D1C688-F05F-41A0-B8C9-F93880A4E07E}">
      <dsp:nvSpPr>
        <dsp:cNvPr id="0" name=""/>
        <dsp:cNvSpPr/>
      </dsp:nvSpPr>
      <dsp:spPr>
        <a:xfrm>
          <a:off x="0" y="4414069"/>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Experiences are treated as reality</a:t>
          </a:r>
        </a:p>
      </dsp:txBody>
      <dsp:txXfrm>
        <a:off x="0" y="4414069"/>
        <a:ext cx="6513603" cy="735678"/>
      </dsp:txXfrm>
    </dsp:sp>
    <dsp:sp modelId="{C6FF78B6-C64D-47F2-9EBC-9B0C4EC29BDB}">
      <dsp:nvSpPr>
        <dsp:cNvPr id="0" name=""/>
        <dsp:cNvSpPr/>
      </dsp:nvSpPr>
      <dsp:spPr>
        <a:xfrm>
          <a:off x="0" y="5149747"/>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0F70A19-02CA-4EAA-A53F-070CB149DA42}">
      <dsp:nvSpPr>
        <dsp:cNvPr id="0" name=""/>
        <dsp:cNvSpPr/>
      </dsp:nvSpPr>
      <dsp:spPr>
        <a:xfrm>
          <a:off x="0" y="5149747"/>
          <a:ext cx="6513603" cy="735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err="1"/>
            <a:t>Behaviour</a:t>
          </a:r>
          <a:r>
            <a:rPr lang="en-US" sz="3000" kern="1200" dirty="0"/>
            <a:t> is impacted by virtual space</a:t>
          </a:r>
        </a:p>
      </dsp:txBody>
      <dsp:txXfrm>
        <a:off x="0" y="5149747"/>
        <a:ext cx="6513603" cy="7356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3154F-FFFE-40A3-8591-9A777EB473AB}" type="datetimeFigureOut">
              <a:rPr lang="en-US"/>
              <a:t>5/29/2019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9C324-9ECE-4A45-AFD6-91879B4DE04A}" type="slidenum">
              <a:rPr lang="en-US"/>
              <a:t>‹#›</a:t>
            </a:fld>
            <a:endParaRPr lang="en-US"/>
          </a:p>
        </p:txBody>
      </p:sp>
    </p:spTree>
    <p:extLst>
      <p:ext uri="{BB962C8B-B14F-4D97-AF65-F5344CB8AC3E}">
        <p14:creationId xmlns:p14="http://schemas.microsoft.com/office/powerpoint/2010/main" val="363127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CF02E4-5F18-46A5-BDFF-01A7A7196E7C}" type="slidenum">
              <a:rPr lang="en-GB" smtClean="0"/>
              <a:t>1</a:t>
            </a:fld>
            <a:endParaRPr lang="en-GB"/>
          </a:p>
        </p:txBody>
      </p:sp>
    </p:spTree>
    <p:extLst>
      <p:ext uri="{BB962C8B-B14F-4D97-AF65-F5344CB8AC3E}">
        <p14:creationId xmlns:p14="http://schemas.microsoft.com/office/powerpoint/2010/main" val="220592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CF02E4-5F18-46A5-BDFF-01A7A7196E7C}" type="slidenum">
              <a:rPr lang="en-GB" smtClean="0"/>
              <a:t>13</a:t>
            </a:fld>
            <a:endParaRPr lang="en-GB"/>
          </a:p>
        </p:txBody>
      </p:sp>
    </p:spTree>
    <p:extLst>
      <p:ext uri="{BB962C8B-B14F-4D97-AF65-F5344CB8AC3E}">
        <p14:creationId xmlns:p14="http://schemas.microsoft.com/office/powerpoint/2010/main" val="26920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currently wrong with meetings? Imagine the scenario, you’ve just dialled into your telepresence meeting, without video, and you announce you’ve joined the room, only to find that they’ve already started the meeting but you couldn’t tell because there is a 30 second delay on your phone. You present an idea at the meeting, but you cannot see the people, you cannot make eye contact and read their body language. </a:t>
            </a:r>
          </a:p>
          <a:p>
            <a:endParaRPr lang="en-GB" dirty="0"/>
          </a:p>
          <a:p>
            <a:r>
              <a:rPr lang="en-GB" dirty="0"/>
              <a:t>Any of that sound familiar? Really the biggest drawback of current ways of conducting meetings, over Skype, or the phone is just the lack of connection and presence with everyone in the meeting.</a:t>
            </a:r>
          </a:p>
        </p:txBody>
      </p:sp>
      <p:sp>
        <p:nvSpPr>
          <p:cNvPr id="4" name="Slide Number Placeholder 3"/>
          <p:cNvSpPr>
            <a:spLocks noGrp="1"/>
          </p:cNvSpPr>
          <p:nvPr>
            <p:ph type="sldNum" sz="quarter" idx="5"/>
          </p:nvPr>
        </p:nvSpPr>
        <p:spPr/>
        <p:txBody>
          <a:bodyPr/>
          <a:lstStyle/>
          <a:p>
            <a:fld id="{6139C324-9ECE-4A45-AFD6-91879B4DE04A}" type="slidenum">
              <a:rPr lang="en-US" smtClean="0"/>
              <a:t>2</a:t>
            </a:fld>
            <a:endParaRPr lang="en-US"/>
          </a:p>
        </p:txBody>
      </p:sp>
    </p:spTree>
    <p:extLst>
      <p:ext uri="{BB962C8B-B14F-4D97-AF65-F5344CB8AC3E}">
        <p14:creationId xmlns:p14="http://schemas.microsoft.com/office/powerpoint/2010/main" val="42859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just to add a few numbers</a:t>
            </a:r>
          </a:p>
        </p:txBody>
      </p:sp>
      <p:sp>
        <p:nvSpPr>
          <p:cNvPr id="4" name="Slide Number Placeholder 3"/>
          <p:cNvSpPr>
            <a:spLocks noGrp="1"/>
          </p:cNvSpPr>
          <p:nvPr>
            <p:ph type="sldNum" sz="quarter" idx="5"/>
          </p:nvPr>
        </p:nvSpPr>
        <p:spPr/>
        <p:txBody>
          <a:bodyPr/>
          <a:lstStyle/>
          <a:p>
            <a:fld id="{6139C324-9ECE-4A45-AFD6-91879B4DE04A}" type="slidenum">
              <a:rPr lang="en-US" smtClean="0"/>
              <a:t>3</a:t>
            </a:fld>
            <a:endParaRPr lang="en-US"/>
          </a:p>
        </p:txBody>
      </p:sp>
    </p:spTree>
    <p:extLst>
      <p:ext uri="{BB962C8B-B14F-4D97-AF65-F5344CB8AC3E}">
        <p14:creationId xmlns:p14="http://schemas.microsoft.com/office/powerpoint/2010/main" val="1343536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139C324-9ECE-4A45-AFD6-91879B4DE04A}" type="slidenum">
              <a:rPr lang="en-US" smtClean="0"/>
              <a:t>5</a:t>
            </a:fld>
            <a:endParaRPr lang="en-US"/>
          </a:p>
        </p:txBody>
      </p:sp>
    </p:spTree>
    <p:extLst>
      <p:ext uri="{BB962C8B-B14F-4D97-AF65-F5344CB8AC3E}">
        <p14:creationId xmlns:p14="http://schemas.microsoft.com/office/powerpoint/2010/main" val="2683223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fld id="{55CF02E4-5F18-46A5-BDFF-01A7A7196E7C}" type="slidenum">
              <a:rPr lang="en-GB" smtClean="0"/>
              <a:t>7</a:t>
            </a:fld>
            <a:endParaRPr lang="en-GB"/>
          </a:p>
        </p:txBody>
      </p:sp>
    </p:spTree>
    <p:extLst>
      <p:ext uri="{BB962C8B-B14F-4D97-AF65-F5344CB8AC3E}">
        <p14:creationId xmlns:p14="http://schemas.microsoft.com/office/powerpoint/2010/main" val="286427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fld id="{55CF02E4-5F18-46A5-BDFF-01A7A7196E7C}" type="slidenum">
              <a:rPr lang="en-GB" smtClean="0"/>
              <a:t>8</a:t>
            </a:fld>
            <a:endParaRPr lang="en-GB"/>
          </a:p>
        </p:txBody>
      </p:sp>
    </p:spTree>
    <p:extLst>
      <p:ext uri="{BB962C8B-B14F-4D97-AF65-F5344CB8AC3E}">
        <p14:creationId xmlns:p14="http://schemas.microsoft.com/office/powerpoint/2010/main" val="3658230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fld id="{55CF02E4-5F18-46A5-BDFF-01A7A7196E7C}" type="slidenum">
              <a:rPr lang="en-GB" smtClean="0"/>
              <a:t>9</a:t>
            </a:fld>
            <a:endParaRPr lang="en-GB"/>
          </a:p>
        </p:txBody>
      </p:sp>
    </p:spTree>
    <p:extLst>
      <p:ext uri="{BB962C8B-B14F-4D97-AF65-F5344CB8AC3E}">
        <p14:creationId xmlns:p14="http://schemas.microsoft.com/office/powerpoint/2010/main" val="638614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CF02E4-5F18-46A5-BDFF-01A7A7196E7C}" type="slidenum">
              <a:rPr lang="en-GB" smtClean="0"/>
              <a:t>10</a:t>
            </a:fld>
            <a:endParaRPr lang="en-GB"/>
          </a:p>
        </p:txBody>
      </p:sp>
    </p:spTree>
    <p:extLst>
      <p:ext uri="{BB962C8B-B14F-4D97-AF65-F5344CB8AC3E}">
        <p14:creationId xmlns:p14="http://schemas.microsoft.com/office/powerpoint/2010/main" val="4262755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fld id="{55CF02E4-5F18-46A5-BDFF-01A7A7196E7C}" type="slidenum">
              <a:rPr lang="en-GB" smtClean="0"/>
              <a:t>11</a:t>
            </a:fld>
            <a:endParaRPr lang="en-GB"/>
          </a:p>
        </p:txBody>
      </p:sp>
    </p:spTree>
    <p:extLst>
      <p:ext uri="{BB962C8B-B14F-4D97-AF65-F5344CB8AC3E}">
        <p14:creationId xmlns:p14="http://schemas.microsoft.com/office/powerpoint/2010/main" val="194315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766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2706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2500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178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920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434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7109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365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180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214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671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560141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bmayer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dmayers340" TargetMode="External"/><Relationship Id="rId4" Type="http://schemas.openxmlformats.org/officeDocument/2006/relationships/hyperlink" Target="http://mayers24"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hyperlink" Target="http://debmayers.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dmayers340" TargetMode="External"/><Relationship Id="rId4" Type="http://schemas.openxmlformats.org/officeDocument/2006/relationships/hyperlink" Target="http://mayers24"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hbr.org/2014/08/what-people-are-really-doing-when-theyre-on-a-conference-call"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hyperlink" Target="https://hbr.org/2017/07/stop-the-meeting-madness" TargetMode="External"/><Relationship Id="rId4" Type="http://schemas.openxmlformats.org/officeDocument/2006/relationships/diagramLayout" Target="../diagrams/layout2.xml"/><Relationship Id="rId9" Type="http://schemas.openxmlformats.org/officeDocument/2006/relationships/hyperlink" Target="https://smallbiztrends.com/2018/04/meeting-statistic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hbr.org/2014/08/what-people-are-really-doing-when-theyre-on-a-conference-c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82AD-C16D-411E-87AB-E14EDEF29FE2}"/>
              </a:ext>
            </a:extLst>
          </p:cNvPr>
          <p:cNvSpPr>
            <a:spLocks noGrp="1"/>
          </p:cNvSpPr>
          <p:nvPr>
            <p:ph type="ctrTitle"/>
          </p:nvPr>
        </p:nvSpPr>
        <p:spPr>
          <a:xfrm>
            <a:off x="762001" y="803325"/>
            <a:ext cx="5816105" cy="1643866"/>
          </a:xfrm>
        </p:spPr>
        <p:txBody>
          <a:bodyPr vert="horz" lIns="91440" tIns="45720" rIns="91440" bIns="45720" rtlCol="0" anchor="ctr">
            <a:noAutofit/>
          </a:bodyPr>
          <a:lstStyle/>
          <a:p>
            <a:pPr algn="l"/>
            <a:r>
              <a:rPr lang="en-US" sz="4400" b="1" kern="1200" dirty="0">
                <a:latin typeface="+mj-lt"/>
                <a:ea typeface="+mj-ea"/>
                <a:cs typeface="+mj-cs"/>
              </a:rPr>
              <a:t>You and Your Avatar: XR for Meetings</a:t>
            </a:r>
            <a:endParaRPr lang="en-US" sz="4400" kern="1200" dirty="0">
              <a:latin typeface="+mj-lt"/>
              <a:cs typeface="Calibri Light"/>
            </a:endParaRPr>
          </a:p>
        </p:txBody>
      </p:sp>
      <p:sp>
        <p:nvSpPr>
          <p:cNvPr id="6" name="TextBox 5">
            <a:extLst>
              <a:ext uri="{FF2B5EF4-FFF2-40B4-BE49-F238E27FC236}">
                <a16:creationId xmlns:a16="http://schemas.microsoft.com/office/drawing/2014/main" id="{F571BF9C-3B37-4EBF-8AED-9E97B594606D}"/>
              </a:ext>
            </a:extLst>
          </p:cNvPr>
          <p:cNvSpPr txBox="1"/>
          <p:nvPr/>
        </p:nvSpPr>
        <p:spPr>
          <a:xfrm>
            <a:off x="762000" y="4150258"/>
            <a:ext cx="5314543" cy="33759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indent="-228600">
              <a:lnSpc>
                <a:spcPct val="90000"/>
              </a:lnSpc>
              <a:spcAft>
                <a:spcPts val="600"/>
              </a:spcAft>
              <a:buFont typeface="Arial" panose="020B0604020202020204" pitchFamily="34" charset="0"/>
              <a:buChar char="•"/>
            </a:pPr>
            <a:r>
              <a:rPr lang="en-US" dirty="0"/>
              <a:t>Twitter:  @debmayers24​ </a:t>
            </a:r>
          </a:p>
          <a:p>
            <a:pPr indent="-228600">
              <a:lnSpc>
                <a:spcPct val="90000"/>
              </a:lnSpc>
              <a:spcAft>
                <a:spcPts val="600"/>
              </a:spcAft>
              <a:buFont typeface="Arial" panose="020B0604020202020204" pitchFamily="34" charset="0"/>
              <a:buChar char="•"/>
            </a:pPr>
            <a:endParaRPr lang="en-US" dirty="0"/>
          </a:p>
          <a:p>
            <a:pPr marL="57150" indent="-228600">
              <a:lnSpc>
                <a:spcPct val="90000"/>
              </a:lnSpc>
              <a:spcAft>
                <a:spcPts val="600"/>
              </a:spcAft>
              <a:buFont typeface="Arial" panose="020B0604020202020204" pitchFamily="34" charset="0"/>
              <a:buChar char="•"/>
            </a:pPr>
            <a:r>
              <a:rPr lang="en-US" dirty="0"/>
              <a:t>Website:  </a:t>
            </a:r>
            <a:r>
              <a:rPr lang="en-US" dirty="0">
                <a:hlinkClick r:id="rId3"/>
              </a:rPr>
              <a:t>http://debmayers.com</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err="1"/>
              <a:t>Sketchfab</a:t>
            </a:r>
            <a:r>
              <a:rPr lang="en-US" dirty="0"/>
              <a:t>: </a:t>
            </a:r>
            <a:r>
              <a:rPr lang="en-US" dirty="0">
                <a:hlinkClick r:id="rId4"/>
              </a:rPr>
              <a:t>https://sketchfab.com/debmayers24</a:t>
            </a:r>
            <a:endParaRPr lang="en-US" dirty="0"/>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dirty="0" err="1"/>
              <a:t>Github</a:t>
            </a:r>
            <a:r>
              <a:rPr lang="en-US" dirty="0"/>
              <a:t>: </a:t>
            </a:r>
            <a:r>
              <a:rPr lang="en-US" dirty="0">
                <a:hlinkClick r:id="rId5"/>
              </a:rPr>
              <a:t>https://github.com/dmayers340</a:t>
            </a:r>
            <a:r>
              <a:rPr lang="en-US" dirty="0"/>
              <a:t>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p>
        </p:txBody>
      </p:sp>
      <p:sp>
        <p:nvSpPr>
          <p:cNvPr id="15" name="Freeform: Shape 1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9">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2713F89-963C-4794-A691-750D60571289}"/>
              </a:ext>
            </a:extLst>
          </p:cNvPr>
          <p:cNvPicPr>
            <a:picLocks noChangeAspect="1"/>
          </p:cNvPicPr>
          <p:nvPr/>
        </p:nvPicPr>
        <p:blipFill rotWithShape="1">
          <a:blip r:embed="rId6"/>
          <a:srcRect l="174"/>
          <a:stretch/>
        </p:blipFill>
        <p:spPr>
          <a:xfrm>
            <a:off x="6958083" y="1472617"/>
            <a:ext cx="5233979" cy="1963939"/>
          </a:xfrm>
          <a:prstGeom prst="rect">
            <a:avLst/>
          </a:prstGeom>
        </p:spPr>
      </p:pic>
    </p:spTree>
    <p:extLst>
      <p:ext uri="{BB962C8B-B14F-4D97-AF65-F5344CB8AC3E}">
        <p14:creationId xmlns:p14="http://schemas.microsoft.com/office/powerpoint/2010/main" val="121045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3705726" y="4522156"/>
            <a:ext cx="8377466" cy="2335844"/>
          </a:xfrm>
        </p:spPr>
        <p:txBody>
          <a:bodyPr vert="horz" lIns="91440" tIns="45720" rIns="91440" bIns="45720" rtlCol="0" anchor="t">
            <a:normAutofit/>
          </a:bodyPr>
          <a:lstStyle/>
          <a:p>
            <a:pPr algn="ctr"/>
            <a:r>
              <a:rPr lang="en-US" sz="4800" b="1" kern="1200" dirty="0">
                <a:solidFill>
                  <a:schemeClr val="tx1"/>
                </a:solidFill>
                <a:latin typeface="+mj-lt"/>
                <a:ea typeface="+mj-ea"/>
                <a:cs typeface="+mj-cs"/>
              </a:rPr>
              <a:t>VR Progression</a:t>
            </a:r>
            <a:br>
              <a:rPr lang="en-US" sz="4800" b="1" kern="1200" dirty="0">
                <a:solidFill>
                  <a:schemeClr val="tx1"/>
                </a:solidFill>
                <a:latin typeface="+mj-lt"/>
                <a:ea typeface="+mj-ea"/>
                <a:cs typeface="+mj-cs"/>
              </a:rPr>
            </a:br>
            <a:r>
              <a:rPr lang="en-US" sz="4800" b="1" kern="1200" dirty="0">
                <a:solidFill>
                  <a:schemeClr val="tx1"/>
                </a:solidFill>
                <a:latin typeface="+mj-lt"/>
                <a:ea typeface="+mj-ea"/>
                <a:cs typeface="+mj-cs"/>
              </a:rPr>
              <a:t>1950-2012</a:t>
            </a:r>
            <a:endParaRPr lang="en-US" sz="4800" kern="1200" dirty="0">
              <a:solidFill>
                <a:schemeClr val="tx1"/>
              </a:solidFill>
              <a:latin typeface="+mj-lt"/>
              <a:ea typeface="+mj-ea"/>
              <a:cs typeface="+mj-cs"/>
            </a:endParaRPr>
          </a:p>
        </p:txBody>
      </p:sp>
      <p:pic>
        <p:nvPicPr>
          <p:cNvPr id="11" name="Picture 12">
            <a:extLst>
              <a:ext uri="{FF2B5EF4-FFF2-40B4-BE49-F238E27FC236}">
                <a16:creationId xmlns:a16="http://schemas.microsoft.com/office/drawing/2014/main" id="{AC05CF92-A171-4A1C-915D-1E6AA72460A5}"/>
              </a:ext>
            </a:extLst>
          </p:cNvPr>
          <p:cNvPicPr>
            <a:picLocks noChangeAspect="1"/>
          </p:cNvPicPr>
          <p:nvPr/>
        </p:nvPicPr>
        <p:blipFill rotWithShape="1">
          <a:blip r:embed="rId3">
            <a:extLst>
              <a:ext uri="{28A0092B-C50C-407E-A947-70E740481C1C}">
                <a14:useLocalDpi xmlns:a14="http://schemas.microsoft.com/office/drawing/2010/main" val="0"/>
              </a:ext>
            </a:extLst>
          </a:blip>
          <a:srcRect l="6289" t="2493" r="1851" b="3779"/>
          <a:stretch/>
        </p:blipFill>
        <p:spPr>
          <a:xfrm>
            <a:off x="108808" y="1058779"/>
            <a:ext cx="3981930" cy="4826592"/>
          </a:xfrm>
          <a:custGeom>
            <a:avLst/>
            <a:gdLst>
              <a:gd name="connsiteX0" fmla="*/ 1002788 w 3933440"/>
              <a:gd name="connsiteY0" fmla="*/ 0 h 5861304"/>
              <a:gd name="connsiteX1" fmla="*/ 3933440 w 3933440"/>
              <a:gd name="connsiteY1" fmla="*/ 2930652 h 5861304"/>
              <a:gd name="connsiteX2" fmla="*/ 1002788 w 3933440"/>
              <a:gd name="connsiteY2" fmla="*/ 5861304 h 5861304"/>
              <a:gd name="connsiteX3" fmla="*/ 131302 w 3933440"/>
              <a:gd name="connsiteY3" fmla="*/ 5729548 h 5861304"/>
              <a:gd name="connsiteX4" fmla="*/ 0 w 3933440"/>
              <a:gd name="connsiteY4" fmla="*/ 5681491 h 5861304"/>
              <a:gd name="connsiteX5" fmla="*/ 0 w 3933440"/>
              <a:gd name="connsiteY5" fmla="*/ 179814 h 5861304"/>
              <a:gd name="connsiteX6" fmla="*/ 131302 w 3933440"/>
              <a:gd name="connsiteY6" fmla="*/ 131756 h 5861304"/>
              <a:gd name="connsiteX7" fmla="*/ 1002788 w 3933440"/>
              <a:gd name="connsiteY7" fmla="*/ 0 h 586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3440" h="5861304">
                <a:moveTo>
                  <a:pt x="1002788" y="0"/>
                </a:moveTo>
                <a:cubicBezTo>
                  <a:pt x="2621342" y="0"/>
                  <a:pt x="3933440" y="1312098"/>
                  <a:pt x="3933440" y="2930652"/>
                </a:cubicBezTo>
                <a:cubicBezTo>
                  <a:pt x="3933440" y="4549206"/>
                  <a:pt x="2621342" y="5861304"/>
                  <a:pt x="1002788" y="5861304"/>
                </a:cubicBezTo>
                <a:cubicBezTo>
                  <a:pt x="699309" y="5861304"/>
                  <a:pt x="406604" y="5815176"/>
                  <a:pt x="131302" y="5729548"/>
                </a:cubicBezTo>
                <a:lnTo>
                  <a:pt x="0" y="5681491"/>
                </a:lnTo>
                <a:lnTo>
                  <a:pt x="0" y="179814"/>
                </a:lnTo>
                <a:lnTo>
                  <a:pt x="131302" y="131756"/>
                </a:lnTo>
                <a:cubicBezTo>
                  <a:pt x="406604" y="46129"/>
                  <a:pt x="699309" y="0"/>
                  <a:pt x="1002788" y="0"/>
                </a:cubicBezTo>
                <a:close/>
              </a:path>
            </a:pathLst>
          </a:custGeom>
        </p:spPr>
      </p:pic>
      <p:pic>
        <p:nvPicPr>
          <p:cNvPr id="10" name="Picture 2">
            <a:extLst>
              <a:ext uri="{FF2B5EF4-FFF2-40B4-BE49-F238E27FC236}">
                <a16:creationId xmlns:a16="http://schemas.microsoft.com/office/drawing/2014/main" id="{20C4AB98-2F22-4552-B84A-97C0F1CF1745}"/>
              </a:ext>
            </a:extLst>
          </p:cNvPr>
          <p:cNvPicPr>
            <a:picLocks noChangeAspect="1"/>
          </p:cNvPicPr>
          <p:nvPr/>
        </p:nvPicPr>
        <p:blipFill rotWithShape="1">
          <a:blip r:embed="rId4">
            <a:extLst>
              <a:ext uri="{28A0092B-C50C-407E-A947-70E740481C1C}">
                <a14:useLocalDpi xmlns:a14="http://schemas.microsoft.com/office/drawing/2010/main" val="0"/>
              </a:ext>
            </a:extLst>
          </a:blip>
          <a:srcRect l="14889" r="24321" b="2"/>
          <a:stretch>
            <a:fillRect/>
          </a:stretch>
        </p:blipFill>
        <p:spPr>
          <a:xfrm>
            <a:off x="4518134" y="112211"/>
            <a:ext cx="3542243" cy="3032042"/>
          </a:xfrm>
          <a:custGeom>
            <a:avLst/>
            <a:gdLst>
              <a:gd name="connsiteX0" fmla="*/ 770517 w 3236976"/>
              <a:gd name="connsiteY0" fmla="*/ 0 h 2995156"/>
              <a:gd name="connsiteX1" fmla="*/ 2466460 w 3236976"/>
              <a:gd name="connsiteY1" fmla="*/ 0 h 2995156"/>
              <a:gd name="connsiteX2" fmla="*/ 2523400 w 3236976"/>
              <a:gd name="connsiteY2" fmla="*/ 34592 h 2995156"/>
              <a:gd name="connsiteX3" fmla="*/ 3236976 w 3236976"/>
              <a:gd name="connsiteY3" fmla="*/ 1376668 h 2995156"/>
              <a:gd name="connsiteX4" fmla="*/ 1618488 w 3236976"/>
              <a:gd name="connsiteY4" fmla="*/ 2995156 h 2995156"/>
              <a:gd name="connsiteX5" fmla="*/ 0 w 3236976"/>
              <a:gd name="connsiteY5" fmla="*/ 1376668 h 2995156"/>
              <a:gd name="connsiteX6" fmla="*/ 713576 w 3236976"/>
              <a:gd name="connsiteY6" fmla="*/ 34592 h 299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976" h="2995156">
                <a:moveTo>
                  <a:pt x="770517" y="0"/>
                </a:moveTo>
                <a:lnTo>
                  <a:pt x="2466460" y="0"/>
                </a:lnTo>
                <a:lnTo>
                  <a:pt x="2523400" y="34592"/>
                </a:lnTo>
                <a:cubicBezTo>
                  <a:pt x="2953921" y="325446"/>
                  <a:pt x="3236976" y="818002"/>
                  <a:pt x="3236976" y="1376668"/>
                </a:cubicBezTo>
                <a:cubicBezTo>
                  <a:pt x="3236976" y="2270534"/>
                  <a:pt x="2512354" y="2995156"/>
                  <a:pt x="1618488" y="2995156"/>
                </a:cubicBezTo>
                <a:cubicBezTo>
                  <a:pt x="724622" y="2995156"/>
                  <a:pt x="0" y="2270534"/>
                  <a:pt x="0" y="1376668"/>
                </a:cubicBezTo>
                <a:cubicBezTo>
                  <a:pt x="0" y="818002"/>
                  <a:pt x="283056" y="325446"/>
                  <a:pt x="713576" y="34592"/>
                </a:cubicBezTo>
                <a:close/>
              </a:path>
            </a:pathLst>
          </a:custGeom>
        </p:spPr>
      </p:pic>
      <p:pic>
        <p:nvPicPr>
          <p:cNvPr id="12" name="Picture 15">
            <a:extLst>
              <a:ext uri="{FF2B5EF4-FFF2-40B4-BE49-F238E27FC236}">
                <a16:creationId xmlns:a16="http://schemas.microsoft.com/office/drawing/2014/main" id="{E3A600CC-6410-49C5-BC3C-188C46704511}"/>
              </a:ext>
            </a:extLst>
          </p:cNvPr>
          <p:cNvPicPr>
            <a:picLocks noChangeAspect="1"/>
          </p:cNvPicPr>
          <p:nvPr/>
        </p:nvPicPr>
        <p:blipFill rotWithShape="1">
          <a:blip r:embed="rId5">
            <a:extLst>
              <a:ext uri="{28A0092B-C50C-407E-A947-70E740481C1C}">
                <a14:useLocalDpi xmlns:a14="http://schemas.microsoft.com/office/drawing/2010/main" val="0"/>
              </a:ext>
            </a:extLst>
          </a:blip>
          <a:srcRect l="931" t="2941" r="31773" b="1681"/>
          <a:stretch/>
        </p:blipFill>
        <p:spPr>
          <a:xfrm>
            <a:off x="8967592" y="0"/>
            <a:ext cx="3224421" cy="3641558"/>
          </a:xfrm>
          <a:custGeom>
            <a:avLst/>
            <a:gdLst>
              <a:gd name="connsiteX0" fmla="*/ 449733 w 3224421"/>
              <a:gd name="connsiteY0" fmla="*/ 0 h 4020664"/>
              <a:gd name="connsiteX1" fmla="*/ 3224421 w 3224421"/>
              <a:gd name="connsiteY1" fmla="*/ 0 h 4020664"/>
              <a:gd name="connsiteX2" fmla="*/ 3224421 w 3224421"/>
              <a:gd name="connsiteY2" fmla="*/ 3933205 h 4020664"/>
              <a:gd name="connsiteX3" fmla="*/ 3087301 w 3224421"/>
              <a:gd name="connsiteY3" fmla="*/ 3968462 h 4020664"/>
              <a:gd name="connsiteX4" fmla="*/ 2569464 w 3224421"/>
              <a:gd name="connsiteY4" fmla="*/ 4020664 h 4020664"/>
              <a:gd name="connsiteX5" fmla="*/ 0 w 3224421"/>
              <a:gd name="connsiteY5" fmla="*/ 1451200 h 4020664"/>
              <a:gd name="connsiteX6" fmla="*/ 438824 w 3224421"/>
              <a:gd name="connsiteY6" fmla="*/ 14588 h 402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421" h="4020664">
                <a:moveTo>
                  <a:pt x="449733" y="0"/>
                </a:moveTo>
                <a:lnTo>
                  <a:pt x="3224421" y="0"/>
                </a:lnTo>
                <a:lnTo>
                  <a:pt x="3224421" y="3933205"/>
                </a:lnTo>
                <a:lnTo>
                  <a:pt x="3087301" y="3968462"/>
                </a:lnTo>
                <a:cubicBezTo>
                  <a:pt x="2920035" y="4002689"/>
                  <a:pt x="2746849" y="4020664"/>
                  <a:pt x="2569464" y="4020664"/>
                </a:cubicBezTo>
                <a:cubicBezTo>
                  <a:pt x="1150388" y="4020664"/>
                  <a:pt x="0" y="2870276"/>
                  <a:pt x="0" y="1451200"/>
                </a:cubicBezTo>
                <a:cubicBezTo>
                  <a:pt x="0" y="919047"/>
                  <a:pt x="161773" y="424677"/>
                  <a:pt x="438824" y="14588"/>
                </a:cubicBezTo>
                <a:close/>
              </a:path>
            </a:pathLst>
          </a:custGeom>
        </p:spPr>
      </p:pic>
    </p:spTree>
    <p:extLst>
      <p:ext uri="{BB962C8B-B14F-4D97-AF65-F5344CB8AC3E}">
        <p14:creationId xmlns:p14="http://schemas.microsoft.com/office/powerpoint/2010/main" val="20376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dirty="0"/>
              <a:t>VR Makes Me Sick</a:t>
            </a:r>
            <a:endParaRPr lang="en-US" sz="5800" kern="1200" dirty="0">
              <a:solidFill>
                <a:schemeClr val="tx1"/>
              </a:solidFill>
              <a:latin typeface="+mj-lt"/>
              <a:ea typeface="+mj-ea"/>
              <a:cs typeface="+mj-cs"/>
            </a:endParaRPr>
          </a:p>
        </p:txBody>
      </p:sp>
      <p:cxnSp>
        <p:nvCxnSpPr>
          <p:cNvPr id="27" name="Straight Connector 2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07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E1ACF-F07B-4652-916D-D4A67ABE150B}"/>
              </a:ext>
            </a:extLst>
          </p:cNvPr>
          <p:cNvSpPr>
            <a:spLocks noGrp="1"/>
          </p:cNvSpPr>
          <p:nvPr>
            <p:ph type="title"/>
          </p:nvPr>
        </p:nvSpPr>
        <p:spPr>
          <a:xfrm>
            <a:off x="484096" y="1012004"/>
            <a:ext cx="4218533" cy="4795408"/>
          </a:xfrm>
        </p:spPr>
        <p:txBody>
          <a:bodyPr>
            <a:normAutofit/>
          </a:bodyPr>
          <a:lstStyle/>
          <a:p>
            <a:r>
              <a:rPr lang="en-US" dirty="0">
                <a:solidFill>
                  <a:srgbClr val="FFFFFF"/>
                </a:solidFill>
                <a:cs typeface="Calibri Light"/>
              </a:rPr>
              <a:t>Advantages of XR Meetings</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A1CB7EE9-90F5-463B-B16C-0969261BF0A5}"/>
              </a:ext>
            </a:extLst>
          </p:cNvPr>
          <p:cNvGraphicFramePr>
            <a:graphicFrameLocks noGrp="1"/>
          </p:cNvGraphicFramePr>
          <p:nvPr>
            <p:ph idx="1"/>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42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82AD-C16D-411E-87AB-E14EDEF29FE2}"/>
              </a:ext>
            </a:extLst>
          </p:cNvPr>
          <p:cNvSpPr>
            <a:spLocks noGrp="1"/>
          </p:cNvSpPr>
          <p:nvPr>
            <p:ph type="ctrTitle"/>
          </p:nvPr>
        </p:nvSpPr>
        <p:spPr>
          <a:xfrm>
            <a:off x="762001" y="803325"/>
            <a:ext cx="5816105" cy="1643866"/>
          </a:xfrm>
        </p:spPr>
        <p:txBody>
          <a:bodyPr vert="horz" lIns="91440" tIns="45720" rIns="91440" bIns="45720" rtlCol="0" anchor="ctr">
            <a:noAutofit/>
          </a:bodyPr>
          <a:lstStyle/>
          <a:p>
            <a:pPr algn="l"/>
            <a:r>
              <a:rPr lang="en-US" sz="4400" b="1" kern="1200" dirty="0">
                <a:latin typeface="+mj-lt"/>
                <a:ea typeface="+mj-ea"/>
                <a:cs typeface="+mj-cs"/>
              </a:rPr>
              <a:t>You and Your Avatar: XR for Meetings</a:t>
            </a:r>
            <a:endParaRPr lang="en-US" sz="4400" kern="1200" dirty="0">
              <a:latin typeface="+mj-lt"/>
              <a:cs typeface="Calibri Light"/>
            </a:endParaRPr>
          </a:p>
        </p:txBody>
      </p:sp>
      <p:sp>
        <p:nvSpPr>
          <p:cNvPr id="6" name="TextBox 5">
            <a:extLst>
              <a:ext uri="{FF2B5EF4-FFF2-40B4-BE49-F238E27FC236}">
                <a16:creationId xmlns:a16="http://schemas.microsoft.com/office/drawing/2014/main" id="{F571BF9C-3B37-4EBF-8AED-9E97B594606D}"/>
              </a:ext>
            </a:extLst>
          </p:cNvPr>
          <p:cNvSpPr txBox="1"/>
          <p:nvPr/>
        </p:nvSpPr>
        <p:spPr>
          <a:xfrm>
            <a:off x="762000" y="4150258"/>
            <a:ext cx="5314543" cy="33759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indent="-228600">
              <a:lnSpc>
                <a:spcPct val="90000"/>
              </a:lnSpc>
              <a:spcAft>
                <a:spcPts val="600"/>
              </a:spcAft>
              <a:buFont typeface="Arial" panose="020B0604020202020204" pitchFamily="34" charset="0"/>
              <a:buChar char="•"/>
            </a:pPr>
            <a:r>
              <a:rPr lang="en-US" dirty="0"/>
              <a:t>Twitter:  @debmayers24​ </a:t>
            </a:r>
          </a:p>
          <a:p>
            <a:pPr indent="-228600">
              <a:lnSpc>
                <a:spcPct val="90000"/>
              </a:lnSpc>
              <a:spcAft>
                <a:spcPts val="600"/>
              </a:spcAft>
              <a:buFont typeface="Arial" panose="020B0604020202020204" pitchFamily="34" charset="0"/>
              <a:buChar char="•"/>
            </a:pPr>
            <a:endParaRPr lang="en-US" dirty="0"/>
          </a:p>
          <a:p>
            <a:pPr marL="57150" indent="-228600">
              <a:lnSpc>
                <a:spcPct val="90000"/>
              </a:lnSpc>
              <a:spcAft>
                <a:spcPts val="600"/>
              </a:spcAft>
              <a:buFont typeface="Arial" panose="020B0604020202020204" pitchFamily="34" charset="0"/>
              <a:buChar char="•"/>
            </a:pPr>
            <a:r>
              <a:rPr lang="en-US" dirty="0"/>
              <a:t>Website:  </a:t>
            </a:r>
            <a:r>
              <a:rPr lang="en-US" dirty="0">
                <a:hlinkClick r:id="rId3"/>
              </a:rPr>
              <a:t>http://debmayers.com</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err="1"/>
              <a:t>Sketchfab</a:t>
            </a:r>
            <a:r>
              <a:rPr lang="en-US" dirty="0"/>
              <a:t>: </a:t>
            </a:r>
            <a:r>
              <a:rPr lang="en-US" dirty="0">
                <a:hlinkClick r:id="rId4"/>
              </a:rPr>
              <a:t>https://sketchfab.com/debmayers24</a:t>
            </a:r>
            <a:endParaRPr lang="en-US" dirty="0"/>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r>
              <a:rPr lang="en-US" dirty="0" err="1"/>
              <a:t>Github</a:t>
            </a:r>
            <a:r>
              <a:rPr lang="en-US" dirty="0"/>
              <a:t>: </a:t>
            </a:r>
            <a:r>
              <a:rPr lang="en-US" dirty="0">
                <a:hlinkClick r:id="rId5"/>
              </a:rPr>
              <a:t>https://github.com/dmayers340</a:t>
            </a:r>
            <a:r>
              <a:rPr lang="en-US" dirty="0"/>
              <a:t>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p>
        </p:txBody>
      </p:sp>
      <p:sp>
        <p:nvSpPr>
          <p:cNvPr id="15" name="Freeform: Shape 1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9">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2713F89-963C-4794-A691-750D60571289}"/>
              </a:ext>
            </a:extLst>
          </p:cNvPr>
          <p:cNvPicPr>
            <a:picLocks noChangeAspect="1"/>
          </p:cNvPicPr>
          <p:nvPr/>
        </p:nvPicPr>
        <p:blipFill rotWithShape="1">
          <a:blip r:embed="rId6"/>
          <a:srcRect l="174"/>
          <a:stretch/>
        </p:blipFill>
        <p:spPr>
          <a:xfrm>
            <a:off x="6958083" y="1472617"/>
            <a:ext cx="5233979" cy="1963939"/>
          </a:xfrm>
          <a:prstGeom prst="rect">
            <a:avLst/>
          </a:prstGeom>
        </p:spPr>
      </p:pic>
    </p:spTree>
    <p:extLst>
      <p:ext uri="{BB962C8B-B14F-4D97-AF65-F5344CB8AC3E}">
        <p14:creationId xmlns:p14="http://schemas.microsoft.com/office/powerpoint/2010/main" val="63525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CF2C13-EF8D-4E56-9BE5-5CDA6F3A7AD1}"/>
              </a:ext>
            </a:extLst>
          </p:cNvPr>
          <p:cNvSpPr>
            <a:spLocks noGrp="1"/>
          </p:cNvSpPr>
          <p:nvPr>
            <p:ph type="title"/>
          </p:nvPr>
        </p:nvSpPr>
        <p:spPr>
          <a:xfrm>
            <a:off x="863029" y="1012004"/>
            <a:ext cx="3416158" cy="4795408"/>
          </a:xfrm>
        </p:spPr>
        <p:txBody>
          <a:bodyPr>
            <a:normAutofit/>
          </a:bodyPr>
          <a:lstStyle/>
          <a:p>
            <a:r>
              <a:rPr lang="en-US" dirty="0">
                <a:solidFill>
                  <a:srgbClr val="FFFFFF"/>
                </a:solidFill>
                <a:cs typeface="Calibri Light"/>
              </a:rPr>
              <a:t>What’s Currently Wrong With Meetings?</a:t>
            </a:r>
            <a:endParaRPr lang="en-US" dirty="0"/>
          </a:p>
        </p:txBody>
      </p:sp>
      <p:graphicFrame>
        <p:nvGraphicFramePr>
          <p:cNvPr id="5" name="Content Placeholder 2">
            <a:extLst>
              <a:ext uri="{FF2B5EF4-FFF2-40B4-BE49-F238E27FC236}">
                <a16:creationId xmlns:a16="http://schemas.microsoft.com/office/drawing/2014/main" id="{EECD53AC-8863-4D9E-B763-241487A5B9D1}"/>
              </a:ext>
            </a:extLst>
          </p:cNvPr>
          <p:cNvGraphicFramePr>
            <a:graphicFrameLocks noGrp="1"/>
          </p:cNvGraphicFramePr>
          <p:nvPr>
            <p:ph idx="1"/>
            <p:extLst>
              <p:ext uri="{D42A27DB-BD31-4B8C-83A1-F6EECF244321}">
                <p14:modId xmlns:p14="http://schemas.microsoft.com/office/powerpoint/2010/main" val="50466636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32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CF2C13-EF8D-4E56-9BE5-5CDA6F3A7AD1}"/>
              </a:ext>
            </a:extLst>
          </p:cNvPr>
          <p:cNvSpPr>
            <a:spLocks noGrp="1"/>
          </p:cNvSpPr>
          <p:nvPr>
            <p:ph type="title"/>
          </p:nvPr>
        </p:nvSpPr>
        <p:spPr>
          <a:xfrm>
            <a:off x="484096" y="1012004"/>
            <a:ext cx="4583663" cy="4795408"/>
          </a:xfrm>
        </p:spPr>
        <p:txBody>
          <a:bodyPr>
            <a:normAutofit/>
          </a:bodyPr>
          <a:lstStyle/>
          <a:p>
            <a:r>
              <a:rPr lang="en-US" dirty="0">
                <a:solidFill>
                  <a:srgbClr val="FFFFFF"/>
                </a:solidFill>
                <a:cs typeface="Calibri Light"/>
              </a:rPr>
              <a:t>Stats</a:t>
            </a:r>
            <a:endParaRPr lang="en-US" dirty="0"/>
          </a:p>
        </p:txBody>
      </p:sp>
      <p:graphicFrame>
        <p:nvGraphicFramePr>
          <p:cNvPr id="5" name="Content Placeholder 2">
            <a:extLst>
              <a:ext uri="{FF2B5EF4-FFF2-40B4-BE49-F238E27FC236}">
                <a16:creationId xmlns:a16="http://schemas.microsoft.com/office/drawing/2014/main" id="{EECD53AC-8863-4D9E-B763-241487A5B9D1}"/>
              </a:ext>
            </a:extLst>
          </p:cNvPr>
          <p:cNvGraphicFramePr>
            <a:graphicFrameLocks noGrp="1"/>
          </p:cNvGraphicFramePr>
          <p:nvPr>
            <p:ph idx="1"/>
            <p:extLst>
              <p:ext uri="{D42A27DB-BD31-4B8C-83A1-F6EECF244321}">
                <p14:modId xmlns:p14="http://schemas.microsoft.com/office/powerpoint/2010/main" val="27327548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60DA2372-CC2E-4C8A-BED4-4A37DC8ECC38}"/>
              </a:ext>
            </a:extLst>
          </p:cNvPr>
          <p:cNvSpPr txBox="1"/>
          <p:nvPr/>
        </p:nvSpPr>
        <p:spPr>
          <a:xfrm>
            <a:off x="0" y="6251098"/>
            <a:ext cx="6707349" cy="738664"/>
          </a:xfrm>
          <a:prstGeom prst="rect">
            <a:avLst/>
          </a:prstGeom>
          <a:noFill/>
        </p:spPr>
        <p:txBody>
          <a:bodyPr wrap="none" rtlCol="0">
            <a:spAutoFit/>
          </a:bodyPr>
          <a:lstStyle/>
          <a:p>
            <a:r>
              <a:rPr lang="en-GB" sz="1400" dirty="0">
                <a:hlinkClick r:id="rId8"/>
              </a:rPr>
              <a:t>https://hbr.org/2014/08/what-people-are-really-doing-when-theyre-on-a-conference-call</a:t>
            </a:r>
            <a:endParaRPr lang="en-GB" sz="1400" dirty="0"/>
          </a:p>
          <a:p>
            <a:r>
              <a:rPr lang="en-GB" sz="1400" dirty="0">
                <a:hlinkClick r:id="rId9"/>
              </a:rPr>
              <a:t>https://smallbiztrends.com/2018/04/meeting-statistics.html</a:t>
            </a:r>
            <a:r>
              <a:rPr lang="en-GB" sz="1400" dirty="0"/>
              <a:t> </a:t>
            </a:r>
          </a:p>
          <a:p>
            <a:r>
              <a:rPr lang="en-GB" sz="1400" dirty="0">
                <a:hlinkClick r:id="rId10"/>
              </a:rPr>
              <a:t>https://hbr.org/2017/07/stop-the-meeting-madness</a:t>
            </a:r>
            <a:endParaRPr lang="en-GB" sz="1400" dirty="0"/>
          </a:p>
        </p:txBody>
      </p:sp>
    </p:spTree>
    <p:extLst>
      <p:ext uri="{BB962C8B-B14F-4D97-AF65-F5344CB8AC3E}">
        <p14:creationId xmlns:p14="http://schemas.microsoft.com/office/powerpoint/2010/main" val="412348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422C-4CA4-43E3-BD01-EA43AF2BA3D9}"/>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BEA1E80C-7F0F-4AEF-BE3A-1D917A2A237A}"/>
              </a:ext>
            </a:extLst>
          </p:cNvPr>
          <p:cNvSpPr>
            <a:spLocks noGrp="1"/>
          </p:cNvSpPr>
          <p:nvPr>
            <p:ph idx="1"/>
          </p:nvPr>
        </p:nvSpPr>
        <p:spPr>
          <a:xfrm>
            <a:off x="-1" y="6415409"/>
            <a:ext cx="16773931" cy="652677"/>
          </a:xfrm>
        </p:spPr>
        <p:txBody>
          <a:bodyPr>
            <a:normAutofit/>
          </a:bodyPr>
          <a:lstStyle/>
          <a:p>
            <a:pPr marL="0" indent="0">
              <a:buNone/>
            </a:pPr>
            <a:r>
              <a:rPr lang="en-GB" dirty="0">
                <a:hlinkClick r:id="rId2"/>
              </a:rPr>
              <a:t>https://hbr.org/2014/08/what-people-are-really-doing-when-theyre-on-a-conference-call</a:t>
            </a:r>
            <a:r>
              <a:rPr lang="en-GB" dirty="0"/>
              <a:t> </a:t>
            </a:r>
          </a:p>
        </p:txBody>
      </p:sp>
      <p:pic>
        <p:nvPicPr>
          <p:cNvPr id="2050" name="Picture 2" descr="https://hbr.org/resources/images/article_assets/2014/08/whatelseareemployees.gif">
            <a:extLst>
              <a:ext uri="{FF2B5EF4-FFF2-40B4-BE49-F238E27FC236}">
                <a16:creationId xmlns:a16="http://schemas.microsoft.com/office/drawing/2014/main" id="{6129C14E-BC9B-4615-9A66-9F826CF88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956" y="365125"/>
            <a:ext cx="8338088" cy="582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53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CF2C13-EF8D-4E56-9BE5-5CDA6F3A7AD1}"/>
              </a:ext>
            </a:extLst>
          </p:cNvPr>
          <p:cNvSpPr>
            <a:spLocks noGrp="1"/>
          </p:cNvSpPr>
          <p:nvPr>
            <p:ph type="title"/>
          </p:nvPr>
        </p:nvSpPr>
        <p:spPr>
          <a:xfrm>
            <a:off x="484096" y="1012004"/>
            <a:ext cx="4181210" cy="4795408"/>
          </a:xfrm>
        </p:spPr>
        <p:txBody>
          <a:bodyPr>
            <a:normAutofit/>
          </a:bodyPr>
          <a:lstStyle/>
          <a:p>
            <a:r>
              <a:rPr lang="en-US" dirty="0">
                <a:solidFill>
                  <a:srgbClr val="FFFFFF"/>
                </a:solidFill>
                <a:cs typeface="Calibri Light"/>
              </a:rPr>
              <a:t>Issues With XR Meetings</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EECD53AC-8863-4D9E-B763-241487A5B9D1}"/>
              </a:ext>
            </a:extLst>
          </p:cNvPr>
          <p:cNvGraphicFramePr>
            <a:graphicFrameLocks noGrp="1"/>
          </p:cNvGraphicFramePr>
          <p:nvPr>
            <p:ph idx="1"/>
            <p:extLst>
              <p:ext uri="{D42A27DB-BD31-4B8C-83A1-F6EECF244321}">
                <p14:modId xmlns:p14="http://schemas.microsoft.com/office/powerpoint/2010/main" val="21039297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373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E1ACF-F07B-4652-916D-D4A67ABE150B}"/>
              </a:ext>
            </a:extLst>
          </p:cNvPr>
          <p:cNvSpPr>
            <a:spLocks noGrp="1"/>
          </p:cNvSpPr>
          <p:nvPr>
            <p:ph type="title"/>
          </p:nvPr>
        </p:nvSpPr>
        <p:spPr>
          <a:xfrm>
            <a:off x="484096" y="1012004"/>
            <a:ext cx="4218533" cy="1759771"/>
          </a:xfrm>
        </p:spPr>
        <p:txBody>
          <a:bodyPr>
            <a:normAutofit/>
          </a:bodyPr>
          <a:lstStyle/>
          <a:p>
            <a:r>
              <a:rPr lang="en-US" dirty="0">
                <a:solidFill>
                  <a:srgbClr val="FFFFFF"/>
                </a:solidFill>
                <a:cs typeface="Calibri Light"/>
              </a:rPr>
              <a:t>Advantages of XR Meetings</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A1CB7EE9-90F5-463B-B16C-0969261BF0A5}"/>
              </a:ext>
            </a:extLst>
          </p:cNvPr>
          <p:cNvGraphicFramePr>
            <a:graphicFrameLocks noGrp="1"/>
          </p:cNvGraphicFramePr>
          <p:nvPr>
            <p:ph idx="1"/>
            <p:extLst>
              <p:ext uri="{D42A27DB-BD31-4B8C-83A1-F6EECF244321}">
                <p14:modId xmlns:p14="http://schemas.microsoft.com/office/powerpoint/2010/main" val="43861369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B805F8EF-3E1A-43BF-AC59-3563E60C0896}"/>
              </a:ext>
            </a:extLst>
          </p:cNvPr>
          <p:cNvPicPr>
            <a:picLocks noChangeAspect="1"/>
          </p:cNvPicPr>
          <p:nvPr/>
        </p:nvPicPr>
        <p:blipFill rotWithShape="1">
          <a:blip r:embed="rId7">
            <a:extLst>
              <a:ext uri="{28A0092B-C50C-407E-A947-70E740481C1C}">
                <a14:useLocalDpi xmlns:a14="http://schemas.microsoft.com/office/drawing/2010/main" val="0"/>
              </a:ext>
            </a:extLst>
          </a:blip>
          <a:srcRect l="2379" t="4945" r="3642" b="2880"/>
          <a:stretch/>
        </p:blipFill>
        <p:spPr>
          <a:xfrm>
            <a:off x="95250" y="3133726"/>
            <a:ext cx="5002594" cy="1865054"/>
          </a:xfrm>
          <a:prstGeom prst="rect">
            <a:avLst/>
          </a:prstGeom>
        </p:spPr>
      </p:pic>
    </p:spTree>
    <p:extLst>
      <p:ext uri="{BB962C8B-B14F-4D97-AF65-F5344CB8AC3E}">
        <p14:creationId xmlns:p14="http://schemas.microsoft.com/office/powerpoint/2010/main" val="74186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kern="1200" dirty="0">
                <a:solidFill>
                  <a:schemeClr val="tx1"/>
                </a:solidFill>
                <a:latin typeface="+mj-lt"/>
                <a:ea typeface="+mj-ea"/>
                <a:cs typeface="+mj-cs"/>
              </a:rPr>
              <a:t>Avatars Are Not Professional</a:t>
            </a:r>
            <a:endParaRPr lang="en-US" sz="5800" kern="1200" dirty="0">
              <a:solidFill>
                <a:schemeClr val="tx1"/>
              </a:solidFill>
              <a:latin typeface="+mj-lt"/>
              <a:ea typeface="+mj-ea"/>
              <a:cs typeface="+mj-cs"/>
            </a:endParaRPr>
          </a:p>
        </p:txBody>
      </p:sp>
      <p:cxnSp>
        <p:nvCxnSpPr>
          <p:cNvPr id="27" name="Straight Connector 2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meetinvr">
            <a:extLst>
              <a:ext uri="{FF2B5EF4-FFF2-40B4-BE49-F238E27FC236}">
                <a16:creationId xmlns:a16="http://schemas.microsoft.com/office/drawing/2014/main" id="{CC5FEC98-26E8-4B32-B33E-13561F5AEC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1661" y="332580"/>
            <a:ext cx="4223561" cy="23783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ca magic leap">
            <a:extLst>
              <a:ext uri="{FF2B5EF4-FFF2-40B4-BE49-F238E27FC236}">
                <a16:creationId xmlns:a16="http://schemas.microsoft.com/office/drawing/2014/main" id="{C8BAE038-6BC7-4008-9594-6B373E6FA1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777" y="332579"/>
            <a:ext cx="4223559" cy="23783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65431F1-F45F-46F9-9C35-F7989A6BA1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735" y="4210103"/>
            <a:ext cx="4154684" cy="2337010"/>
          </a:xfrm>
          <a:prstGeom prst="rect">
            <a:avLst/>
          </a:prstGeom>
        </p:spPr>
      </p:pic>
      <p:pic>
        <p:nvPicPr>
          <p:cNvPr id="7" name="Picture 6">
            <a:extLst>
              <a:ext uri="{FF2B5EF4-FFF2-40B4-BE49-F238E27FC236}">
                <a16:creationId xmlns:a16="http://schemas.microsoft.com/office/drawing/2014/main" id="{DF533052-ACA5-4968-9963-DFD797DADBF4}"/>
              </a:ext>
            </a:extLst>
          </p:cNvPr>
          <p:cNvPicPr>
            <a:picLocks noChangeAspect="1"/>
          </p:cNvPicPr>
          <p:nvPr/>
        </p:nvPicPr>
        <p:blipFill rotWithShape="1">
          <a:blip r:embed="rId6">
            <a:extLst>
              <a:ext uri="{28A0092B-C50C-407E-A947-70E740481C1C}">
                <a14:useLocalDpi xmlns:a14="http://schemas.microsoft.com/office/drawing/2010/main" val="0"/>
              </a:ext>
            </a:extLst>
          </a:blip>
          <a:srcRect l="19262" r="22951"/>
          <a:stretch/>
        </p:blipFill>
        <p:spPr>
          <a:xfrm>
            <a:off x="8628235" y="4204680"/>
            <a:ext cx="3301155" cy="2337010"/>
          </a:xfrm>
          <a:prstGeom prst="rect">
            <a:avLst/>
          </a:prstGeom>
        </p:spPr>
      </p:pic>
      <p:pic>
        <p:nvPicPr>
          <p:cNvPr id="9" name="Picture 8">
            <a:extLst>
              <a:ext uri="{FF2B5EF4-FFF2-40B4-BE49-F238E27FC236}">
                <a16:creationId xmlns:a16="http://schemas.microsoft.com/office/drawing/2014/main" id="{3EAD4BF5-D1E9-42F7-8285-7D7FB5223FD5}"/>
              </a:ext>
            </a:extLst>
          </p:cNvPr>
          <p:cNvPicPr>
            <a:picLocks noChangeAspect="1"/>
          </p:cNvPicPr>
          <p:nvPr/>
        </p:nvPicPr>
        <p:blipFill rotWithShape="1">
          <a:blip r:embed="rId7">
            <a:extLst>
              <a:ext uri="{28A0092B-C50C-407E-A947-70E740481C1C}">
                <a14:useLocalDpi xmlns:a14="http://schemas.microsoft.com/office/drawing/2010/main" val="0"/>
              </a:ext>
            </a:extLst>
          </a:blip>
          <a:srcRect l="13813" r="12174"/>
          <a:stretch/>
        </p:blipFill>
        <p:spPr>
          <a:xfrm>
            <a:off x="4501376" y="4210104"/>
            <a:ext cx="4228118" cy="2337009"/>
          </a:xfrm>
          <a:prstGeom prst="rect">
            <a:avLst/>
          </a:prstGeom>
        </p:spPr>
      </p:pic>
    </p:spTree>
    <p:extLst>
      <p:ext uri="{BB962C8B-B14F-4D97-AF65-F5344CB8AC3E}">
        <p14:creationId xmlns:p14="http://schemas.microsoft.com/office/powerpoint/2010/main" val="47871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kern="1200" dirty="0">
                <a:solidFill>
                  <a:schemeClr val="tx1"/>
                </a:solidFill>
                <a:latin typeface="+mj-lt"/>
                <a:ea typeface="+mj-ea"/>
                <a:cs typeface="+mj-cs"/>
              </a:rPr>
              <a:t>Skype/Phone/TP is Just Fine</a:t>
            </a:r>
            <a:endParaRPr lang="en-US" sz="5800" kern="1200" dirty="0">
              <a:solidFill>
                <a:schemeClr val="tx1"/>
              </a:solidFill>
              <a:latin typeface="+mj-lt"/>
              <a:ea typeface="+mj-ea"/>
              <a:cs typeface="+mj-cs"/>
            </a:endParaRPr>
          </a:p>
        </p:txBody>
      </p:sp>
      <p:cxnSp>
        <p:nvCxnSpPr>
          <p:cNvPr id="27" name="Straight Connector 2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58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82B36BA6-539B-4868-A59F-04E4AC5AD29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dirty="0"/>
              <a:t>I Don’t Want to Wear a Headset</a:t>
            </a:r>
            <a:endParaRPr lang="en-US" sz="5800" kern="1200" dirty="0">
              <a:solidFill>
                <a:schemeClr val="tx1"/>
              </a:solidFill>
              <a:latin typeface="+mj-lt"/>
              <a:ea typeface="+mj-ea"/>
              <a:cs typeface="+mj-cs"/>
            </a:endParaRPr>
          </a:p>
        </p:txBody>
      </p:sp>
      <p:cxnSp>
        <p:nvCxnSpPr>
          <p:cNvPr id="27" name="Straight Connector 2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592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8364</TotalTime>
  <Words>401</Words>
  <Application>Microsoft Office PowerPoint</Application>
  <PresentationFormat>Widescreen</PresentationFormat>
  <Paragraphs>82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You and Your Avatar: XR for Meetings</vt:lpstr>
      <vt:lpstr>What’s Currently Wrong With Meetings?</vt:lpstr>
      <vt:lpstr>Stats</vt:lpstr>
      <vt:lpstr>PowerPoint Presentation</vt:lpstr>
      <vt:lpstr>Issues With XR Meetings</vt:lpstr>
      <vt:lpstr>Advantages of XR Meetings</vt:lpstr>
      <vt:lpstr>Avatars Are Not Professional</vt:lpstr>
      <vt:lpstr>Skype/Phone/TP is Just Fine</vt:lpstr>
      <vt:lpstr>I Don’t Want to Wear a Headset</vt:lpstr>
      <vt:lpstr>VR Progression 1950-2012</vt:lpstr>
      <vt:lpstr>VR Makes Me Sick</vt:lpstr>
      <vt:lpstr>Advantages of XR Meetings</vt:lpstr>
      <vt:lpstr>You and Your Avatar: XR for Meetings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Deborah Mayers</dc:creator>
  <cp:lastModifiedBy>Deborah Mayers</cp:lastModifiedBy>
  <cp:revision>860</cp:revision>
  <dcterms:modified xsi:type="dcterms:W3CDTF">2019-05-29T13:37:39Z</dcterms:modified>
</cp:coreProperties>
</file>