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Implementation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c</a:t>
            </a:r>
            <a:r>
              <a:rPr lang="en-US" dirty="0" smtClean="0"/>
              <a:t>ommand structure</a:t>
            </a:r>
          </a:p>
          <a:p>
            <a:r>
              <a:rPr lang="en-US" dirty="0" smtClean="0"/>
              <a:t>Defined command types</a:t>
            </a:r>
            <a:endParaRPr lang="en-US" dirty="0"/>
          </a:p>
          <a:p>
            <a:r>
              <a:rPr lang="en-US" dirty="0" smtClean="0"/>
              <a:t>Divided specification into command type</a:t>
            </a:r>
          </a:p>
          <a:p>
            <a:r>
              <a:rPr lang="en-US" dirty="0" smtClean="0"/>
              <a:t>Defined each command possibility for the command types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10 byte character messages</a:t>
            </a:r>
          </a:p>
          <a:p>
            <a:r>
              <a:rPr lang="en-US" dirty="0" smtClean="0"/>
              <a:t>Base Station to Robot Commands:</a:t>
            </a:r>
          </a:p>
          <a:p>
            <a:pPr lvl="1"/>
            <a:r>
              <a:rPr lang="en-US" dirty="0" smtClean="0"/>
              <a:t>No-Op</a:t>
            </a:r>
          </a:p>
          <a:p>
            <a:pPr lvl="1"/>
            <a:r>
              <a:rPr lang="en-US" dirty="0" smtClean="0"/>
              <a:t>Move Straight (MS)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is forward or backwards (F/B)</a:t>
            </a:r>
          </a:p>
          <a:p>
            <a:pPr lvl="2"/>
            <a:r>
              <a:rPr lang="en-US" sz="2200" dirty="0" smtClean="0"/>
              <a:t>Bytes </a:t>
            </a:r>
            <a:r>
              <a:rPr lang="en-US" sz="2200" dirty="0"/>
              <a:t>3-9 is distance (#), can be null (0s</a:t>
            </a:r>
            <a:r>
              <a:rPr lang="en-US" sz="2200" dirty="0" smtClean="0"/>
              <a:t>)</a:t>
            </a:r>
          </a:p>
          <a:p>
            <a:pPr lvl="1"/>
            <a:r>
              <a:rPr lang="en-US" dirty="0" smtClean="0"/>
              <a:t>Move Arc (MA)</a:t>
            </a:r>
          </a:p>
          <a:p>
            <a:pPr lvl="2"/>
            <a:r>
              <a:rPr lang="en-US" sz="2200" dirty="0"/>
              <a:t>Byte 2 is forward or backwards (F/B)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3 is left or right (L/R)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4-6 is radius (# degrees)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7-9 is distance (#), can be null (0s</a:t>
            </a:r>
            <a:r>
              <a:rPr lang="en-US" sz="2200" dirty="0" smtClean="0"/>
              <a:t>)</a:t>
            </a:r>
          </a:p>
          <a:p>
            <a:pPr lvl="1"/>
            <a:r>
              <a:rPr lang="en-US" dirty="0" smtClean="0"/>
              <a:t>Turn (TN)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is left or right (L/R)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3-9 is radius (# degrees), can be null (0s)</a:t>
            </a:r>
          </a:p>
          <a:p>
            <a:pPr lvl="1"/>
            <a:r>
              <a:rPr lang="en-US" dirty="0" smtClean="0"/>
              <a:t>Stop (ST)</a:t>
            </a:r>
          </a:p>
          <a:p>
            <a:pPr lvl="1"/>
            <a:r>
              <a:rPr lang="en-US" dirty="0" smtClean="0"/>
              <a:t>Read Sensor (RS)</a:t>
            </a:r>
          </a:p>
          <a:p>
            <a:pPr lvl="2"/>
            <a:r>
              <a:rPr lang="en-US" sz="2200" dirty="0"/>
              <a:t>Byte 2 is sensor type (U for Ultrasonic, T for touch, M for sound, L for light)</a:t>
            </a:r>
          </a:p>
          <a:p>
            <a:pPr lvl="2"/>
            <a:r>
              <a:rPr lang="en-US" sz="2200" dirty="0"/>
              <a:t>Bytes 3-9 are 0</a:t>
            </a:r>
          </a:p>
          <a:p>
            <a:pPr lvl="1"/>
            <a:r>
              <a:rPr lang="en-US" dirty="0" smtClean="0"/>
              <a:t>Set Speed (SS)</a:t>
            </a:r>
          </a:p>
          <a:p>
            <a:pPr lvl="2"/>
            <a:r>
              <a:rPr lang="en-US" dirty="0" smtClean="0"/>
              <a:t>Byte </a:t>
            </a:r>
            <a:r>
              <a:rPr lang="en-US" dirty="0"/>
              <a:t>2 is Motor/Motor combination </a:t>
            </a:r>
            <a:endParaRPr lang="en-US" dirty="0" smtClean="0"/>
          </a:p>
          <a:p>
            <a:pPr lvl="2"/>
            <a:r>
              <a:rPr lang="en-US" dirty="0" smtClean="0"/>
              <a:t>Bytes </a:t>
            </a:r>
            <a:r>
              <a:rPr lang="en-US" dirty="0"/>
              <a:t>3-9 is the new speed</a:t>
            </a:r>
            <a:endParaRPr lang="en-US" dirty="0" smtClean="0"/>
          </a:p>
          <a:p>
            <a:pPr lvl="1"/>
            <a:r>
              <a:rPr lang="en-US" dirty="0" smtClean="0"/>
              <a:t>Read All Sensors (RA)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Robot to Base Station Commands:</a:t>
            </a:r>
          </a:p>
          <a:p>
            <a:pPr lvl="1"/>
            <a:r>
              <a:rPr lang="en-US" dirty="0" smtClean="0"/>
              <a:t>Acknowledgment (AK)</a:t>
            </a:r>
          </a:p>
          <a:p>
            <a:pPr lvl="1"/>
            <a:r>
              <a:rPr lang="en-US" dirty="0" smtClean="0"/>
              <a:t>Sensor Error Message (ERS)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Motor Error Message (ERM)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Sensor Data Message (SD)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sensor type (U for Ultrasonic, T for Touch, M for Sound, or L for Light)</a:t>
            </a:r>
          </a:p>
          <a:p>
            <a:pPr lvl="2"/>
            <a:r>
              <a:rPr lang="en-US" sz="2200" dirty="0" smtClean="0"/>
              <a:t>Bytes </a:t>
            </a:r>
            <a:r>
              <a:rPr lang="en-US" sz="2200" dirty="0"/>
              <a:t>3-9 sensor data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66204"/>
              </p:ext>
            </p:extLst>
          </p:nvPr>
        </p:nvGraphicFramePr>
        <p:xfrm>
          <a:off x="1600200" y="2590800"/>
          <a:ext cx="5623560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Message Number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0000004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Error with sensor in port 4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25905"/>
              </p:ext>
            </p:extLst>
          </p:nvPr>
        </p:nvGraphicFramePr>
        <p:xfrm>
          <a:off x="1600200" y="3810000"/>
          <a:ext cx="562356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 Number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motor in port A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motor in port B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Error with motor in port C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1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Implementation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5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317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Roboticorp: Implementation Planning</vt:lpstr>
      <vt:lpstr>Specification Techniques</vt:lpstr>
      <vt:lpstr>Details</vt:lpstr>
      <vt:lpstr>Details Cont.</vt:lpstr>
      <vt:lpstr>Functionality</vt:lpstr>
      <vt:lpstr>Design</vt:lpstr>
      <vt:lpstr>Implementation Status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Jireh</cp:lastModifiedBy>
  <cp:revision>3</cp:revision>
  <dcterms:created xsi:type="dcterms:W3CDTF">2013-03-03T18:53:56Z</dcterms:created>
  <dcterms:modified xsi:type="dcterms:W3CDTF">2013-03-03T19:22:52Z</dcterms:modified>
</cp:coreProperties>
</file>