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206CCD-DBE0-4CBC-9744-CCF944D58EE7}" type="datetimeFigureOut">
              <a:rPr lang="en-US"/>
              <a:pPr>
                <a:defRPr/>
              </a:pPr>
              <a:t>4/29/2013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CBDE5D-4C46-41E8-8B3C-BE39ABDC6B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9D431-EF1C-44DF-97C0-EAE3DFE4ACAE}" type="datetimeFigureOut">
              <a:rPr lang="en-US"/>
              <a:pPr>
                <a:defRPr/>
              </a:pPr>
              <a:t>4/29/2013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DF9B5-D704-4631-A4A9-E861451469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5D665-4E82-4D32-9475-36A16940E646}" type="datetimeFigureOut">
              <a:rPr lang="en-US"/>
              <a:pPr>
                <a:defRPr/>
              </a:pPr>
              <a:t>4/29/2013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C354C-5871-4050-B665-CDD23C0A4A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A395E-3590-424B-8FDB-80D79CA8C579}" type="datetimeFigureOut">
              <a:rPr lang="en-US"/>
              <a:pPr>
                <a:defRPr/>
              </a:pPr>
              <a:t>4/29/2013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319D7-640D-4B6E-A7E8-DB0D5AA4EA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F4384-B10A-4269-A06B-BCA06A726F9E}" type="datetimeFigureOut">
              <a:rPr lang="en-US"/>
              <a:pPr>
                <a:defRPr/>
              </a:pPr>
              <a:t>4/29/2013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5BA22-B2D3-4D2F-9BDF-E2C4B6126E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0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3CB02-6D81-44B6-AF0D-87290B5C8D6E}" type="datetimeFigureOut">
              <a:rPr lang="en-US"/>
              <a:pPr>
                <a:defRPr/>
              </a:pPr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930B5-8667-4738-AED0-7E4E6C470C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2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BBB04-6156-4123-9D34-61A6D8386518}" type="datetimeFigureOut">
              <a:rPr lang="en-US"/>
              <a:pPr>
                <a:defRPr/>
              </a:pPr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4B0C3-9D0A-48E1-A5E5-94447026C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07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99C61-4AE1-480C-9F9A-F8C64192539B}" type="datetimeFigureOut">
              <a:rPr lang="en-US"/>
              <a:pPr>
                <a:defRPr/>
              </a:pPr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B5800-453C-4358-9733-5D6401C7DB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40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BAA89-23CE-4A79-846A-03383743129F}" type="datetimeFigureOut">
              <a:rPr lang="en-US"/>
              <a:pPr>
                <a:defRPr/>
              </a:pPr>
              <a:t>4/29/2013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4583B-8A60-41FC-984F-7DC0530FCD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21FB1-41C7-4C68-A7C5-028660F385D7}" type="datetimeFigureOut">
              <a:rPr lang="en-US"/>
              <a:pPr>
                <a:defRPr/>
              </a:pPr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A0FE2-84D6-4EF3-B8D2-DAC9EF624C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6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DCF80DF-709A-4B49-873A-3F70028BD1B9}" type="datetimeFigureOut">
              <a:rPr lang="en-US"/>
              <a:pPr>
                <a:defRPr/>
              </a:pPr>
              <a:t>4/29/2013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95E51-ED1E-4CF1-AD87-A964F3E179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9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E469DB-33D5-4A07-A4C3-5821EEC04B01}" type="datetimeFigureOut">
              <a:rPr lang="en-US"/>
              <a:pPr>
                <a:defRPr/>
              </a:pPr>
              <a:t>4/29/2013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itchFamily="34" charset="0"/>
              </a:defRPr>
            </a:lvl1pPr>
          </a:lstStyle>
          <a:p>
            <a:fld id="{53807FAE-0218-4C56-9D2B-70AAE6532E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6" r:id="rId2"/>
    <p:sldLayoutId id="2147483691" r:id="rId3"/>
    <p:sldLayoutId id="2147483692" r:id="rId4"/>
    <p:sldLayoutId id="2147483693" r:id="rId5"/>
    <p:sldLayoutId id="2147483694" r:id="rId6"/>
    <p:sldLayoutId id="2147483687" r:id="rId7"/>
    <p:sldLayoutId id="2147483695" r:id="rId8"/>
    <p:sldLayoutId id="2147483696" r:id="rId9"/>
    <p:sldLayoutId id="2147483688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err="1" smtClean="0"/>
              <a:t>Roboticorp</a:t>
            </a:r>
            <a:r>
              <a:rPr lang="en-US" sz="3600" dirty="0" smtClean="0"/>
              <a:t> and </a:t>
            </a:r>
            <a:r>
              <a:rPr lang="en-US" sz="3600" dirty="0" err="1" smtClean="0"/>
              <a:t>Archit</a:t>
            </a:r>
            <a:r>
              <a:rPr lang="en-US" sz="3600" dirty="0" smtClean="0"/>
              <a:t> Enterprises</a:t>
            </a:r>
            <a:br>
              <a:rPr lang="en-US" sz="3600" dirty="0" smtClean="0"/>
            </a:br>
            <a:r>
              <a:rPr lang="en-US" sz="3600" dirty="0" smtClean="0"/>
              <a:t>Groups 19 and 20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477000" y="3611563"/>
            <a:ext cx="19812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en-US" sz="1300" b="1" smtClean="0"/>
              <a:t>Morgan, Laura</a:t>
            </a:r>
            <a:endParaRPr lang="en-US" sz="1300" smtClean="0"/>
          </a:p>
          <a:p>
            <a:pPr marR="0" eaLnBrk="1" hangingPunct="1">
              <a:lnSpc>
                <a:spcPct val="80000"/>
              </a:lnSpc>
            </a:pPr>
            <a:r>
              <a:rPr lang="en-US" sz="1300" b="1" smtClean="0"/>
              <a:t>Miaw, Jireh</a:t>
            </a:r>
            <a:endParaRPr lang="en-US" sz="1300" smtClean="0"/>
          </a:p>
          <a:p>
            <a:pPr marR="0" eaLnBrk="1" hangingPunct="1">
              <a:lnSpc>
                <a:spcPct val="80000"/>
              </a:lnSpc>
            </a:pPr>
            <a:r>
              <a:rPr lang="en-US" sz="1300" b="1" smtClean="0"/>
              <a:t>Hauser, Steven</a:t>
            </a:r>
            <a:endParaRPr lang="en-US" sz="1300" smtClean="0"/>
          </a:p>
          <a:p>
            <a:pPr marR="0" eaLnBrk="1" hangingPunct="1">
              <a:lnSpc>
                <a:spcPct val="80000"/>
              </a:lnSpc>
            </a:pPr>
            <a:r>
              <a:rPr lang="en-US" sz="1300" b="1" smtClean="0"/>
              <a:t>Dworak, Catherine</a:t>
            </a:r>
            <a:endParaRPr lang="en-US" sz="1300" smtClean="0"/>
          </a:p>
          <a:p>
            <a:pPr marR="0" eaLnBrk="1" hangingPunct="1">
              <a:lnSpc>
                <a:spcPct val="80000"/>
              </a:lnSpc>
            </a:pPr>
            <a:r>
              <a:rPr lang="en-US" sz="1300" b="1" smtClean="0"/>
              <a:t>Bertoglio, David</a:t>
            </a:r>
            <a:endParaRPr lang="en-US" sz="1300" smtClean="0"/>
          </a:p>
          <a:p>
            <a:pPr marR="0" eaLnBrk="1" hangingPunct="1">
              <a:lnSpc>
                <a:spcPct val="80000"/>
              </a:lnSpc>
            </a:pPr>
            <a:endParaRPr lang="en-US" sz="1300" smtClean="0"/>
          </a:p>
        </p:txBody>
      </p:sp>
      <p:sp>
        <p:nvSpPr>
          <p:cNvPr id="9220" name="Subtitle 2"/>
          <p:cNvSpPr txBox="1">
            <a:spLocks/>
          </p:cNvSpPr>
          <p:nvPr/>
        </p:nvSpPr>
        <p:spPr bwMode="auto">
          <a:xfrm>
            <a:off x="4860925" y="3611563"/>
            <a:ext cx="1981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sz="1300" b="1">
                <a:solidFill>
                  <a:schemeClr val="tx2"/>
                </a:solidFill>
                <a:latin typeface="Lucida Sans Unicode" pitchFamily="34" charset="0"/>
              </a:rPr>
              <a:t>Tang, Raymond McMillion, Andrew Rupakhetee, Archit Lenig, Tyler</a:t>
            </a:r>
            <a:endParaRPr lang="en-US" sz="1300">
              <a:solidFill>
                <a:schemeClr val="tx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534400" cy="4691062"/>
          </a:xfrm>
        </p:spPr>
        <p:txBody>
          <a:bodyPr/>
          <a:lstStyle/>
          <a:p>
            <a:pPr lvl="2" eaLnBrk="1" hangingPunct="1"/>
            <a:r>
              <a:rPr lang="en-US" sz="2800" smtClean="0"/>
              <a:t>Swinging Arm</a:t>
            </a:r>
          </a:p>
          <a:p>
            <a:pPr lvl="2" eaLnBrk="1" hangingPunct="1"/>
            <a:r>
              <a:rPr lang="en-US" sz="2800" smtClean="0"/>
              <a:t>Movement with sounds</a:t>
            </a:r>
          </a:p>
          <a:p>
            <a:pPr lvl="2" eaLnBrk="1" hangingPunct="1"/>
            <a:r>
              <a:rPr lang="en-US" sz="2800" smtClean="0"/>
              <a:t>WASD continuous-movement controls</a:t>
            </a:r>
          </a:p>
          <a:p>
            <a:pPr lvl="2" eaLnBrk="1" hangingPunct="1"/>
            <a:r>
              <a:rPr lang="en-US" sz="2800" smtClean="0"/>
              <a:t>Arc movement</a:t>
            </a:r>
          </a:p>
          <a:p>
            <a:pPr lvl="2" eaLnBrk="1" hangingPunct="1"/>
            <a:r>
              <a:rPr lang="en-US" sz="2800" smtClean="0"/>
              <a:t>Text macros</a:t>
            </a:r>
          </a:p>
          <a:p>
            <a:pPr lvl="2" eaLnBrk="1" hangingPunct="1"/>
            <a:r>
              <a:rPr lang="en-US" sz="2800" smtClean="0"/>
              <a:t>Connect and disconnect functionality</a:t>
            </a:r>
          </a:p>
          <a:p>
            <a:pPr lvl="2" eaLnBrk="1" hangingPunct="1"/>
            <a:r>
              <a:rPr lang="en-US" sz="2800" smtClean="0"/>
              <a:t>Speed-increment and -decrement hotkeys</a:t>
            </a:r>
          </a:p>
          <a:p>
            <a:pPr lvl="2" eaLnBrk="1" hangingPunct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Cool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Good</a:t>
            </a:r>
          </a:p>
          <a:p>
            <a:pPr lvl="1" eaLnBrk="1" hangingPunct="1"/>
            <a:r>
              <a:rPr lang="en-US" sz="2000" dirty="0" smtClean="0"/>
              <a:t>Specifying communications protocol before starting</a:t>
            </a:r>
          </a:p>
          <a:p>
            <a:pPr lvl="1" eaLnBrk="1" hangingPunct="1"/>
            <a:r>
              <a:rPr lang="en-US" sz="2000" dirty="0" smtClean="0"/>
              <a:t>Consistent meeting times</a:t>
            </a:r>
          </a:p>
          <a:p>
            <a:pPr lvl="1" eaLnBrk="1" hangingPunct="1"/>
            <a:r>
              <a:rPr lang="en-US" sz="2000" dirty="0" smtClean="0"/>
              <a:t>Got to work with others to complete a significant project</a:t>
            </a:r>
          </a:p>
          <a:p>
            <a:pPr lvl="1" eaLnBrk="1" hangingPunct="1"/>
            <a:r>
              <a:rPr lang="en-US" sz="2000" dirty="0" smtClean="0"/>
              <a:t>Learned to communicate via singular point-of-contact</a:t>
            </a:r>
          </a:p>
          <a:p>
            <a:pPr eaLnBrk="1" hangingPunct="1"/>
            <a:r>
              <a:rPr lang="en-US" dirty="0" smtClean="0"/>
              <a:t>Bad</a:t>
            </a:r>
          </a:p>
          <a:p>
            <a:pPr lvl="1" eaLnBrk="1" hangingPunct="1"/>
            <a:r>
              <a:rPr lang="en-US" sz="2000" dirty="0" err="1" smtClean="0"/>
              <a:t>LejOS</a:t>
            </a:r>
            <a:r>
              <a:rPr lang="en-US" sz="2000" dirty="0" smtClean="0"/>
              <a:t>: API and poor support for other operating systems</a:t>
            </a:r>
          </a:p>
          <a:p>
            <a:pPr lvl="1" eaLnBrk="1" hangingPunct="1"/>
            <a:r>
              <a:rPr lang="en-US" sz="2000" dirty="0" smtClean="0"/>
              <a:t>Making schedules work together</a:t>
            </a:r>
          </a:p>
          <a:p>
            <a:pPr lvl="1" eaLnBrk="1" hangingPunct="1"/>
            <a:r>
              <a:rPr lang="en-US" sz="2000" dirty="0" smtClean="0"/>
              <a:t>Learning curve with third-party tools</a:t>
            </a:r>
          </a:p>
          <a:p>
            <a:pPr eaLnBrk="1" hangingPunct="1"/>
            <a:r>
              <a:rPr lang="en-US" dirty="0" smtClean="0"/>
              <a:t>Ugly</a:t>
            </a:r>
          </a:p>
          <a:p>
            <a:pPr lvl="1" eaLnBrk="1" hangingPunct="1"/>
            <a:r>
              <a:rPr lang="en-US" sz="2000" dirty="0" smtClean="0"/>
              <a:t>Robot missing during meeting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Development Experiences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3820</TotalTime>
  <Words>106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Lucida Sans Unicode</vt:lpstr>
      <vt:lpstr>Wingdings 3</vt:lpstr>
      <vt:lpstr>Verdana</vt:lpstr>
      <vt:lpstr>Wingdings 2</vt:lpstr>
      <vt:lpstr>Calibri</vt:lpstr>
      <vt:lpstr>Concourse</vt:lpstr>
      <vt:lpstr>Roboticorp and Archit Enterprises Groups 19 and 20 </vt:lpstr>
      <vt:lpstr>Cool Features</vt:lpstr>
      <vt:lpstr>Development Experiences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Roboticorp: Implementation Planning</dc:title>
  <dc:creator>Jireh</dc:creator>
  <cp:lastModifiedBy>Student</cp:lastModifiedBy>
  <cp:revision>29</cp:revision>
  <dcterms:created xsi:type="dcterms:W3CDTF">2013-03-18T19:25:18Z</dcterms:created>
  <dcterms:modified xsi:type="dcterms:W3CDTF">2013-04-29T19:35:51Z</dcterms:modified>
</cp:coreProperties>
</file>