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Roboticorp</a:t>
            </a:r>
            <a:r>
              <a:rPr lang="en-US" dirty="0" smtClean="0"/>
              <a:t>: Implementation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</a:t>
            </a:r>
            <a:r>
              <a:rPr lang="en-US" dirty="0"/>
              <a:t>c</a:t>
            </a:r>
            <a:r>
              <a:rPr lang="en-US" dirty="0" smtClean="0"/>
              <a:t>ommand structure</a:t>
            </a:r>
          </a:p>
          <a:p>
            <a:r>
              <a:rPr lang="en-US" dirty="0" smtClean="0"/>
              <a:t>Defined command types</a:t>
            </a:r>
            <a:endParaRPr lang="en-US" dirty="0"/>
          </a:p>
          <a:p>
            <a:r>
              <a:rPr lang="en-US" dirty="0" smtClean="0"/>
              <a:t>Divided specification into command type</a:t>
            </a:r>
          </a:p>
          <a:p>
            <a:r>
              <a:rPr lang="en-US" dirty="0" smtClean="0"/>
              <a:t>Defined each command possibility for the command types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5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10 </a:t>
            </a:r>
            <a:r>
              <a:rPr lang="en-US" dirty="0" smtClean="0"/>
              <a:t>character messages</a:t>
            </a:r>
          </a:p>
          <a:p>
            <a:r>
              <a:rPr lang="en-US" dirty="0" smtClean="0"/>
              <a:t>Base Station to Robot Commands:</a:t>
            </a:r>
          </a:p>
          <a:p>
            <a:pPr lvl="1"/>
            <a:r>
              <a:rPr lang="en-US" dirty="0" smtClean="0"/>
              <a:t>No-Op</a:t>
            </a:r>
          </a:p>
          <a:p>
            <a:pPr lvl="1"/>
            <a:r>
              <a:rPr lang="en-US" dirty="0" smtClean="0"/>
              <a:t>Move Straight (MS)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2 is forward or backwards (F/B)</a:t>
            </a:r>
          </a:p>
          <a:p>
            <a:pPr lvl="2"/>
            <a:r>
              <a:rPr lang="en-US" sz="2200" dirty="0" smtClean="0"/>
              <a:t>Bytes </a:t>
            </a:r>
            <a:r>
              <a:rPr lang="en-US" sz="2200" dirty="0"/>
              <a:t>3-9 is distance (#), can be null (0s</a:t>
            </a:r>
            <a:r>
              <a:rPr lang="en-US" sz="2200" dirty="0" smtClean="0"/>
              <a:t>)</a:t>
            </a:r>
          </a:p>
          <a:p>
            <a:pPr lvl="1"/>
            <a:r>
              <a:rPr lang="en-US" dirty="0" smtClean="0"/>
              <a:t>Move Arc (MA)</a:t>
            </a:r>
          </a:p>
          <a:p>
            <a:pPr lvl="2"/>
            <a:r>
              <a:rPr lang="en-US" sz="2200" dirty="0"/>
              <a:t>Byte 2 is forward or backwards (F/B)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3 is left or right (L/R)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4-6 is radius (# degrees)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7-9 is distance (#), can be null (0s</a:t>
            </a:r>
            <a:r>
              <a:rPr lang="en-US" sz="2200" dirty="0" smtClean="0"/>
              <a:t>)</a:t>
            </a:r>
          </a:p>
          <a:p>
            <a:pPr lvl="1"/>
            <a:r>
              <a:rPr lang="en-US" dirty="0" smtClean="0"/>
              <a:t>Turn (TN)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2 is left or right (L/R)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3-9 is radius (# degrees), can be null (0s)</a:t>
            </a:r>
          </a:p>
          <a:p>
            <a:pPr lvl="1"/>
            <a:r>
              <a:rPr lang="en-US" dirty="0" smtClean="0"/>
              <a:t>Stop (ST)</a:t>
            </a:r>
          </a:p>
          <a:p>
            <a:pPr lvl="1"/>
            <a:r>
              <a:rPr lang="en-US" dirty="0" smtClean="0"/>
              <a:t>Read Sensor (RS)</a:t>
            </a:r>
          </a:p>
          <a:p>
            <a:pPr lvl="2"/>
            <a:r>
              <a:rPr lang="en-US" sz="2200" dirty="0"/>
              <a:t>Byte 2 is sensor type (U for Ultrasonic, T for touch, M for sound, L for light)</a:t>
            </a:r>
          </a:p>
          <a:p>
            <a:pPr lvl="2"/>
            <a:r>
              <a:rPr lang="en-US" sz="2200" dirty="0"/>
              <a:t>Bytes 3-9 are 0</a:t>
            </a:r>
          </a:p>
          <a:p>
            <a:pPr lvl="1"/>
            <a:r>
              <a:rPr lang="en-US" dirty="0" smtClean="0"/>
              <a:t>Set Speed (SS)</a:t>
            </a:r>
          </a:p>
          <a:p>
            <a:pPr lvl="2"/>
            <a:r>
              <a:rPr lang="en-US" dirty="0" smtClean="0"/>
              <a:t>Byte </a:t>
            </a:r>
            <a:r>
              <a:rPr lang="en-US" dirty="0"/>
              <a:t>2 is Motor/Motor combination </a:t>
            </a:r>
            <a:endParaRPr lang="en-US" dirty="0" smtClean="0"/>
          </a:p>
          <a:p>
            <a:pPr lvl="2"/>
            <a:r>
              <a:rPr lang="en-US" dirty="0" smtClean="0"/>
              <a:t>Bytes </a:t>
            </a:r>
            <a:r>
              <a:rPr lang="en-US" dirty="0"/>
              <a:t>3-9 is the new speed</a:t>
            </a:r>
            <a:endParaRPr lang="en-US" dirty="0" smtClean="0"/>
          </a:p>
          <a:p>
            <a:pPr lvl="1"/>
            <a:r>
              <a:rPr lang="en-US" dirty="0" smtClean="0"/>
              <a:t>Read All Sensors (RA)</a:t>
            </a:r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5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Robot to Base Station Commands:</a:t>
            </a:r>
          </a:p>
          <a:p>
            <a:pPr lvl="1"/>
            <a:r>
              <a:rPr lang="en-US" dirty="0" smtClean="0"/>
              <a:t>Acknowledgment (AK)</a:t>
            </a:r>
          </a:p>
          <a:p>
            <a:pPr lvl="1"/>
            <a:r>
              <a:rPr lang="en-US" dirty="0" smtClean="0"/>
              <a:t>Sensor Error Message (ERS)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Motor Error Message (ERM)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Sensor Data Message (SD)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2 sensor type (U for Ultrasonic, T for Touch, M for Sound, or L for Light)</a:t>
            </a:r>
          </a:p>
          <a:p>
            <a:pPr lvl="2"/>
            <a:r>
              <a:rPr lang="en-US" sz="2200" dirty="0" smtClean="0"/>
              <a:t>Bytes </a:t>
            </a:r>
            <a:r>
              <a:rPr lang="en-US" sz="2200" dirty="0"/>
              <a:t>3-9 sensor data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Details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66204"/>
              </p:ext>
            </p:extLst>
          </p:nvPr>
        </p:nvGraphicFramePr>
        <p:xfrm>
          <a:off x="1600200" y="2590800"/>
          <a:ext cx="5623560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780"/>
                <a:gridCol w="2811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Message Number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0000001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sensor in port 1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0000002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sensor in port 2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0000003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sensor in port 3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0000004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Error with sensor in port 4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25905"/>
              </p:ext>
            </p:extLst>
          </p:nvPr>
        </p:nvGraphicFramePr>
        <p:xfrm>
          <a:off x="1600200" y="3810000"/>
          <a:ext cx="5623560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780"/>
                <a:gridCol w="2811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Message Number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0000001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motor in port A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0000002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motor in port B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0000003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Error with motor in port C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Sending:</a:t>
            </a:r>
          </a:p>
          <a:p>
            <a:pPr lvl="1"/>
            <a:r>
              <a:rPr lang="en-US" dirty="0" smtClean="0"/>
              <a:t>Message is sent from base station to robot</a:t>
            </a:r>
          </a:p>
          <a:p>
            <a:pPr lvl="1"/>
            <a:r>
              <a:rPr lang="en-US" dirty="0" smtClean="0"/>
              <a:t>Robot receives message and checks for error</a:t>
            </a:r>
          </a:p>
          <a:p>
            <a:pPr lvl="1"/>
            <a:r>
              <a:rPr lang="en-US" dirty="0" smtClean="0"/>
              <a:t>If error, the robot waits for time out</a:t>
            </a:r>
          </a:p>
          <a:p>
            <a:pPr lvl="1"/>
            <a:r>
              <a:rPr lang="en-US" dirty="0" smtClean="0"/>
              <a:t>If correct, the robot sends an ACK to the base station</a:t>
            </a:r>
          </a:p>
          <a:p>
            <a:pPr lvl="1"/>
            <a:r>
              <a:rPr lang="en-US" dirty="0" smtClean="0"/>
              <a:t>On timeout, base station will resend the 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Details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8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Testing Tool</a:t>
            </a:r>
          </a:p>
          <a:p>
            <a:pPr lvl="1"/>
            <a:r>
              <a:rPr lang="en-US" dirty="0" smtClean="0"/>
              <a:t>Uses command line instructions to implement the protocol and send a message to the robot</a:t>
            </a:r>
          </a:p>
          <a:p>
            <a:pPr lvl="1"/>
            <a:r>
              <a:rPr lang="en-US" dirty="0" smtClean="0"/>
              <a:t>Supports all the commands described in the protocol that the base station needs to send to the </a:t>
            </a:r>
            <a:r>
              <a:rPr lang="en-US" dirty="0" smtClean="0"/>
              <a:t>robot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7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testing tool was designed using sample code available on </a:t>
            </a:r>
            <a:r>
              <a:rPr lang="en-US" dirty="0" err="1" smtClean="0"/>
              <a:t>collab</a:t>
            </a:r>
            <a:r>
              <a:rPr lang="en-US" dirty="0" smtClean="0"/>
              <a:t> to create the USB/Bluetooth connection between computer and robot</a:t>
            </a:r>
          </a:p>
          <a:p>
            <a:r>
              <a:rPr lang="en-US" dirty="0" smtClean="0"/>
              <a:t>Then the communications protocol was implemented using </a:t>
            </a:r>
            <a:r>
              <a:rPr lang="en-US" dirty="0" smtClean="0"/>
              <a:t>user entered input </a:t>
            </a:r>
            <a:r>
              <a:rPr lang="en-US" dirty="0" smtClean="0"/>
              <a:t>to create messages that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sent to the </a:t>
            </a:r>
            <a:r>
              <a:rPr lang="en-US" dirty="0" smtClean="0"/>
              <a:t>robot.</a:t>
            </a:r>
          </a:p>
          <a:p>
            <a:r>
              <a:rPr lang="en-US" dirty="0" smtClean="0"/>
              <a:t>The Main goal was to create messages using protocol to send to the robot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development support tool has a basic implementation</a:t>
            </a:r>
          </a:p>
          <a:p>
            <a:r>
              <a:rPr lang="en-US" dirty="0" smtClean="0"/>
              <a:t>Some user commands are set to default values (Moving in an arc and a </a:t>
            </a:r>
            <a:r>
              <a:rPr lang="en-US" dirty="0" smtClean="0"/>
              <a:t>help listing </a:t>
            </a:r>
            <a:r>
              <a:rPr lang="en-US" dirty="0" smtClean="0"/>
              <a:t>method). </a:t>
            </a:r>
            <a:endParaRPr lang="en-US" dirty="0" smtClean="0"/>
          </a:p>
          <a:p>
            <a:r>
              <a:rPr lang="en-US" dirty="0" smtClean="0"/>
              <a:t>Otherwise messages are created correctly, error handling is to be completed once we decide on a method for </a:t>
            </a:r>
            <a:r>
              <a:rPr lang="en-US" smtClean="0"/>
              <a:t>error checking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Implementation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5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543</Words>
  <Application>Microsoft Macintosh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Roboticorp: Implementation Planning</vt:lpstr>
      <vt:lpstr>Specification Techniques</vt:lpstr>
      <vt:lpstr>Details</vt:lpstr>
      <vt:lpstr>Details Cont.</vt:lpstr>
      <vt:lpstr>Details Cont.</vt:lpstr>
      <vt:lpstr>Functionality</vt:lpstr>
      <vt:lpstr>Design</vt:lpstr>
      <vt:lpstr>Implementation Status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David Bertoglio</cp:lastModifiedBy>
  <cp:revision>12</cp:revision>
  <dcterms:created xsi:type="dcterms:W3CDTF">2013-03-03T18:53:56Z</dcterms:created>
  <dcterms:modified xsi:type="dcterms:W3CDTF">2013-03-04T19:06:20Z</dcterms:modified>
</cp:coreProperties>
</file>