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8D3EDA-CDD4-4B8C-8889-A1E60E6090FC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78D3EDA-CDD4-4B8C-8889-A1E60E6090FC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8D3EDA-CDD4-4B8C-8889-A1E60E6090FC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78D3EDA-CDD4-4B8C-8889-A1E60E6090FC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Roboticorp</a:t>
            </a:r>
            <a:r>
              <a:rPr lang="en-US" sz="3600" dirty="0" smtClean="0"/>
              <a:t> and </a:t>
            </a:r>
            <a:r>
              <a:rPr lang="en-US" sz="3600" dirty="0" err="1" smtClean="0"/>
              <a:t>Archit</a:t>
            </a:r>
            <a:r>
              <a:rPr lang="en-US" sz="3600" dirty="0" smtClean="0"/>
              <a:t> Enterprises</a:t>
            </a:r>
            <a:br>
              <a:rPr lang="en-US" sz="3600" dirty="0" smtClean="0"/>
            </a:br>
            <a:r>
              <a:rPr lang="en-US" sz="3600" dirty="0" smtClean="0"/>
              <a:t>Groups 19 and 20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0" y="3611607"/>
            <a:ext cx="1981200" cy="1199704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Morgan, Laura</a:t>
            </a:r>
            <a:endParaRPr lang="en-US" dirty="0"/>
          </a:p>
          <a:p>
            <a:r>
              <a:rPr lang="en-US" b="1" dirty="0" err="1"/>
              <a:t>Miaw</a:t>
            </a:r>
            <a:r>
              <a:rPr lang="en-US" b="1" dirty="0"/>
              <a:t>, </a:t>
            </a:r>
            <a:r>
              <a:rPr lang="en-US" b="1" dirty="0" err="1"/>
              <a:t>Jireh</a:t>
            </a:r>
            <a:endParaRPr lang="en-US" dirty="0"/>
          </a:p>
          <a:p>
            <a:r>
              <a:rPr lang="en-US" b="1" dirty="0"/>
              <a:t>Hauser, Steven</a:t>
            </a:r>
            <a:endParaRPr lang="en-US" dirty="0"/>
          </a:p>
          <a:p>
            <a:r>
              <a:rPr lang="en-US" b="1" dirty="0" err="1"/>
              <a:t>Dworak</a:t>
            </a:r>
            <a:r>
              <a:rPr lang="en-US" b="1" dirty="0"/>
              <a:t>, Catherine</a:t>
            </a:r>
            <a:endParaRPr lang="en-US" dirty="0"/>
          </a:p>
          <a:p>
            <a:r>
              <a:rPr lang="en-US" b="1" dirty="0" err="1"/>
              <a:t>Bertoglio</a:t>
            </a:r>
            <a:r>
              <a:rPr lang="en-US" b="1" dirty="0"/>
              <a:t>, David</a:t>
            </a:r>
            <a:endParaRPr lang="en-US" dirty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61560" y="3611607"/>
            <a:ext cx="198120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 smtClean="0"/>
              <a:t>Tang, </a:t>
            </a:r>
            <a:r>
              <a:rPr lang="en-US" sz="1300" b="1" dirty="0" err="1"/>
              <a:t>Raymont</a:t>
            </a:r>
            <a:r>
              <a:rPr lang="en-US" sz="1300" b="1" dirty="0"/>
              <a:t> </a:t>
            </a:r>
            <a:r>
              <a:rPr lang="en-US" sz="1300" b="1" dirty="0" err="1"/>
              <a:t>McMillion</a:t>
            </a:r>
            <a:r>
              <a:rPr lang="en-US" sz="1300" b="1" dirty="0"/>
              <a:t>, </a:t>
            </a:r>
            <a:r>
              <a:rPr lang="en-US" sz="1300" b="1" dirty="0" smtClean="0"/>
              <a:t>Andrew </a:t>
            </a:r>
            <a:r>
              <a:rPr lang="en-US" sz="1300" b="1" dirty="0" err="1"/>
              <a:t>Rupakhetee</a:t>
            </a:r>
            <a:r>
              <a:rPr lang="en-US" sz="1300" b="1" dirty="0"/>
              <a:t>, </a:t>
            </a:r>
            <a:r>
              <a:rPr lang="en-US" sz="1300" b="1" dirty="0" err="1" smtClean="0"/>
              <a:t>Archit</a:t>
            </a:r>
            <a:r>
              <a:rPr lang="en-US" sz="1300" b="1" dirty="0" smtClean="0"/>
              <a:t> </a:t>
            </a:r>
            <a:r>
              <a:rPr lang="en-US" sz="1300" b="1" dirty="0" err="1" smtClean="0"/>
              <a:t>Lenig</a:t>
            </a:r>
            <a:r>
              <a:rPr lang="en-US" sz="1300" b="1" dirty="0" smtClean="0"/>
              <a:t>, Tyler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81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/>
          <a:lstStyle/>
          <a:p>
            <a:pPr lvl="2"/>
            <a:r>
              <a:rPr lang="en-US" sz="2800" dirty="0" smtClean="0"/>
              <a:t>Swinging Arm</a:t>
            </a:r>
          </a:p>
          <a:p>
            <a:pPr lvl="2"/>
            <a:r>
              <a:rPr lang="en-US" sz="2800" dirty="0" smtClean="0"/>
              <a:t>Movement with </a:t>
            </a:r>
            <a:r>
              <a:rPr lang="en-US" sz="2800" dirty="0" smtClean="0"/>
              <a:t>noises</a:t>
            </a:r>
          </a:p>
          <a:p>
            <a:pPr lvl="2"/>
            <a:r>
              <a:rPr lang="en-US" sz="2800" dirty="0" smtClean="0"/>
              <a:t>Controllable with button press</a:t>
            </a:r>
            <a:endParaRPr lang="en-US" sz="2800" dirty="0" smtClean="0"/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/>
              <a:t>Having specification</a:t>
            </a:r>
          </a:p>
          <a:p>
            <a:pPr lvl="1"/>
            <a:r>
              <a:rPr lang="en-US" dirty="0" smtClean="0"/>
              <a:t>Specifying communications protocol before starting</a:t>
            </a:r>
          </a:p>
          <a:p>
            <a:pPr lvl="1"/>
            <a:r>
              <a:rPr lang="en-US" dirty="0" smtClean="0"/>
              <a:t>Consistent meeting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/>
              <a:t>API for </a:t>
            </a:r>
            <a:r>
              <a:rPr lang="en-US" dirty="0" err="1" smtClean="0"/>
              <a:t>LejOS</a:t>
            </a:r>
            <a:endParaRPr lang="en-US" dirty="0" smtClean="0"/>
          </a:p>
          <a:p>
            <a:pPr lvl="1"/>
            <a:r>
              <a:rPr lang="en-US" dirty="0" err="1" smtClean="0"/>
              <a:t>LejOS</a:t>
            </a:r>
            <a:r>
              <a:rPr lang="en-US" dirty="0" smtClean="0"/>
              <a:t> has poor support for other operating systems</a:t>
            </a:r>
          </a:p>
          <a:p>
            <a:r>
              <a:rPr lang="en-US" dirty="0" smtClean="0"/>
              <a:t>Ugly</a:t>
            </a:r>
          </a:p>
          <a:p>
            <a:pPr lvl="1"/>
            <a:r>
              <a:rPr lang="en-US" dirty="0" smtClean="0"/>
              <a:t>Stolen robot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Experiences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3408</TotalTime>
  <Words>70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Roboticorp and Archit Enterprises Groups 19 and 20 </vt:lpstr>
      <vt:lpstr>Cool Features</vt:lpstr>
      <vt:lpstr>Development Experiences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Roboticorp: Implementation Planning</dc:title>
  <dc:creator>Jireh</dc:creator>
  <cp:lastModifiedBy>Student</cp:lastModifiedBy>
  <cp:revision>22</cp:revision>
  <dcterms:created xsi:type="dcterms:W3CDTF">2013-03-18T19:25:18Z</dcterms:created>
  <dcterms:modified xsi:type="dcterms:W3CDTF">2013-04-28T18:23:13Z</dcterms:modified>
</cp:coreProperties>
</file>