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5" r:id="rId5"/>
    <p:sldId id="262" r:id="rId6"/>
    <p:sldId id="261" r:id="rId7"/>
    <p:sldId id="266" r:id="rId8"/>
    <p:sldId id="267" r:id="rId9"/>
    <p:sldId id="263" r:id="rId10"/>
    <p:sldId id="268" r:id="rId11"/>
    <p:sldId id="269"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895B77-7275-4675-9A60-791168BA2EF7}" type="datetimeFigureOut">
              <a:rPr lang="en-US" smtClean="0"/>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95B77-7275-4675-9A60-791168BA2EF7}" type="datetimeFigureOut">
              <a:rPr lang="en-US" smtClean="0"/>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8895B77-7275-4675-9A60-791168BA2EF7}" type="datetimeFigureOut">
              <a:rPr lang="en-US" smtClean="0"/>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C3D57-ABDB-4451-B3CB-8FD4658C93AA}"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95B77-7275-4675-9A60-791168BA2EF7}" type="datetimeFigureOut">
              <a:rPr lang="en-US" smtClean="0"/>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C3D57-ABDB-4451-B3CB-8FD4658C93A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895B77-7275-4675-9A60-791168BA2EF7}" type="datetimeFigureOut">
              <a:rPr lang="en-US" smtClean="0"/>
              <a:t>2/25/2013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8895B77-7275-4675-9A60-791168BA2EF7}" type="datetimeFigureOut">
              <a:rPr lang="en-US" smtClean="0"/>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C3D57-ABDB-4451-B3CB-8FD4658C93AA}"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895B77-7275-4675-9A60-791168BA2EF7}" type="datetimeFigureOut">
              <a:rPr lang="en-US" smtClean="0"/>
              <a:t>2/25/2013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895B77-7275-4675-9A60-791168BA2EF7}" type="datetimeFigureOut">
              <a:rPr lang="en-US" smtClean="0"/>
              <a:t>2/25/2013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8895B77-7275-4675-9A60-791168BA2EF7}" type="datetimeFigureOut">
              <a:rPr lang="en-US" smtClean="0"/>
              <a:t>2/25/2013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8895B77-7275-4675-9A60-791168BA2EF7}" type="datetimeFigureOut">
              <a:rPr lang="en-US" smtClean="0"/>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C3D57-ABDB-4451-B3CB-8FD4658C93AA}"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95B77-7275-4675-9A60-791168BA2EF7}" type="datetimeFigureOut">
              <a:rPr lang="en-US" smtClean="0"/>
              <a:t>2/25/2013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C3D57-ABDB-4451-B3CB-8FD4658C93AA}"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8895B77-7275-4675-9A60-791168BA2EF7}" type="datetimeFigureOut">
              <a:rPr lang="en-US" smtClean="0"/>
              <a:t>2/25/2013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1BC3D57-ABDB-4451-B3CB-8FD4658C93AA}"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Roboticorp</a:t>
            </a:r>
            <a:r>
              <a:rPr lang="en-US" dirty="0" smtClean="0"/>
              <a:t>: Implementation Planning</a:t>
            </a:r>
            <a:endParaRPr lang="en-US" dirty="0"/>
          </a:p>
        </p:txBody>
      </p:sp>
      <p:sp>
        <p:nvSpPr>
          <p:cNvPr id="3" name="Subtitle 2"/>
          <p:cNvSpPr>
            <a:spLocks noGrp="1"/>
          </p:cNvSpPr>
          <p:nvPr>
            <p:ph type="subTitle" idx="1"/>
          </p:nvPr>
        </p:nvSpPr>
        <p:spPr/>
        <p:txBody>
          <a:bodyPr>
            <a:normAutofit fontScale="85000" lnSpcReduction="10000"/>
          </a:bodyPr>
          <a:lstStyle/>
          <a:p>
            <a:r>
              <a:rPr lang="en-US" b="1" dirty="0"/>
              <a:t>Morgan, Laura</a:t>
            </a:r>
            <a:endParaRPr lang="en-US" dirty="0"/>
          </a:p>
          <a:p>
            <a:r>
              <a:rPr lang="en-US" b="1" dirty="0" err="1"/>
              <a:t>Miaw</a:t>
            </a:r>
            <a:r>
              <a:rPr lang="en-US" b="1" dirty="0"/>
              <a:t>, </a:t>
            </a:r>
            <a:r>
              <a:rPr lang="en-US" b="1" dirty="0" err="1"/>
              <a:t>Jireh</a:t>
            </a:r>
            <a:endParaRPr lang="en-US" dirty="0"/>
          </a:p>
          <a:p>
            <a:r>
              <a:rPr lang="en-US" b="1" dirty="0"/>
              <a:t>Hauser, Steven</a:t>
            </a:r>
            <a:endParaRPr lang="en-US" dirty="0"/>
          </a:p>
          <a:p>
            <a:r>
              <a:rPr lang="en-US" b="1" dirty="0" err="1"/>
              <a:t>Dworak</a:t>
            </a:r>
            <a:r>
              <a:rPr lang="en-US" b="1" dirty="0"/>
              <a:t>, Catherine</a:t>
            </a:r>
            <a:endParaRPr lang="en-US" dirty="0"/>
          </a:p>
          <a:p>
            <a:r>
              <a:rPr lang="en-US" b="1" dirty="0" err="1"/>
              <a:t>Bertoglio</a:t>
            </a:r>
            <a:r>
              <a:rPr lang="en-US" b="1" dirty="0"/>
              <a:t>, David</a:t>
            </a:r>
            <a:endParaRPr lang="en-US" dirty="0"/>
          </a:p>
          <a:p>
            <a:endParaRPr lang="en-US" dirty="0"/>
          </a:p>
        </p:txBody>
      </p:sp>
    </p:spTree>
    <p:extLst>
      <p:ext uri="{BB962C8B-B14F-4D97-AF65-F5344CB8AC3E}">
        <p14:creationId xmlns:p14="http://schemas.microsoft.com/office/powerpoint/2010/main" val="740740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List of Good Points</a:t>
            </a:r>
          </a:p>
          <a:p>
            <a:pPr lvl="0"/>
            <a:r>
              <a:rPr lang="en-US" dirty="0"/>
              <a:t>Good job giving examples of errors and what the output reads for each</a:t>
            </a:r>
          </a:p>
          <a:p>
            <a:pPr lvl="0"/>
            <a:r>
              <a:rPr lang="en-US" dirty="0"/>
              <a:t>Good job giving values to the errors to be displayed</a:t>
            </a:r>
          </a:p>
          <a:p>
            <a:pPr lvl="0"/>
            <a:r>
              <a:rPr lang="en-US" dirty="0"/>
              <a:t>Symbolic Constants and Text Macros look comprehensive</a:t>
            </a:r>
          </a:p>
          <a:p>
            <a:pPr lvl="0"/>
            <a:r>
              <a:rPr lang="en-US" dirty="0"/>
              <a:t>Good intro / description of the document</a:t>
            </a:r>
          </a:p>
          <a:p>
            <a:endParaRPr lang="en-US" dirty="0"/>
          </a:p>
        </p:txBody>
      </p:sp>
      <p:sp>
        <p:nvSpPr>
          <p:cNvPr id="3" name="Title 2"/>
          <p:cNvSpPr>
            <a:spLocks noGrp="1"/>
          </p:cNvSpPr>
          <p:nvPr>
            <p:ph type="title"/>
          </p:nvPr>
        </p:nvSpPr>
        <p:spPr/>
        <p:txBody>
          <a:bodyPr/>
          <a:lstStyle/>
          <a:p>
            <a:r>
              <a:rPr lang="en-US" dirty="0" smtClean="0"/>
              <a:t>Positive Critique</a:t>
            </a:r>
            <a:endParaRPr lang="en-US" dirty="0"/>
          </a:p>
        </p:txBody>
      </p:sp>
    </p:spTree>
    <p:extLst>
      <p:ext uri="{BB962C8B-B14F-4D97-AF65-F5344CB8AC3E}">
        <p14:creationId xmlns:p14="http://schemas.microsoft.com/office/powerpoint/2010/main" val="992735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800" b="1" dirty="0" smtClean="0"/>
              <a:t>Additional</a:t>
            </a:r>
          </a:p>
          <a:p>
            <a:pPr lvl="0"/>
            <a:r>
              <a:rPr lang="en-US" dirty="0"/>
              <a:t>Input Data Items definitions all say motor 1</a:t>
            </a:r>
          </a:p>
          <a:p>
            <a:pPr lvl="0"/>
            <a:r>
              <a:rPr lang="en-US" dirty="0"/>
              <a:t>Seems to focus a little much on speed, not enough on other potential errors</a:t>
            </a:r>
          </a:p>
          <a:p>
            <a:pPr lvl="0"/>
            <a:r>
              <a:rPr lang="en-US" dirty="0"/>
              <a:t>Software errors not mentioned</a:t>
            </a:r>
          </a:p>
          <a:p>
            <a:endParaRPr lang="en-US" dirty="0"/>
          </a:p>
        </p:txBody>
      </p:sp>
      <p:sp>
        <p:nvSpPr>
          <p:cNvPr id="3" name="Title 2"/>
          <p:cNvSpPr>
            <a:spLocks noGrp="1"/>
          </p:cNvSpPr>
          <p:nvPr>
            <p:ph type="title"/>
          </p:nvPr>
        </p:nvSpPr>
        <p:spPr/>
        <p:txBody>
          <a:bodyPr/>
          <a:lstStyle/>
          <a:p>
            <a:r>
              <a:rPr lang="en-US" dirty="0" smtClean="0"/>
              <a:t>Positive Critique</a:t>
            </a:r>
            <a:endParaRPr lang="en-US" dirty="0"/>
          </a:p>
        </p:txBody>
      </p:sp>
    </p:spTree>
    <p:extLst>
      <p:ext uri="{BB962C8B-B14F-4D97-AF65-F5344CB8AC3E}">
        <p14:creationId xmlns:p14="http://schemas.microsoft.com/office/powerpoint/2010/main" val="1466633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r>
              <a:rPr lang="en-US" dirty="0"/>
              <a:t>Effort = 2.4 * (KLOC) ^1.05</a:t>
            </a:r>
            <a:br>
              <a:rPr lang="en-US" dirty="0"/>
            </a:br>
            <a:endParaRPr lang="en-US" dirty="0"/>
          </a:p>
          <a:p>
            <a:r>
              <a:rPr lang="en-US" dirty="0"/>
              <a:t>KLOC = .95</a:t>
            </a:r>
            <a:br>
              <a:rPr lang="en-US" dirty="0"/>
            </a:br>
            <a:endParaRPr lang="en-US" dirty="0"/>
          </a:p>
          <a:p>
            <a:r>
              <a:rPr lang="en-US" dirty="0"/>
              <a:t>Effort = 2.274 man-months</a:t>
            </a:r>
          </a:p>
        </p:txBody>
      </p:sp>
      <p:sp>
        <p:nvSpPr>
          <p:cNvPr id="2" name="Title 1"/>
          <p:cNvSpPr>
            <a:spLocks noGrp="1"/>
          </p:cNvSpPr>
          <p:nvPr>
            <p:ph type="title"/>
          </p:nvPr>
        </p:nvSpPr>
        <p:spPr/>
        <p:txBody>
          <a:bodyPr/>
          <a:lstStyle/>
          <a:p>
            <a:r>
              <a:rPr lang="en-US" dirty="0" err="1" smtClean="0"/>
              <a:t>CoCoMo</a:t>
            </a:r>
            <a:r>
              <a:rPr lang="en-US" dirty="0" smtClean="0"/>
              <a:t> Effort Estimate</a:t>
            </a:r>
            <a:endParaRPr lang="en-US" dirty="0"/>
          </a:p>
        </p:txBody>
      </p:sp>
    </p:spTree>
    <p:extLst>
      <p:ext uri="{BB962C8B-B14F-4D97-AF65-F5344CB8AC3E}">
        <p14:creationId xmlns:p14="http://schemas.microsoft.com/office/powerpoint/2010/main" val="2809208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1. </a:t>
            </a:r>
            <a:r>
              <a:rPr lang="en-US" dirty="0" smtClean="0"/>
              <a:t>Inability </a:t>
            </a:r>
            <a:r>
              <a:rPr lang="en-US" dirty="0"/>
              <a:t>to implement specified requirements because of feasibility</a:t>
            </a:r>
            <a:br>
              <a:rPr lang="en-US" dirty="0"/>
            </a:br>
            <a:endParaRPr lang="en-US" dirty="0"/>
          </a:p>
          <a:p>
            <a:pPr marL="0" indent="0">
              <a:buNone/>
            </a:pPr>
            <a:r>
              <a:rPr lang="en-US" dirty="0"/>
              <a:t>2. </a:t>
            </a:r>
            <a:r>
              <a:rPr lang="en-US" dirty="0" smtClean="0"/>
              <a:t>Inability </a:t>
            </a:r>
            <a:r>
              <a:rPr lang="en-US" dirty="0"/>
              <a:t>to complete all specified parts in allotted time frame</a:t>
            </a:r>
            <a:br>
              <a:rPr lang="en-US" dirty="0"/>
            </a:br>
            <a:endParaRPr lang="en-US" dirty="0"/>
          </a:p>
          <a:p>
            <a:pPr marL="0" indent="0">
              <a:buNone/>
            </a:pPr>
            <a:r>
              <a:rPr lang="en-US" dirty="0"/>
              <a:t>3. </a:t>
            </a:r>
            <a:r>
              <a:rPr lang="en-US" dirty="0" smtClean="0"/>
              <a:t>Miscommunication</a:t>
            </a:r>
            <a:endParaRPr lang="en-US" dirty="0"/>
          </a:p>
        </p:txBody>
      </p:sp>
      <p:sp>
        <p:nvSpPr>
          <p:cNvPr id="2" name="Title 1"/>
          <p:cNvSpPr>
            <a:spLocks noGrp="1"/>
          </p:cNvSpPr>
          <p:nvPr>
            <p:ph type="title"/>
          </p:nvPr>
        </p:nvSpPr>
        <p:spPr/>
        <p:txBody>
          <a:bodyPr>
            <a:normAutofit/>
          </a:bodyPr>
          <a:lstStyle/>
          <a:p>
            <a:r>
              <a:rPr lang="en-US" dirty="0" smtClean="0"/>
              <a:t>New Project Development Risks</a:t>
            </a:r>
            <a:endParaRPr lang="en-US" dirty="0"/>
          </a:p>
        </p:txBody>
      </p:sp>
    </p:spTree>
    <p:extLst>
      <p:ext uri="{BB962C8B-B14F-4D97-AF65-F5344CB8AC3E}">
        <p14:creationId xmlns:p14="http://schemas.microsoft.com/office/powerpoint/2010/main" val="2774506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4525963"/>
          </a:xfrm>
        </p:spPr>
        <p:txBody>
          <a:bodyPr>
            <a:noAutofit/>
          </a:bodyPr>
          <a:lstStyle/>
          <a:p>
            <a:pPr marL="0" indent="0">
              <a:buNone/>
            </a:pPr>
            <a:r>
              <a:rPr lang="en-US" sz="2000" dirty="0"/>
              <a:t>Receive Specification (Feb 25)</a:t>
            </a:r>
          </a:p>
          <a:p>
            <a:pPr marL="0" indent="0">
              <a:buNone/>
            </a:pPr>
            <a:r>
              <a:rPr lang="en-US" sz="2000" dirty="0"/>
              <a:t>	Read over specification</a:t>
            </a:r>
          </a:p>
          <a:p>
            <a:pPr marL="0" indent="0">
              <a:buNone/>
            </a:pPr>
            <a:r>
              <a:rPr lang="en-US" sz="2000" dirty="0"/>
              <a:t>	Develop positive critique</a:t>
            </a:r>
          </a:p>
          <a:p>
            <a:pPr marL="0" indent="0">
              <a:buNone/>
            </a:pPr>
            <a:r>
              <a:rPr lang="en-US" sz="2000" dirty="0"/>
              <a:t>	Develop questions</a:t>
            </a:r>
          </a:p>
          <a:p>
            <a:pPr marL="0" indent="0">
              <a:buNone/>
            </a:pPr>
            <a:r>
              <a:rPr lang="en-US" sz="2000" dirty="0"/>
              <a:t>Implementation Planning (Feb 25)</a:t>
            </a:r>
          </a:p>
          <a:p>
            <a:pPr marL="0" indent="0">
              <a:buNone/>
            </a:pPr>
            <a:r>
              <a:rPr lang="en-US" sz="2000" dirty="0"/>
              <a:t>Cost Estimate</a:t>
            </a:r>
          </a:p>
          <a:p>
            <a:pPr marL="0" indent="0">
              <a:buNone/>
            </a:pPr>
            <a:r>
              <a:rPr lang="en-US" sz="2000" dirty="0"/>
              <a:t>Management Scheduling</a:t>
            </a:r>
          </a:p>
          <a:p>
            <a:pPr marL="0" indent="0">
              <a:buNone/>
            </a:pPr>
            <a:r>
              <a:rPr lang="en-US" sz="2000" dirty="0"/>
              <a:t>Development Tool/Protocol (March 4</a:t>
            </a:r>
            <a:r>
              <a:rPr lang="en-US" sz="2000" dirty="0" smtClean="0"/>
              <a:t>)</a:t>
            </a:r>
          </a:p>
          <a:p>
            <a:pPr marL="0" indent="0">
              <a:buNone/>
            </a:pPr>
            <a:r>
              <a:rPr lang="en-US" sz="2000" dirty="0" smtClean="0"/>
              <a:t>Design (March 18)</a:t>
            </a:r>
          </a:p>
          <a:p>
            <a:pPr marL="0" indent="0">
              <a:buNone/>
            </a:pPr>
            <a:r>
              <a:rPr lang="en-US" sz="2000" dirty="0" smtClean="0"/>
              <a:t>	Discuss initial design possibilities</a:t>
            </a:r>
          </a:p>
          <a:p>
            <a:pPr marL="0" indent="0">
              <a:buNone/>
            </a:pPr>
            <a:r>
              <a:rPr lang="en-US" sz="2000" dirty="0" smtClean="0"/>
              <a:t>	Discuss criteria for design</a:t>
            </a:r>
          </a:p>
          <a:p>
            <a:pPr marL="0" indent="0">
              <a:buNone/>
            </a:pPr>
            <a:r>
              <a:rPr lang="en-US" sz="2000" dirty="0" smtClean="0"/>
              <a:t>	Discuss alternatives</a:t>
            </a:r>
            <a:endParaRPr lang="en-US" sz="2000" dirty="0"/>
          </a:p>
        </p:txBody>
      </p:sp>
      <p:sp>
        <p:nvSpPr>
          <p:cNvPr id="2" name="Title 1"/>
          <p:cNvSpPr>
            <a:spLocks noGrp="1"/>
          </p:cNvSpPr>
          <p:nvPr>
            <p:ph type="title"/>
          </p:nvPr>
        </p:nvSpPr>
        <p:spPr/>
        <p:txBody>
          <a:bodyPr>
            <a:normAutofit fontScale="90000"/>
          </a:bodyPr>
          <a:lstStyle/>
          <a:p>
            <a:r>
              <a:rPr lang="en-US" dirty="0" smtClean="0"/>
              <a:t>Milestones, Schedule, &amp; Work Breakdown Structure</a:t>
            </a:r>
            <a:endParaRPr lang="en-US" dirty="0"/>
          </a:p>
        </p:txBody>
      </p:sp>
    </p:spTree>
    <p:extLst>
      <p:ext uri="{BB962C8B-B14F-4D97-AF65-F5344CB8AC3E}">
        <p14:creationId xmlns:p14="http://schemas.microsoft.com/office/powerpoint/2010/main" val="859264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dirty="0" smtClean="0"/>
              <a:t>End-to-end Prototype (March 25)</a:t>
            </a:r>
          </a:p>
          <a:p>
            <a:pPr marL="0" indent="0">
              <a:buNone/>
            </a:pPr>
            <a:r>
              <a:rPr lang="en-US" dirty="0" smtClean="0"/>
              <a:t>	Testing</a:t>
            </a:r>
          </a:p>
          <a:p>
            <a:pPr marL="0" indent="0">
              <a:buNone/>
            </a:pPr>
            <a:r>
              <a:rPr lang="en-US" dirty="0" smtClean="0"/>
              <a:t>	Discuss changes for improvement</a:t>
            </a:r>
          </a:p>
          <a:p>
            <a:pPr marL="0" indent="0">
              <a:buNone/>
            </a:pPr>
            <a:r>
              <a:rPr lang="en-US" dirty="0" smtClean="0"/>
              <a:t>Enhanced Prototype (March 8)</a:t>
            </a:r>
          </a:p>
          <a:p>
            <a:pPr marL="0" indent="0">
              <a:buNone/>
            </a:pPr>
            <a:r>
              <a:rPr lang="en-US" dirty="0" smtClean="0"/>
              <a:t>	Implement improvements</a:t>
            </a:r>
          </a:p>
          <a:p>
            <a:pPr marL="0" indent="0">
              <a:buNone/>
            </a:pPr>
            <a:r>
              <a:rPr lang="en-US" dirty="0" smtClean="0"/>
              <a:t>	Final professional changes</a:t>
            </a:r>
          </a:p>
          <a:p>
            <a:pPr marL="0" indent="0">
              <a:buNone/>
            </a:pPr>
            <a:r>
              <a:rPr lang="en-US" dirty="0" smtClean="0"/>
              <a:t>Inspection (March 15)</a:t>
            </a:r>
          </a:p>
          <a:p>
            <a:pPr marL="0" indent="0">
              <a:buNone/>
            </a:pPr>
            <a:r>
              <a:rPr lang="en-US" dirty="0" smtClean="0"/>
              <a:t>	Formal Methods</a:t>
            </a:r>
          </a:p>
          <a:p>
            <a:pPr marL="0" indent="0">
              <a:buNone/>
            </a:pPr>
            <a:r>
              <a:rPr lang="en-US" dirty="0" smtClean="0"/>
              <a:t>Formal Specification</a:t>
            </a:r>
          </a:p>
          <a:p>
            <a:pPr marL="0" indent="0">
              <a:buNone/>
            </a:pPr>
            <a:r>
              <a:rPr lang="en-US" dirty="0" smtClean="0"/>
              <a:t>Formal Verification</a:t>
            </a:r>
          </a:p>
          <a:p>
            <a:pPr marL="0" indent="0">
              <a:buNone/>
            </a:pPr>
            <a:r>
              <a:rPr lang="en-US" dirty="0" smtClean="0"/>
              <a:t>System Delivery (March 29)</a:t>
            </a:r>
          </a:p>
          <a:p>
            <a:endParaRPr lang="en-US" dirty="0"/>
          </a:p>
        </p:txBody>
      </p:sp>
      <p:sp>
        <p:nvSpPr>
          <p:cNvPr id="2" name="Title 1"/>
          <p:cNvSpPr>
            <a:spLocks noGrp="1"/>
          </p:cNvSpPr>
          <p:nvPr>
            <p:ph type="title"/>
          </p:nvPr>
        </p:nvSpPr>
        <p:spPr/>
        <p:txBody>
          <a:bodyPr>
            <a:normAutofit fontScale="90000"/>
          </a:bodyPr>
          <a:lstStyle/>
          <a:p>
            <a:r>
              <a:rPr lang="en-US" dirty="0"/>
              <a:t>Milestones, Schedule, &amp; Work Breakdown Structure</a:t>
            </a:r>
          </a:p>
        </p:txBody>
      </p:sp>
    </p:spTree>
    <p:extLst>
      <p:ext uri="{BB962C8B-B14F-4D97-AF65-F5344CB8AC3E}">
        <p14:creationId xmlns:p14="http://schemas.microsoft.com/office/powerpoint/2010/main" val="3206572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413" y="1524000"/>
            <a:ext cx="8009112" cy="5334000"/>
          </a:xfrm>
        </p:spPr>
      </p:pic>
      <p:sp>
        <p:nvSpPr>
          <p:cNvPr id="2" name="Title 1"/>
          <p:cNvSpPr>
            <a:spLocks noGrp="1"/>
          </p:cNvSpPr>
          <p:nvPr>
            <p:ph type="title"/>
          </p:nvPr>
        </p:nvSpPr>
        <p:spPr/>
        <p:txBody>
          <a:bodyPr/>
          <a:lstStyle/>
          <a:p>
            <a:r>
              <a:rPr lang="en-US" smtClean="0"/>
              <a:t>Gantt </a:t>
            </a:r>
            <a:r>
              <a:rPr lang="en-US" dirty="0" smtClean="0"/>
              <a:t>Chart</a:t>
            </a:r>
            <a:endParaRPr lang="en-US" dirty="0"/>
          </a:p>
        </p:txBody>
      </p:sp>
    </p:spTree>
    <p:extLst>
      <p:ext uri="{BB962C8B-B14F-4D97-AF65-F5344CB8AC3E}">
        <p14:creationId xmlns:p14="http://schemas.microsoft.com/office/powerpoint/2010/main" val="3268876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Initial Specifications </a:t>
            </a:r>
            <a:r>
              <a:rPr lang="en-US" dirty="0"/>
              <a:t>document completed</a:t>
            </a:r>
          </a:p>
          <a:p>
            <a:pPr lvl="0"/>
            <a:r>
              <a:rPr lang="en-US" dirty="0"/>
              <a:t>Verification of specifications completed</a:t>
            </a:r>
          </a:p>
          <a:p>
            <a:pPr lvl="0"/>
            <a:r>
              <a:rPr lang="en-US" dirty="0"/>
              <a:t>Draft communications protocol specifications document completed</a:t>
            </a:r>
          </a:p>
          <a:p>
            <a:pPr lvl="0"/>
            <a:r>
              <a:rPr lang="en-US" dirty="0"/>
              <a:t>Made contact with partner group</a:t>
            </a:r>
          </a:p>
          <a:p>
            <a:pPr lvl="0"/>
            <a:r>
              <a:rPr lang="en-US" dirty="0"/>
              <a:t>Have a consistent meeting time every week</a:t>
            </a:r>
          </a:p>
          <a:p>
            <a:pPr marL="0" indent="0">
              <a:buNone/>
            </a:pPr>
            <a:endParaRPr lang="en-US" dirty="0"/>
          </a:p>
        </p:txBody>
      </p:sp>
      <p:sp>
        <p:nvSpPr>
          <p:cNvPr id="2" name="Title 1"/>
          <p:cNvSpPr>
            <a:spLocks noGrp="1"/>
          </p:cNvSpPr>
          <p:nvPr>
            <p:ph type="title"/>
          </p:nvPr>
        </p:nvSpPr>
        <p:spPr/>
        <p:txBody>
          <a:bodyPr/>
          <a:lstStyle/>
          <a:p>
            <a:r>
              <a:rPr lang="en-US" dirty="0" smtClean="0"/>
              <a:t>Process Report: Successes</a:t>
            </a:r>
            <a:endParaRPr lang="en-US" dirty="0"/>
          </a:p>
        </p:txBody>
      </p:sp>
    </p:spTree>
    <p:extLst>
      <p:ext uri="{BB962C8B-B14F-4D97-AF65-F5344CB8AC3E}">
        <p14:creationId xmlns:p14="http://schemas.microsoft.com/office/powerpoint/2010/main" val="1968191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Work scheduling differences with partner group</a:t>
            </a:r>
          </a:p>
          <a:p>
            <a:pPr lvl="0"/>
            <a:r>
              <a:rPr lang="en-US" dirty="0" smtClean="0"/>
              <a:t>Difficult </a:t>
            </a:r>
            <a:r>
              <a:rPr lang="en-US" dirty="0"/>
              <a:t>to manage what work needs to be done and what has been completed</a:t>
            </a:r>
          </a:p>
          <a:p>
            <a:pPr lvl="0"/>
            <a:r>
              <a:rPr lang="en-US" dirty="0"/>
              <a:t>Full meeting attendance is getting harder to </a:t>
            </a:r>
            <a:r>
              <a:rPr lang="en-US" dirty="0" smtClean="0"/>
              <a:t>achieve</a:t>
            </a:r>
            <a:endParaRPr lang="en-US" dirty="0"/>
          </a:p>
        </p:txBody>
      </p:sp>
      <p:sp>
        <p:nvSpPr>
          <p:cNvPr id="3" name="Title 2"/>
          <p:cNvSpPr>
            <a:spLocks noGrp="1"/>
          </p:cNvSpPr>
          <p:nvPr>
            <p:ph type="title"/>
          </p:nvPr>
        </p:nvSpPr>
        <p:spPr/>
        <p:txBody>
          <a:bodyPr/>
          <a:lstStyle/>
          <a:p>
            <a:r>
              <a:rPr lang="en-US" dirty="0" smtClean="0"/>
              <a:t>Process Report: Problems</a:t>
            </a:r>
            <a:endParaRPr lang="en-US" dirty="0"/>
          </a:p>
        </p:txBody>
      </p:sp>
    </p:spTree>
    <p:extLst>
      <p:ext uri="{BB962C8B-B14F-4D97-AF65-F5344CB8AC3E}">
        <p14:creationId xmlns:p14="http://schemas.microsoft.com/office/powerpoint/2010/main" val="325866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We believe we are currently at a “defined” stage of maturity based on the SEI Capability Maturity Model. </a:t>
            </a:r>
            <a:r>
              <a:rPr lang="en-US" dirty="0" smtClean="0"/>
              <a:t>Our </a:t>
            </a:r>
            <a:r>
              <a:rPr lang="en-US" dirty="0"/>
              <a:t>work is documented and we have templates and standardized formats for documenting our work. These templates and formats are being applied to all aspects of our project as it develops. We are currently improving our process by developing methods and standardizations for measuring the quality of our work. We are also creating methods to manage and schedule our work</a:t>
            </a:r>
          </a:p>
          <a:p>
            <a:endParaRPr lang="en-US" dirty="0"/>
          </a:p>
        </p:txBody>
      </p:sp>
      <p:sp>
        <p:nvSpPr>
          <p:cNvPr id="3" name="Title 2"/>
          <p:cNvSpPr>
            <a:spLocks noGrp="1"/>
          </p:cNvSpPr>
          <p:nvPr>
            <p:ph type="title"/>
          </p:nvPr>
        </p:nvSpPr>
        <p:spPr/>
        <p:txBody>
          <a:bodyPr>
            <a:normAutofit fontScale="90000"/>
          </a:bodyPr>
          <a:lstStyle/>
          <a:p>
            <a:r>
              <a:rPr lang="en-US" dirty="0" smtClean="0"/>
              <a:t>Process Report: Process Refinement</a:t>
            </a:r>
            <a:endParaRPr lang="en-US" dirty="0"/>
          </a:p>
        </p:txBody>
      </p:sp>
    </p:spTree>
    <p:extLst>
      <p:ext uri="{BB962C8B-B14F-4D97-AF65-F5344CB8AC3E}">
        <p14:creationId xmlns:p14="http://schemas.microsoft.com/office/powerpoint/2010/main" val="185858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9800"/>
            <a:ext cx="7408333" cy="3450696"/>
          </a:xfrm>
        </p:spPr>
        <p:txBody>
          <a:bodyPr>
            <a:noAutofit/>
          </a:bodyPr>
          <a:lstStyle/>
          <a:p>
            <a:pPr marL="0" indent="0">
              <a:buNone/>
            </a:pPr>
            <a:r>
              <a:rPr lang="en-US" b="1" dirty="0" smtClean="0"/>
              <a:t>List of Questions:</a:t>
            </a:r>
          </a:p>
          <a:p>
            <a:pPr lvl="0"/>
            <a:r>
              <a:rPr lang="en-US" sz="2000" dirty="0" smtClean="0"/>
              <a:t>Why </a:t>
            </a:r>
            <a:r>
              <a:rPr lang="en-US" sz="2000" dirty="0"/>
              <a:t>are the modes not defined? </a:t>
            </a:r>
          </a:p>
          <a:p>
            <a:pPr lvl="0"/>
            <a:r>
              <a:rPr lang="en-US" sz="2000" dirty="0"/>
              <a:t>Is it possible to have an error somewhere other than the motors and sensors? What if it’s a software malfunction rather than a hardware malfunction?</a:t>
            </a:r>
          </a:p>
          <a:p>
            <a:pPr lvl="0"/>
            <a:r>
              <a:rPr lang="en-US" sz="2000" dirty="0"/>
              <a:t>Are you sure the event table covers all possible errors? Can there be motor errors other than speed?</a:t>
            </a:r>
          </a:p>
          <a:p>
            <a:pPr lvl="0"/>
            <a:r>
              <a:rPr lang="en-US" sz="2000" dirty="0"/>
              <a:t>Should //ERROR// display what the error is rather than just which component is in error? How does the user know what the actual error is?</a:t>
            </a:r>
          </a:p>
          <a:p>
            <a:pPr lvl="0"/>
            <a:r>
              <a:rPr lang="en-US" sz="2000" dirty="0"/>
              <a:t>Are you sure the only input and output items are the desired and actual motor speeds? What about sensor data? </a:t>
            </a:r>
          </a:p>
          <a:p>
            <a:pPr lvl="0"/>
            <a:r>
              <a:rPr lang="en-US" sz="2000" dirty="0"/>
              <a:t>No mode transition table?</a:t>
            </a:r>
          </a:p>
          <a:p>
            <a:pPr marL="0" indent="0">
              <a:buNone/>
            </a:pPr>
            <a:endParaRPr lang="en-US" sz="2000" dirty="0"/>
          </a:p>
        </p:txBody>
      </p:sp>
      <p:sp>
        <p:nvSpPr>
          <p:cNvPr id="2" name="Title 1"/>
          <p:cNvSpPr>
            <a:spLocks noGrp="1"/>
          </p:cNvSpPr>
          <p:nvPr>
            <p:ph type="title"/>
          </p:nvPr>
        </p:nvSpPr>
        <p:spPr/>
        <p:txBody>
          <a:bodyPr/>
          <a:lstStyle/>
          <a:p>
            <a:r>
              <a:rPr lang="en-US" dirty="0" smtClean="0"/>
              <a:t>Positive Critique</a:t>
            </a:r>
            <a:endParaRPr lang="en-US" dirty="0"/>
          </a:p>
        </p:txBody>
      </p:sp>
    </p:spTree>
    <p:extLst>
      <p:ext uri="{BB962C8B-B14F-4D97-AF65-F5344CB8AC3E}">
        <p14:creationId xmlns:p14="http://schemas.microsoft.com/office/powerpoint/2010/main" val="21784716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1318</TotalTime>
  <Words>415</Words>
  <Application>Microsoft Office PowerPoint</Application>
  <PresentationFormat>On-screen Show (4:3)</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Roboticorp: Implementation Planning</vt:lpstr>
      <vt:lpstr>New Project Development Risks</vt:lpstr>
      <vt:lpstr>Milestones, Schedule, &amp; Work Breakdown Structure</vt:lpstr>
      <vt:lpstr>Milestones, Schedule, &amp; Work Breakdown Structure</vt:lpstr>
      <vt:lpstr>Gantt Chart</vt:lpstr>
      <vt:lpstr>Process Report: Successes</vt:lpstr>
      <vt:lpstr>Process Report: Problems</vt:lpstr>
      <vt:lpstr>Process Report: Process Refinement</vt:lpstr>
      <vt:lpstr>Positive Critique</vt:lpstr>
      <vt:lpstr>Positive Critique</vt:lpstr>
      <vt:lpstr>Positive Critique</vt:lpstr>
      <vt:lpstr>CoCoMo Effort Estimate</vt:lpstr>
    </vt:vector>
  </TitlesOfParts>
  <Company>UVa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Robitcorp</dc:title>
  <dc:creator>Student</dc:creator>
  <cp:lastModifiedBy>Jireh</cp:lastModifiedBy>
  <cp:revision>14</cp:revision>
  <dcterms:created xsi:type="dcterms:W3CDTF">2013-02-24T20:40:58Z</dcterms:created>
  <dcterms:modified xsi:type="dcterms:W3CDTF">2013-02-25T20:19:06Z</dcterms:modified>
</cp:coreProperties>
</file>