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Default Extension="jpeg" ContentType="image/jpeg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>
          <a:srgbClr val="FF0000"/>
        </p14:laserClr>
      </p:ext>
      <p:ext uri="{2FDB2607-1784-4EEB-B798-7EB5836EED8A}">
        <p14:showMediaCtrls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"/>
      </p:ext>
    </p:extLst>
  </p:showPr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>
      <p:cViewPr>
        <p:scale>
          <a:sx n="63" d="100"/>
          <a:sy n="63" d="100"/>
        </p:scale>
        <p:origin x="-2176" y="-1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78D3EDA-CDD4-4B8C-8889-A1E60E6090FC}" type="datetimeFigureOut">
              <a:rPr lang="en-US" smtClean="0"/>
              <a:pPr/>
              <a:t>3/18/13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766FA25-E0A3-4D46-9455-78B8C0E697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3EDA-CDD4-4B8C-8889-A1E60E6090FC}" type="datetimeFigureOut">
              <a:rPr lang="en-US" smtClean="0"/>
              <a:pPr/>
              <a:t>3/18/13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FA25-E0A3-4D46-9455-78B8C0E697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3EDA-CDD4-4B8C-8889-A1E60E6090FC}" type="datetimeFigureOut">
              <a:rPr lang="en-US" smtClean="0"/>
              <a:pPr/>
              <a:t>3/18/13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FA25-E0A3-4D46-9455-78B8C0E697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3EDA-CDD4-4B8C-8889-A1E60E6090FC}" type="datetimeFigureOut">
              <a:rPr lang="en-US" smtClean="0"/>
              <a:pPr/>
              <a:t>3/18/13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FA25-E0A3-4D46-9455-78B8C0E697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3EDA-CDD4-4B8C-8889-A1E60E6090FC}" type="datetimeFigureOut">
              <a:rPr lang="en-US" smtClean="0"/>
              <a:pPr/>
              <a:t>3/18/13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FA25-E0A3-4D46-9455-78B8C0E697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3EDA-CDD4-4B8C-8889-A1E60E6090FC}" type="datetimeFigureOut">
              <a:rPr lang="en-US" smtClean="0"/>
              <a:pPr/>
              <a:t>3/18/13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FA25-E0A3-4D46-9455-78B8C0E697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3EDA-CDD4-4B8C-8889-A1E60E6090FC}" type="datetimeFigureOut">
              <a:rPr lang="en-US" smtClean="0"/>
              <a:pPr/>
              <a:t>3/18/13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FA25-E0A3-4D46-9455-78B8C0E697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3EDA-CDD4-4B8C-8889-A1E60E6090FC}" type="datetimeFigureOut">
              <a:rPr lang="en-US" smtClean="0"/>
              <a:pPr/>
              <a:t>3/18/13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FA25-E0A3-4D46-9455-78B8C0E697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3EDA-CDD4-4B8C-8889-A1E60E6090FC}" type="datetimeFigureOut">
              <a:rPr lang="en-US" smtClean="0"/>
              <a:pPr/>
              <a:t>3/18/13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FA25-E0A3-4D46-9455-78B8C0E697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578D3EDA-CDD4-4B8C-8889-A1E60E6090FC}" type="datetimeFigureOut">
              <a:rPr lang="en-US" smtClean="0"/>
              <a:pPr/>
              <a:t>3/18/13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FA25-E0A3-4D46-9455-78B8C0E697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78D3EDA-CDD4-4B8C-8889-A1E60E6090FC}" type="datetimeFigureOut">
              <a:rPr lang="en-US" smtClean="0"/>
              <a:pPr/>
              <a:t>3/18/13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766FA25-E0A3-4D46-9455-78B8C0E697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fld id="{578D3EDA-CDD4-4B8C-8889-A1E60E6090FC}" type="datetimeFigureOut">
              <a:rPr lang="en-US" smtClean="0"/>
              <a:pPr/>
              <a:t>3/18/13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C766FA25-E0A3-4D46-9455-78B8C0E697F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Roboticorp</a:t>
            </a:r>
            <a:r>
              <a:rPr lang="en-US" dirty="0" smtClean="0"/>
              <a:t>: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b="1" dirty="0"/>
              <a:t>Morgan, Laura</a:t>
            </a:r>
            <a:endParaRPr lang="en-US" dirty="0"/>
          </a:p>
          <a:p>
            <a:r>
              <a:rPr lang="en-US" b="1" dirty="0" err="1"/>
              <a:t>Miaw</a:t>
            </a:r>
            <a:r>
              <a:rPr lang="en-US" b="1" dirty="0"/>
              <a:t>, </a:t>
            </a:r>
            <a:r>
              <a:rPr lang="en-US" b="1" dirty="0" err="1"/>
              <a:t>Jireh</a:t>
            </a:r>
            <a:endParaRPr lang="en-US" dirty="0"/>
          </a:p>
          <a:p>
            <a:r>
              <a:rPr lang="en-US" b="1" dirty="0"/>
              <a:t>Hauser, Steven</a:t>
            </a:r>
            <a:endParaRPr lang="en-US" dirty="0"/>
          </a:p>
          <a:p>
            <a:r>
              <a:rPr lang="en-US" b="1" dirty="0" err="1"/>
              <a:t>Dworak</a:t>
            </a:r>
            <a:r>
              <a:rPr lang="en-US" b="1" dirty="0"/>
              <a:t>, Catherine</a:t>
            </a:r>
            <a:endParaRPr lang="en-US" dirty="0"/>
          </a:p>
          <a:p>
            <a:r>
              <a:rPr lang="en-US" b="1" dirty="0" err="1"/>
              <a:t>Bertoglio</a:t>
            </a:r>
            <a:r>
              <a:rPr lang="en-US" b="1" dirty="0"/>
              <a:t>, David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16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47077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of UML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99070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Classes</a:t>
            </a:r>
          </a:p>
          <a:p>
            <a:pPr lvl="1"/>
            <a:r>
              <a:rPr lang="en-US" dirty="0" smtClean="0"/>
              <a:t>Activator – Main program, deals with connection and timer</a:t>
            </a:r>
          </a:p>
          <a:p>
            <a:pPr lvl="1"/>
            <a:r>
              <a:rPr lang="en-US" dirty="0" smtClean="0"/>
              <a:t>Driver – controls Robot movement and access to hardware</a:t>
            </a:r>
          </a:p>
          <a:p>
            <a:pPr lvl="1"/>
            <a:r>
              <a:rPr lang="en-US" dirty="0" err="1" smtClean="0"/>
              <a:t>MessageHandler</a:t>
            </a:r>
            <a:r>
              <a:rPr lang="en-US" dirty="0" smtClean="0"/>
              <a:t> – deals with decoding and creating messages</a:t>
            </a:r>
            <a:endParaRPr lang="en-US" dirty="0"/>
          </a:p>
          <a:p>
            <a:r>
              <a:rPr lang="en-US" dirty="0" smtClean="0"/>
              <a:t>Information Hidden</a:t>
            </a:r>
          </a:p>
          <a:p>
            <a:pPr lvl="1"/>
            <a:r>
              <a:rPr lang="en-US" dirty="0" smtClean="0"/>
              <a:t>How the robot is being controlled</a:t>
            </a:r>
          </a:p>
          <a:p>
            <a:pPr lvl="1"/>
            <a:r>
              <a:rPr lang="en-US" dirty="0" smtClean="0"/>
              <a:t>How messages are created and decoded, and what they mean in terms of </a:t>
            </a:r>
            <a:r>
              <a:rPr lang="en-US" smtClean="0"/>
              <a:t>robot movement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52368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design features for debugger</a:t>
            </a:r>
          </a:p>
          <a:p>
            <a:pPr lvl="1"/>
            <a:r>
              <a:rPr lang="en-US" dirty="0" smtClean="0"/>
              <a:t>Methods for setting break points, displaying variables, etc.</a:t>
            </a:r>
          </a:p>
          <a:p>
            <a:r>
              <a:rPr lang="en-US" dirty="0" smtClean="0"/>
              <a:t>Add details for connection</a:t>
            </a:r>
          </a:p>
          <a:p>
            <a:pPr lvl="1"/>
            <a:r>
              <a:rPr lang="en-US" dirty="0" smtClean="0"/>
              <a:t>Everything the </a:t>
            </a:r>
            <a:r>
              <a:rPr lang="en-US" dirty="0" err="1" smtClean="0"/>
              <a:t>nxt</a:t>
            </a:r>
            <a:r>
              <a:rPr lang="en-US" dirty="0" smtClean="0"/>
              <a:t> needs to create a connection</a:t>
            </a:r>
          </a:p>
          <a:p>
            <a:r>
              <a:rPr lang="en-US" dirty="0" smtClean="0"/>
              <a:t>Add details for timer</a:t>
            </a:r>
          </a:p>
          <a:p>
            <a:pPr lvl="1"/>
            <a:r>
              <a:rPr lang="en-US" dirty="0" smtClean="0"/>
              <a:t>Research java timer classes/methods</a:t>
            </a:r>
          </a:p>
          <a:p>
            <a:r>
              <a:rPr lang="en-US" dirty="0" smtClean="0"/>
              <a:t>Possibly add fields to Message Handler Class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Anticipated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02318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14672"/>
          </a:xfrm>
        </p:spPr>
        <p:txBody>
          <a:bodyPr/>
          <a:lstStyle/>
          <a:p>
            <a:r>
              <a:rPr lang="en-US" dirty="0" smtClean="0"/>
              <a:t>Time spent on </a:t>
            </a:r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Approx. 2 hours discussing high level design</a:t>
            </a:r>
          </a:p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Sending multiple messages/acknowledgements</a:t>
            </a:r>
          </a:p>
          <a:p>
            <a:pPr lvl="1"/>
            <a:r>
              <a:rPr lang="en-US" dirty="0" smtClean="0"/>
              <a:t>Decoding messages</a:t>
            </a:r>
          </a:p>
          <a:p>
            <a:r>
              <a:rPr lang="en-US" dirty="0" smtClean="0"/>
              <a:t>Major Risks</a:t>
            </a:r>
          </a:p>
          <a:p>
            <a:pPr lvl="1"/>
            <a:r>
              <a:rPr lang="en-US" dirty="0" smtClean="0"/>
              <a:t>Should we allow sending multiple messages before receiving an acknowledgment?</a:t>
            </a:r>
          </a:p>
          <a:p>
            <a:pPr lvl="1"/>
            <a:r>
              <a:rPr lang="en-US" dirty="0" smtClean="0"/>
              <a:t>How to decode message in Message Handler Class for use in Driver class to </a:t>
            </a:r>
            <a:r>
              <a:rPr lang="en-US" dirty="0" smtClean="0"/>
              <a:t>implement action</a:t>
            </a:r>
          </a:p>
          <a:p>
            <a:pPr lvl="1"/>
            <a:r>
              <a:rPr lang="en-US" dirty="0" smtClean="0"/>
              <a:t>Design details of debugger – how to set breakpoints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182469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586</TotalTime>
  <Words>183</Words>
  <Application>Microsoft Macintosh PowerPoint</Application>
  <PresentationFormat>On-screen Show (4:3)</PresentationFormat>
  <Paragraphs>34</Paragraphs>
  <Slides>6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Concourse</vt:lpstr>
      <vt:lpstr>Roboticorp: Design</vt:lpstr>
      <vt:lpstr>Overview</vt:lpstr>
      <vt:lpstr>Use of UML</vt:lpstr>
      <vt:lpstr>Classes</vt:lpstr>
      <vt:lpstr>Anticipated Changes</vt:lpstr>
      <vt:lpstr>Management Information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Roboticorp: Implementation Planning</dc:title>
  <dc:creator>Jireh</dc:creator>
  <cp:lastModifiedBy>Laura Morgan</cp:lastModifiedBy>
  <cp:revision>16</cp:revision>
  <dcterms:created xsi:type="dcterms:W3CDTF">2013-03-18T04:00:03Z</dcterms:created>
  <dcterms:modified xsi:type="dcterms:W3CDTF">2013-03-18T04:13:29Z</dcterms:modified>
</cp:coreProperties>
</file>