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2208" y="-1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Roboticorp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Morgan, Laura</a:t>
            </a:r>
            <a:endParaRPr lang="en-US" dirty="0"/>
          </a:p>
          <a:p>
            <a:r>
              <a:rPr lang="en-US" b="1" dirty="0" err="1"/>
              <a:t>Miaw</a:t>
            </a:r>
            <a:r>
              <a:rPr lang="en-US" b="1" dirty="0"/>
              <a:t>, </a:t>
            </a:r>
            <a:r>
              <a:rPr lang="en-US" b="1" dirty="0" err="1"/>
              <a:t>Jireh</a:t>
            </a:r>
            <a:endParaRPr lang="en-US" dirty="0"/>
          </a:p>
          <a:p>
            <a:r>
              <a:rPr lang="en-US" b="1" dirty="0"/>
              <a:t>Hauser, Steven</a:t>
            </a:r>
            <a:endParaRPr lang="en-US" dirty="0"/>
          </a:p>
          <a:p>
            <a:r>
              <a:rPr lang="en-US" b="1" dirty="0" err="1"/>
              <a:t>Dworak</a:t>
            </a:r>
            <a:r>
              <a:rPr lang="en-US" b="1" dirty="0"/>
              <a:t>, Catherine</a:t>
            </a:r>
            <a:endParaRPr lang="en-US" dirty="0"/>
          </a:p>
          <a:p>
            <a:r>
              <a:rPr lang="en-US" b="1" dirty="0" err="1"/>
              <a:t>Bertoglio</a:t>
            </a:r>
            <a:r>
              <a:rPr lang="en-US" b="1" dirty="0"/>
              <a:t>, David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7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Activator – Main program, deals with connection and timer</a:t>
            </a:r>
          </a:p>
          <a:p>
            <a:pPr lvl="1"/>
            <a:r>
              <a:rPr lang="en-US" dirty="0" smtClean="0"/>
              <a:t>Driver – controls Robot movement and access to hardware</a:t>
            </a:r>
          </a:p>
          <a:p>
            <a:pPr lvl="1"/>
            <a:r>
              <a:rPr lang="en-US" dirty="0" err="1" smtClean="0"/>
              <a:t>MessageHandler</a:t>
            </a:r>
            <a:r>
              <a:rPr lang="en-US" dirty="0" smtClean="0"/>
              <a:t> – deals with decoding and creating messages</a:t>
            </a:r>
            <a:endParaRPr lang="en-US" dirty="0"/>
          </a:p>
          <a:p>
            <a:r>
              <a:rPr lang="en-US" dirty="0" smtClean="0"/>
              <a:t>Information Hidden</a:t>
            </a:r>
          </a:p>
          <a:p>
            <a:pPr lvl="1"/>
            <a:r>
              <a:rPr lang="en-US" dirty="0" smtClean="0"/>
              <a:t>How the robot is being controlled</a:t>
            </a:r>
          </a:p>
          <a:p>
            <a:pPr lvl="1"/>
            <a:r>
              <a:rPr lang="en-US" dirty="0" smtClean="0"/>
              <a:t>How messages are created and decoded, and what they mean in terms of </a:t>
            </a:r>
            <a:r>
              <a:rPr lang="en-US" smtClean="0"/>
              <a:t>robot movement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1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spent on design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46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573</TotalTime>
  <Words>86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Roboticorp: Design</vt:lpstr>
      <vt:lpstr>Overview</vt:lpstr>
      <vt:lpstr>Use of UML</vt:lpstr>
      <vt:lpstr>Classes</vt:lpstr>
      <vt:lpstr>Anticipated Changes</vt:lpstr>
      <vt:lpstr>Management Information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Roboticorp: Implementation Planning</dc:title>
  <dc:creator>Jireh</dc:creator>
  <cp:lastModifiedBy>David Bertoglio</cp:lastModifiedBy>
  <cp:revision>15</cp:revision>
  <dcterms:created xsi:type="dcterms:W3CDTF">2013-03-03T18:53:56Z</dcterms:created>
  <dcterms:modified xsi:type="dcterms:W3CDTF">2013-03-18T03:00:42Z</dcterms:modified>
</cp:coreProperties>
</file>