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8D3EDA-CDD4-4B8C-8889-A1E60E6090FC}" type="datetimeFigureOut">
              <a:rPr lang="en-US" smtClean="0"/>
              <a:t>3/4/13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Roboticorp</a:t>
            </a:r>
            <a:r>
              <a:rPr lang="en-US" dirty="0" smtClean="0"/>
              <a:t>: Implementation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Morgan, Laura</a:t>
            </a:r>
            <a:endParaRPr lang="en-US" dirty="0"/>
          </a:p>
          <a:p>
            <a:r>
              <a:rPr lang="en-US" b="1" dirty="0" err="1"/>
              <a:t>Miaw</a:t>
            </a:r>
            <a:r>
              <a:rPr lang="en-US" b="1" dirty="0"/>
              <a:t>, </a:t>
            </a:r>
            <a:r>
              <a:rPr lang="en-US" b="1" dirty="0" err="1"/>
              <a:t>Jireh</a:t>
            </a:r>
            <a:endParaRPr lang="en-US" dirty="0"/>
          </a:p>
          <a:p>
            <a:r>
              <a:rPr lang="en-US" b="1" dirty="0"/>
              <a:t>Hauser, Steven</a:t>
            </a:r>
            <a:endParaRPr lang="en-US" dirty="0"/>
          </a:p>
          <a:p>
            <a:r>
              <a:rPr lang="en-US" b="1" dirty="0" err="1"/>
              <a:t>Dworak</a:t>
            </a:r>
            <a:r>
              <a:rPr lang="en-US" b="1" dirty="0"/>
              <a:t>, Catherine</a:t>
            </a:r>
            <a:endParaRPr lang="en-US" dirty="0"/>
          </a:p>
          <a:p>
            <a:r>
              <a:rPr lang="en-US" b="1" dirty="0" err="1"/>
              <a:t>Bertoglio</a:t>
            </a:r>
            <a:r>
              <a:rPr lang="en-US" b="1" dirty="0"/>
              <a:t>, David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</a:t>
            </a:r>
            <a:r>
              <a:rPr lang="en-US" dirty="0"/>
              <a:t>c</a:t>
            </a:r>
            <a:r>
              <a:rPr lang="en-US" dirty="0" smtClean="0"/>
              <a:t>ommand structure</a:t>
            </a:r>
          </a:p>
          <a:p>
            <a:r>
              <a:rPr lang="en-US" dirty="0" smtClean="0"/>
              <a:t>Defined command types</a:t>
            </a:r>
            <a:endParaRPr lang="en-US" dirty="0"/>
          </a:p>
          <a:p>
            <a:r>
              <a:rPr lang="en-US" dirty="0" smtClean="0"/>
              <a:t>Divided specification into command type</a:t>
            </a:r>
          </a:p>
          <a:p>
            <a:r>
              <a:rPr lang="en-US" dirty="0" smtClean="0"/>
              <a:t>Defined each command possibility for the command types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Specification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5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10 byte character messages</a:t>
            </a:r>
          </a:p>
          <a:p>
            <a:r>
              <a:rPr lang="en-US" dirty="0" smtClean="0"/>
              <a:t>Base Station to Robot Commands:</a:t>
            </a:r>
          </a:p>
          <a:p>
            <a:pPr lvl="1"/>
            <a:r>
              <a:rPr lang="en-US" dirty="0" smtClean="0"/>
              <a:t>No-Op</a:t>
            </a:r>
          </a:p>
          <a:p>
            <a:pPr lvl="1"/>
            <a:r>
              <a:rPr lang="en-US" dirty="0" smtClean="0"/>
              <a:t>Move Straight (MS)</a:t>
            </a:r>
          </a:p>
          <a:p>
            <a:pPr lvl="2"/>
            <a:r>
              <a:rPr lang="en-US" sz="2200" dirty="0" smtClean="0"/>
              <a:t>Byte </a:t>
            </a:r>
            <a:r>
              <a:rPr lang="en-US" sz="2200" dirty="0"/>
              <a:t>2 is forward or backwards (F/B)</a:t>
            </a:r>
          </a:p>
          <a:p>
            <a:pPr lvl="2"/>
            <a:r>
              <a:rPr lang="en-US" sz="2200" dirty="0" smtClean="0"/>
              <a:t>Bytes </a:t>
            </a:r>
            <a:r>
              <a:rPr lang="en-US" sz="2200" dirty="0"/>
              <a:t>3-9 is distance (#), can be null (0s</a:t>
            </a:r>
            <a:r>
              <a:rPr lang="en-US" sz="2200" dirty="0" smtClean="0"/>
              <a:t>)</a:t>
            </a:r>
          </a:p>
          <a:p>
            <a:pPr lvl="1"/>
            <a:r>
              <a:rPr lang="en-US" dirty="0" smtClean="0"/>
              <a:t>Move Arc (MA)</a:t>
            </a:r>
          </a:p>
          <a:p>
            <a:pPr lvl="2"/>
            <a:r>
              <a:rPr lang="en-US" sz="2200" dirty="0"/>
              <a:t>Byte 2 is forward or backwards (F/B)</a:t>
            </a:r>
          </a:p>
          <a:p>
            <a:pPr lvl="2"/>
            <a:r>
              <a:rPr lang="en-US" sz="2200" dirty="0" smtClean="0"/>
              <a:t>Byte </a:t>
            </a:r>
            <a:r>
              <a:rPr lang="en-US" sz="2200" dirty="0"/>
              <a:t>3 is left or right (L/R)</a:t>
            </a:r>
          </a:p>
          <a:p>
            <a:pPr lvl="2"/>
            <a:r>
              <a:rPr lang="en-US" sz="2200" dirty="0" smtClean="0"/>
              <a:t>Byte </a:t>
            </a:r>
            <a:r>
              <a:rPr lang="en-US" sz="2200" dirty="0"/>
              <a:t>4-6 is radius (# degrees)</a:t>
            </a:r>
          </a:p>
          <a:p>
            <a:pPr lvl="2"/>
            <a:r>
              <a:rPr lang="en-US" sz="2200" dirty="0" smtClean="0"/>
              <a:t>Byte </a:t>
            </a:r>
            <a:r>
              <a:rPr lang="en-US" sz="2200" dirty="0"/>
              <a:t>7-9 is distance (#), can be null (0s</a:t>
            </a:r>
            <a:r>
              <a:rPr lang="en-US" sz="2200" dirty="0" smtClean="0"/>
              <a:t>)</a:t>
            </a:r>
          </a:p>
          <a:p>
            <a:pPr lvl="1"/>
            <a:r>
              <a:rPr lang="en-US" dirty="0" smtClean="0"/>
              <a:t>Turn (TN)</a:t>
            </a:r>
          </a:p>
          <a:p>
            <a:pPr lvl="2"/>
            <a:r>
              <a:rPr lang="en-US" sz="2200" dirty="0" smtClean="0"/>
              <a:t>Byte </a:t>
            </a:r>
            <a:r>
              <a:rPr lang="en-US" sz="2200" dirty="0"/>
              <a:t>2 is left or right (L/R)</a:t>
            </a:r>
          </a:p>
          <a:p>
            <a:pPr lvl="2"/>
            <a:r>
              <a:rPr lang="en-US" sz="2200" dirty="0" smtClean="0"/>
              <a:t>Byte </a:t>
            </a:r>
            <a:r>
              <a:rPr lang="en-US" sz="2200" dirty="0"/>
              <a:t>3-9 is radius (# degrees), can be null (0s)</a:t>
            </a:r>
          </a:p>
          <a:p>
            <a:pPr lvl="1"/>
            <a:r>
              <a:rPr lang="en-US" dirty="0" smtClean="0"/>
              <a:t>Stop (ST)</a:t>
            </a:r>
          </a:p>
          <a:p>
            <a:pPr lvl="1"/>
            <a:r>
              <a:rPr lang="en-US" dirty="0" smtClean="0"/>
              <a:t>Read Sensor (RS)</a:t>
            </a:r>
          </a:p>
          <a:p>
            <a:pPr lvl="2"/>
            <a:r>
              <a:rPr lang="en-US" sz="2200" dirty="0"/>
              <a:t>Byte 2 is sensor type (U for Ultrasonic, T for touch, M for sound, L for light)</a:t>
            </a:r>
          </a:p>
          <a:p>
            <a:pPr lvl="2"/>
            <a:r>
              <a:rPr lang="en-US" sz="2200" dirty="0"/>
              <a:t>Bytes 3-9 are 0</a:t>
            </a:r>
          </a:p>
          <a:p>
            <a:pPr lvl="1"/>
            <a:r>
              <a:rPr lang="en-US" dirty="0" smtClean="0"/>
              <a:t>Set Speed (SS)</a:t>
            </a:r>
          </a:p>
          <a:p>
            <a:pPr lvl="2"/>
            <a:r>
              <a:rPr lang="en-US" dirty="0" smtClean="0"/>
              <a:t>Byte </a:t>
            </a:r>
            <a:r>
              <a:rPr lang="en-US" dirty="0"/>
              <a:t>2 is Motor/Motor combination </a:t>
            </a:r>
            <a:endParaRPr lang="en-US" dirty="0" smtClean="0"/>
          </a:p>
          <a:p>
            <a:pPr lvl="2"/>
            <a:r>
              <a:rPr lang="en-US" dirty="0" smtClean="0"/>
              <a:t>Bytes </a:t>
            </a:r>
            <a:r>
              <a:rPr lang="en-US" dirty="0"/>
              <a:t>3-9 is the new speed</a:t>
            </a:r>
            <a:endParaRPr lang="en-US" dirty="0" smtClean="0"/>
          </a:p>
          <a:p>
            <a:pPr lvl="1"/>
            <a:r>
              <a:rPr lang="en-US" dirty="0" smtClean="0"/>
              <a:t>Read All Sensors (RA)</a:t>
            </a:r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5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Robot to Base Station Commands:</a:t>
            </a:r>
          </a:p>
          <a:p>
            <a:pPr lvl="1"/>
            <a:r>
              <a:rPr lang="en-US" dirty="0" smtClean="0"/>
              <a:t>Acknowledgment (AK)</a:t>
            </a:r>
          </a:p>
          <a:p>
            <a:pPr lvl="1"/>
            <a:r>
              <a:rPr lang="en-US" dirty="0" smtClean="0"/>
              <a:t>Sensor Error Message (ERS)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Motor Error Message (ERM)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Sensor Data Message (SD)</a:t>
            </a:r>
          </a:p>
          <a:p>
            <a:pPr lvl="2"/>
            <a:r>
              <a:rPr lang="en-US" sz="2200" dirty="0" smtClean="0"/>
              <a:t>Byte </a:t>
            </a:r>
            <a:r>
              <a:rPr lang="en-US" sz="2200" dirty="0"/>
              <a:t>2 sensor type (U for Ultrasonic, T for Touch, M for Sound, or L for Light)</a:t>
            </a:r>
          </a:p>
          <a:p>
            <a:pPr lvl="2"/>
            <a:r>
              <a:rPr lang="en-US" sz="2200" dirty="0" smtClean="0"/>
              <a:t>Bytes </a:t>
            </a:r>
            <a:r>
              <a:rPr lang="en-US" sz="2200" dirty="0"/>
              <a:t>3-9 sensor data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Details Cont.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66204"/>
              </p:ext>
            </p:extLst>
          </p:nvPr>
        </p:nvGraphicFramePr>
        <p:xfrm>
          <a:off x="1600200" y="2590800"/>
          <a:ext cx="5623560" cy="83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780"/>
                <a:gridCol w="281178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Message Number</a:t>
                      </a: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0000001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 with sensor in port 1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0000002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 with sensor in port 2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0000003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 with sensor in port 3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0000004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Error with sensor in port 4</a:t>
                      </a: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825905"/>
              </p:ext>
            </p:extLst>
          </p:nvPr>
        </p:nvGraphicFramePr>
        <p:xfrm>
          <a:off x="1600200" y="3810000"/>
          <a:ext cx="5623560" cy="6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780"/>
                <a:gridCol w="281178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Message Number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0000001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 with motor in port A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0000002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Error with motor in port B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0000003</a:t>
                      </a:r>
                      <a:endParaRPr lang="en-US" sz="12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Error with motor in port C</a:t>
                      </a: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Handling is currently planned to be a checksum with time out</a:t>
            </a:r>
          </a:p>
          <a:p>
            <a:r>
              <a:rPr lang="en-US" dirty="0" smtClean="0"/>
              <a:t>Should the checksum find an error, the robot will not send an ACK message, causing a timeout on the base station resulting in the message being resent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Details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8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Testing Tool</a:t>
            </a:r>
          </a:p>
          <a:p>
            <a:pPr lvl="1"/>
            <a:r>
              <a:rPr lang="en-US" dirty="0" smtClean="0"/>
              <a:t>Uses command line instructions to implement the protocol and send a message to the robot</a:t>
            </a:r>
          </a:p>
          <a:p>
            <a:pPr lvl="1"/>
            <a:r>
              <a:rPr lang="en-US" dirty="0" smtClean="0"/>
              <a:t>Supports all the commands described in the protocol that the base station needs to send to the robot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7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testing tool was designed using sample code available on </a:t>
            </a:r>
            <a:r>
              <a:rPr lang="en-US" dirty="0" err="1" smtClean="0"/>
              <a:t>collab</a:t>
            </a:r>
            <a:r>
              <a:rPr lang="en-US" dirty="0" smtClean="0"/>
              <a:t> to create the USB/Bluetooth connection between computer and robot</a:t>
            </a:r>
          </a:p>
          <a:p>
            <a:r>
              <a:rPr lang="en-US" dirty="0" smtClean="0"/>
              <a:t>Then the communications protocol was implemented using command line input to create messages that can be sent to the robot.</a:t>
            </a:r>
          </a:p>
          <a:p>
            <a:r>
              <a:rPr lang="en-US" dirty="0" smtClean="0"/>
              <a:t>Additionally a copy of the program was created without the NXT connection functionality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1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development support tool has a basic implementation</a:t>
            </a:r>
          </a:p>
          <a:p>
            <a:r>
              <a:rPr lang="en-US" dirty="0" smtClean="0"/>
              <a:t>Some user commands are set to default values (Moving in an arc and a help method). </a:t>
            </a:r>
          </a:p>
          <a:p>
            <a:r>
              <a:rPr lang="en-US" dirty="0" smtClean="0"/>
              <a:t>Otherwise, the protocol has been completely implemented, and the program can send the messages to the robot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Implementation Status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65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</TotalTime>
  <Words>534</Words>
  <Application>Microsoft Macintosh PowerPoint</Application>
  <PresentationFormat>On-screen Show 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Roboticorp: Implementation Planning</vt:lpstr>
      <vt:lpstr>Specification Techniques</vt:lpstr>
      <vt:lpstr>Details</vt:lpstr>
      <vt:lpstr>Details Cont.</vt:lpstr>
      <vt:lpstr>Details Cont.</vt:lpstr>
      <vt:lpstr>Functionality</vt:lpstr>
      <vt:lpstr>Design</vt:lpstr>
      <vt:lpstr>Implementation Status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Roboticorp: Implementation Planning</dc:title>
  <dc:creator>Jireh</dc:creator>
  <cp:lastModifiedBy>David Bertoglio</cp:lastModifiedBy>
  <cp:revision>6</cp:revision>
  <dcterms:created xsi:type="dcterms:W3CDTF">2013-03-03T18:53:56Z</dcterms:created>
  <dcterms:modified xsi:type="dcterms:W3CDTF">2013-03-04T06:25:02Z</dcterms:modified>
</cp:coreProperties>
</file>