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6" r:id="rId9"/>
    <p:sldId id="261" r:id="rId10"/>
    <p:sldId id="265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108" d="100"/>
          <a:sy n="108" d="100"/>
        </p:scale>
        <p:origin x="-92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8-0062-489E-A213-D3BBB3FA2530}" type="datetimeFigureOut">
              <a:rPr lang="en-US" smtClean="0"/>
              <a:t>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73EE-BF3E-44E9-9641-A7FB0ABB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1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8-0062-489E-A213-D3BBB3FA2530}" type="datetimeFigureOut">
              <a:rPr lang="en-US" smtClean="0"/>
              <a:t>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73EE-BF3E-44E9-9641-A7FB0ABB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0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8-0062-489E-A213-D3BBB3FA2530}" type="datetimeFigureOut">
              <a:rPr lang="en-US" smtClean="0"/>
              <a:t>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73EE-BF3E-44E9-9641-A7FB0ABB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8-0062-489E-A213-D3BBB3FA2530}" type="datetimeFigureOut">
              <a:rPr lang="en-US" smtClean="0"/>
              <a:t>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73EE-BF3E-44E9-9641-A7FB0ABB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8-0062-489E-A213-D3BBB3FA2530}" type="datetimeFigureOut">
              <a:rPr lang="en-US" smtClean="0"/>
              <a:t>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73EE-BF3E-44E9-9641-A7FB0ABB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8-0062-489E-A213-D3BBB3FA2530}" type="datetimeFigureOut">
              <a:rPr lang="en-US" smtClean="0"/>
              <a:t>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73EE-BF3E-44E9-9641-A7FB0ABB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8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8-0062-489E-A213-D3BBB3FA2530}" type="datetimeFigureOut">
              <a:rPr lang="en-US" smtClean="0"/>
              <a:t>2/11/13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73EE-BF3E-44E9-9641-A7FB0ABB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4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8-0062-489E-A213-D3BBB3FA2530}" type="datetimeFigureOut">
              <a:rPr lang="en-US" smtClean="0"/>
              <a:t>2/11/13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73EE-BF3E-44E9-9641-A7FB0ABB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8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8-0062-489E-A213-D3BBB3FA2530}" type="datetimeFigureOut">
              <a:rPr lang="en-US" smtClean="0"/>
              <a:t>2/11/13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73EE-BF3E-44E9-9641-A7FB0ABB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1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8-0062-489E-A213-D3BBB3FA2530}" type="datetimeFigureOut">
              <a:rPr lang="en-US" smtClean="0"/>
              <a:t>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73EE-BF3E-44E9-9641-A7FB0ABB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2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8-0062-489E-A213-D3BBB3FA2530}" type="datetimeFigureOut">
              <a:rPr lang="en-US" smtClean="0"/>
              <a:t>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73EE-BF3E-44E9-9641-A7FB0ABB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7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F2308-0062-489E-A213-D3BBB3FA2530}" type="datetimeFigureOut">
              <a:rPr lang="en-US" smtClean="0"/>
              <a:t>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073EE-BF3E-44E9-9641-A7FB0ABB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4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Roboticorp</a:t>
            </a:r>
            <a:r>
              <a:rPr lang="en-US" b="1" dirty="0" smtClean="0"/>
              <a:t>:</a:t>
            </a:r>
            <a:r>
              <a:rPr lang="en-US" dirty="0" smtClean="0"/>
              <a:t> Robot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</a:t>
            </a:r>
            <a:r>
              <a:rPr lang="en-US" dirty="0" err="1"/>
              <a:t>Bertoglio</a:t>
            </a:r>
            <a:r>
              <a:rPr lang="en-US" dirty="0"/>
              <a:t>, Catherine </a:t>
            </a:r>
            <a:r>
              <a:rPr lang="en-US" dirty="0" err="1"/>
              <a:t>Dworak</a:t>
            </a:r>
            <a:r>
              <a:rPr lang="en-US" dirty="0"/>
              <a:t>, Steven Hauser, </a:t>
            </a:r>
            <a:r>
              <a:rPr lang="en-US" dirty="0" err="1"/>
              <a:t>Jireh</a:t>
            </a:r>
            <a:r>
              <a:rPr lang="en-US" dirty="0"/>
              <a:t> </a:t>
            </a:r>
            <a:r>
              <a:rPr lang="en-US" dirty="0" err="1"/>
              <a:t>Miaw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Laura Morgan</a:t>
            </a:r>
          </a:p>
        </p:txBody>
      </p:sp>
    </p:spTree>
    <p:extLst>
      <p:ext uri="{BB962C8B-B14F-4D97-AF65-F5344CB8AC3E}">
        <p14:creationId xmlns:p14="http://schemas.microsoft.com/office/powerpoint/2010/main" val="1092389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Feature: Ability to Determine Approximate Location</a:t>
            </a:r>
          </a:p>
          <a:p>
            <a:pPr lvl="1"/>
            <a:r>
              <a:rPr lang="en-US" dirty="0" smtClean="0"/>
              <a:t>Data log of changes in speed, direction, and movement to track and determine location</a:t>
            </a:r>
          </a:p>
          <a:p>
            <a:pPr lvl="1"/>
            <a:r>
              <a:rPr lang="en-US" dirty="0" smtClean="0"/>
              <a:t>A mini-map that will track where the robot has been and display its location relative to its path</a:t>
            </a:r>
          </a:p>
          <a:p>
            <a:r>
              <a:rPr lang="en-US" dirty="0" smtClean="0"/>
              <a:t>Feature: Capability to Run Autonomously</a:t>
            </a:r>
          </a:p>
          <a:p>
            <a:pPr lvl="1"/>
            <a:r>
              <a:rPr lang="en-US" dirty="0" smtClean="0"/>
              <a:t>Can create a combination of movement instructions and follow them</a:t>
            </a:r>
          </a:p>
          <a:p>
            <a:pPr lvl="1"/>
            <a:r>
              <a:rPr lang="en-US" dirty="0" smtClean="0"/>
              <a:t>Can follow lines automatically</a:t>
            </a:r>
          </a:p>
          <a:p>
            <a:pPr lvl="1"/>
            <a:r>
              <a:rPr lang="en-US" dirty="0" smtClean="0"/>
              <a:t>Can move autonomously based on built in specifications through autopilot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18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meetings</a:t>
            </a:r>
          </a:p>
          <a:p>
            <a:r>
              <a:rPr lang="en-US" dirty="0" smtClean="0"/>
              <a:t>Difficulties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86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Interface: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direction of robot (front, back, right, left)</a:t>
            </a:r>
          </a:p>
          <a:p>
            <a:r>
              <a:rPr lang="en-US" dirty="0" smtClean="0"/>
              <a:t>speed of robot (up, down), speed modes (low, medium high)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Interface: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from sensors</a:t>
            </a:r>
          </a:p>
          <a:p>
            <a:pPr lvl="1"/>
            <a:r>
              <a:rPr lang="en-US" dirty="0" smtClean="0"/>
              <a:t>touch</a:t>
            </a:r>
          </a:p>
          <a:p>
            <a:pPr lvl="1"/>
            <a:r>
              <a:rPr lang="en-US" dirty="0" smtClean="0"/>
              <a:t>light</a:t>
            </a:r>
          </a:p>
          <a:p>
            <a:pPr lvl="1"/>
            <a:r>
              <a:rPr lang="en-US" dirty="0" smtClean="0"/>
              <a:t>sound</a:t>
            </a:r>
          </a:p>
          <a:p>
            <a:pPr lvl="1"/>
            <a:r>
              <a:rPr lang="en-US" dirty="0" smtClean="0"/>
              <a:t>camera view</a:t>
            </a:r>
          </a:p>
          <a:p>
            <a:r>
              <a:rPr lang="en-US" dirty="0" smtClean="0"/>
              <a:t>location of robot on map</a:t>
            </a:r>
          </a:p>
          <a:p>
            <a:r>
              <a:rPr lang="en-US" dirty="0" smtClean="0"/>
              <a:t>robot status</a:t>
            </a:r>
          </a:p>
          <a:p>
            <a:r>
              <a:rPr lang="en-US" dirty="0" smtClean="0"/>
              <a:t>motor status (3 motors)</a:t>
            </a:r>
          </a:p>
          <a:p>
            <a:r>
              <a:rPr lang="en-US" dirty="0" smtClean="0"/>
              <a:t>data log (info about robot movement)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19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Interface: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robot status (on/off)</a:t>
            </a:r>
          </a:p>
          <a:p>
            <a:r>
              <a:rPr lang="en-US" dirty="0" smtClean="0"/>
              <a:t>robot route</a:t>
            </a:r>
          </a:p>
          <a:p>
            <a:r>
              <a:rPr lang="en-US" dirty="0" smtClean="0"/>
              <a:t>autopilot (on/off)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81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Basic Mock Up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49" y="1295400"/>
            <a:ext cx="8888066" cy="5372850"/>
          </a:xfrm>
          <a:prstGeom prst="rect">
            <a:avLst/>
          </a:prstGeom>
        </p:spPr>
      </p:pic>
      <p:graphicFrame>
        <p:nvGraphicFramePr>
          <p:cNvPr id="5" name="Object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123352"/>
              </p:ext>
            </p:extLst>
          </p:nvPr>
        </p:nvGraphicFramePr>
        <p:xfrm>
          <a:off x="7772400" y="457200"/>
          <a:ext cx="927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Packager Shell Object" showAsIcon="1" r:id="rId4" imgW="927360" imgH="685800" progId="Package">
                  <p:embed/>
                </p:oleObj>
              </mc:Choice>
              <mc:Fallback>
                <p:oleObj name="Packager Shell Object" showAsIcon="1" r:id="rId4" imgW="92736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72400" y="457200"/>
                        <a:ext cx="9271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7808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100" dirty="0"/>
              <a:t>Set Route</a:t>
            </a:r>
          </a:p>
          <a:p>
            <a:pPr marL="400050" lvl="1" indent="0">
              <a:buNone/>
            </a:pPr>
            <a:r>
              <a:rPr lang="en-US" sz="3800" dirty="0" smtClean="0"/>
              <a:t>a</a:t>
            </a:r>
            <a:r>
              <a:rPr lang="en-US" sz="3800" dirty="0"/>
              <a:t>.     Goal: Create sequence of steps for robot to follow from current position</a:t>
            </a:r>
          </a:p>
          <a:p>
            <a:pPr marL="400050" lvl="1" indent="0">
              <a:buNone/>
            </a:pPr>
            <a:r>
              <a:rPr lang="en-US" sz="3800" dirty="0" smtClean="0"/>
              <a:t>b</a:t>
            </a:r>
            <a:r>
              <a:rPr lang="en-US" sz="3800" dirty="0"/>
              <a:t>.     Actors: driver, robot</a:t>
            </a:r>
          </a:p>
          <a:p>
            <a:pPr marL="400050" lvl="1" indent="0">
              <a:buNone/>
            </a:pPr>
            <a:r>
              <a:rPr lang="en-US" sz="3800" dirty="0" smtClean="0"/>
              <a:t>c</a:t>
            </a:r>
            <a:r>
              <a:rPr lang="en-US" sz="3800" dirty="0"/>
              <a:t>.      Success </a:t>
            </a:r>
            <a:r>
              <a:rPr lang="en-US" sz="3800" dirty="0" smtClean="0"/>
              <a:t>Scenario</a:t>
            </a:r>
          </a:p>
          <a:p>
            <a:pPr marL="1314450" lvl="2" indent="-514350">
              <a:buAutoNum type="romanLcPeriod"/>
            </a:pPr>
            <a:r>
              <a:rPr lang="en-US" sz="3400" dirty="0" smtClean="0"/>
              <a:t>Enter </a:t>
            </a:r>
            <a:r>
              <a:rPr lang="en-US" sz="3400" dirty="0"/>
              <a:t>Set Route </a:t>
            </a:r>
            <a:r>
              <a:rPr lang="en-US" sz="3400" dirty="0" smtClean="0"/>
              <a:t>mode</a:t>
            </a:r>
          </a:p>
          <a:p>
            <a:pPr marL="1314450" lvl="2" indent="-514350">
              <a:buAutoNum type="romanLcPeriod"/>
            </a:pPr>
            <a:r>
              <a:rPr lang="en-US" sz="3400" dirty="0" smtClean="0"/>
              <a:t>Set </a:t>
            </a:r>
            <a:r>
              <a:rPr lang="en-US" sz="3400" dirty="0"/>
              <a:t>starting speed and </a:t>
            </a:r>
            <a:r>
              <a:rPr lang="en-US" sz="3400" dirty="0" smtClean="0"/>
              <a:t>direction</a:t>
            </a:r>
          </a:p>
          <a:p>
            <a:pPr marL="1314450" lvl="2" indent="-514350">
              <a:buAutoNum type="romanLcPeriod"/>
            </a:pPr>
            <a:r>
              <a:rPr lang="en-US" sz="3400" dirty="0" smtClean="0"/>
              <a:t>Set </a:t>
            </a:r>
            <a:r>
              <a:rPr lang="en-US" sz="3400" dirty="0"/>
              <a:t>distance (or time) for robot to continue current movement (speed and </a:t>
            </a:r>
            <a:r>
              <a:rPr lang="en-US" sz="3400" dirty="0" smtClean="0"/>
              <a:t>direction)</a:t>
            </a:r>
          </a:p>
          <a:p>
            <a:pPr marL="1314450" lvl="2" indent="-514350">
              <a:buAutoNum type="romanLcPeriod"/>
            </a:pPr>
            <a:r>
              <a:rPr lang="en-US" sz="3400" dirty="0" smtClean="0"/>
              <a:t>Set </a:t>
            </a:r>
            <a:r>
              <a:rPr lang="en-US" sz="3400" dirty="0"/>
              <a:t>change in motion (change in speed or direction) once distance/time is </a:t>
            </a:r>
            <a:r>
              <a:rPr lang="en-US" sz="3400" dirty="0" smtClean="0"/>
              <a:t>reached</a:t>
            </a:r>
          </a:p>
          <a:p>
            <a:pPr marL="1314450" lvl="2" indent="-514350">
              <a:buAutoNum type="romanLcPeriod"/>
            </a:pPr>
            <a:r>
              <a:rPr lang="en-US" sz="3400" dirty="0" smtClean="0"/>
              <a:t>If </a:t>
            </a:r>
            <a:r>
              <a:rPr lang="en-US" sz="3400" dirty="0"/>
              <a:t>necessary: set changes in </a:t>
            </a:r>
            <a:r>
              <a:rPr lang="en-US" sz="3400" dirty="0" smtClean="0"/>
              <a:t>sensors</a:t>
            </a:r>
          </a:p>
          <a:p>
            <a:pPr marL="1314450" lvl="2" indent="-514350">
              <a:buAutoNum type="romanLcPeriod"/>
            </a:pPr>
            <a:r>
              <a:rPr lang="en-US" sz="3400" dirty="0" smtClean="0"/>
              <a:t>Repeat </a:t>
            </a:r>
            <a:r>
              <a:rPr lang="en-US" sz="3400" dirty="0"/>
              <a:t>iii., iv., and v. for every step, until intended destination is reached</a:t>
            </a:r>
          </a:p>
          <a:p>
            <a:pPr marL="400050" lvl="1" indent="0">
              <a:buNone/>
            </a:pPr>
            <a:r>
              <a:rPr lang="en-US" sz="3800" dirty="0"/>
              <a:t>d.     Possible Failure </a:t>
            </a:r>
            <a:r>
              <a:rPr lang="en-US" sz="3800" dirty="0" smtClean="0"/>
              <a:t>Scenarios</a:t>
            </a:r>
          </a:p>
          <a:p>
            <a:pPr marL="800100" lvl="2" indent="0">
              <a:buNone/>
            </a:pPr>
            <a:r>
              <a:rPr lang="en-US" sz="3400" dirty="0" err="1" smtClean="0"/>
              <a:t>i</a:t>
            </a:r>
            <a:r>
              <a:rPr lang="en-US" sz="3400" dirty="0" smtClean="0"/>
              <a:t>. Robot </a:t>
            </a:r>
            <a:r>
              <a:rPr lang="en-US" sz="3400" dirty="0"/>
              <a:t>does not follow steps </a:t>
            </a:r>
            <a:r>
              <a:rPr lang="en-US" sz="3400" dirty="0" smtClean="0"/>
              <a:t>indicated</a:t>
            </a:r>
          </a:p>
          <a:p>
            <a:pPr marL="800100" lvl="2" indent="0">
              <a:buNone/>
            </a:pPr>
            <a:r>
              <a:rPr lang="en-US" sz="3400" dirty="0" smtClean="0"/>
              <a:t>ii. Obstacles </a:t>
            </a:r>
            <a:r>
              <a:rPr lang="en-US" sz="3400" dirty="0"/>
              <a:t>in robot’s </a:t>
            </a:r>
            <a:r>
              <a:rPr lang="en-US" sz="3400" dirty="0" smtClean="0"/>
              <a:t>path</a:t>
            </a:r>
          </a:p>
          <a:p>
            <a:pPr marL="800100" lvl="2" indent="0">
              <a:buNone/>
            </a:pPr>
            <a:r>
              <a:rPr lang="en-US" sz="3400" dirty="0" smtClean="0"/>
              <a:t>iii. Robot </a:t>
            </a:r>
            <a:r>
              <a:rPr lang="en-US" sz="3400" dirty="0"/>
              <a:t>loses </a:t>
            </a:r>
            <a:r>
              <a:rPr lang="en-US" sz="3400" dirty="0" smtClean="0"/>
              <a:t>communication</a:t>
            </a:r>
          </a:p>
          <a:p>
            <a:pPr marL="800100" lvl="2" indent="0">
              <a:buNone/>
            </a:pPr>
            <a:r>
              <a:rPr lang="en-US" sz="3400" dirty="0" smtClean="0"/>
              <a:t>iv. Software </a:t>
            </a:r>
            <a:r>
              <a:rPr lang="en-US" sz="3400" dirty="0"/>
              <a:t>or hardware failure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770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route</a:t>
            </a:r>
          </a:p>
          <a:p>
            <a:r>
              <a:rPr lang="en-US" dirty="0" smtClean="0"/>
              <a:t>autopilot</a:t>
            </a:r>
          </a:p>
          <a:p>
            <a:r>
              <a:rPr lang="en-US" dirty="0" smtClean="0"/>
              <a:t>map of current location (possibly including where it has been)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595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 to Develop Requirements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list of user tasks</a:t>
            </a:r>
          </a:p>
          <a:p>
            <a:r>
              <a:rPr lang="en-US" dirty="0" smtClean="0"/>
              <a:t>developed use cases</a:t>
            </a:r>
          </a:p>
          <a:p>
            <a:r>
              <a:rPr lang="en-US" dirty="0" smtClean="0"/>
              <a:t>developed list of requirements that GUI needs to fulfill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157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Feature: Capability to Control Speed</a:t>
            </a:r>
          </a:p>
          <a:p>
            <a:pPr lvl="1"/>
            <a:r>
              <a:rPr lang="en-US" dirty="0"/>
              <a:t>Two buttons capable of increasing or decreasing the speed at preset intervals</a:t>
            </a:r>
          </a:p>
          <a:p>
            <a:r>
              <a:rPr lang="en-US" dirty="0"/>
              <a:t>Feature: Capability to Control Direction</a:t>
            </a:r>
          </a:p>
          <a:p>
            <a:pPr lvl="1"/>
            <a:r>
              <a:rPr lang="en-US" dirty="0"/>
              <a:t>Direction is controlled by two keyboard keys that turn the robot at the set speed</a:t>
            </a:r>
          </a:p>
          <a:p>
            <a:r>
              <a:rPr lang="en-US" dirty="0"/>
              <a:t>Feature: Ability to Display Data from Sensors</a:t>
            </a:r>
          </a:p>
          <a:p>
            <a:pPr lvl="1"/>
            <a:r>
              <a:rPr lang="en-US" dirty="0"/>
              <a:t>Displays to show current settings of each sensor</a:t>
            </a:r>
          </a:p>
          <a:p>
            <a:pPr lvl="1"/>
            <a:r>
              <a:rPr lang="en-US" dirty="0"/>
              <a:t>Data log screen to display data acquired by each </a:t>
            </a:r>
            <a:r>
              <a:rPr lang="en-US" dirty="0" smtClean="0"/>
              <a:t>sensor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85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300</Words>
  <Application>Microsoft Macintosh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Packager Shell Object</vt:lpstr>
      <vt:lpstr>Roboticorp: Robot Control</vt:lpstr>
      <vt:lpstr>User Interface: Control</vt:lpstr>
      <vt:lpstr>User Interface: View</vt:lpstr>
      <vt:lpstr>User Interface: Set</vt:lpstr>
      <vt:lpstr>Visual Basic Mock Up</vt:lpstr>
      <vt:lpstr>Use Cases</vt:lpstr>
      <vt:lpstr>Special Capabilities</vt:lpstr>
      <vt:lpstr>Process to Develop Requirements Specification</vt:lpstr>
      <vt:lpstr>Functional Description</vt:lpstr>
      <vt:lpstr>Functional Description</vt:lpstr>
      <vt:lpstr>Management Report</vt:lpstr>
    </vt:vector>
  </TitlesOfParts>
  <Company>UVa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Robitcorp: Robot Control</dc:title>
  <dc:creator>Student</dc:creator>
  <cp:lastModifiedBy>David Bertoglio</cp:lastModifiedBy>
  <cp:revision>7</cp:revision>
  <dcterms:created xsi:type="dcterms:W3CDTF">2013-02-10T19:09:08Z</dcterms:created>
  <dcterms:modified xsi:type="dcterms:W3CDTF">2013-02-11T18:20:23Z</dcterms:modified>
</cp:coreProperties>
</file>