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0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8032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25"/>
          <p:cNvGrpSpPr/>
          <p:nvPr/>
        </p:nvGrpSpPr>
        <p:grpSpPr>
          <a:xfrm rot="10800000" flipH="1">
            <a:off x="0" y="-256"/>
            <a:ext cx="9162288" cy="4114897"/>
            <a:chOff x="-7937" y="4255637"/>
            <a:chExt cx="9144000" cy="2606675"/>
          </a:xfrm>
        </p:grpSpPr>
        <p:sp>
          <p:nvSpPr>
            <p:cNvPr id="26" name="Shape 26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0" y="5442546"/>
            <a:ext cx="9162288" cy="1430803"/>
            <a:chOff x="-7937" y="4255637"/>
            <a:chExt cx="9144000" cy="2606675"/>
          </a:xfrm>
        </p:grpSpPr>
        <p:sp>
          <p:nvSpPr>
            <p:cNvPr id="70" name="Shape 70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End-to-End Prototype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Groups 19 and 20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Overview of Prototype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Goal is to facilitate basic movement for the robot (forward, backward and turning) </a:t>
            </a:r>
          </a:p>
          <a:p>
            <a:pPr lvl="0" rtl="0">
              <a:buNone/>
            </a:pPr>
            <a:r>
              <a:rPr lang="en"/>
              <a:t>- Will use W-A-S-D keys to ensure movement</a:t>
            </a:r>
          </a:p>
          <a:p>
            <a:pPr lvl="0" rtl="0">
              <a:buNone/>
            </a:pPr>
            <a:r>
              <a:rPr lang="en"/>
              <a:t>- Control station generated appropriate GUI and add required functionality for movement</a:t>
            </a:r>
          </a:p>
          <a:p>
            <a:pPr lvl="0" rtl="0">
              <a:buNone/>
            </a:pPr>
            <a:r>
              <a:rPr lang="en"/>
              <a:t>- Debugger side generated software for monitoring and correcting software errors with the on-board robot system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Milestones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200"/>
              <a:t>-Team accepts design document</a:t>
            </a:r>
          </a:p>
          <a:p>
            <a:pPr lvl="0" rtl="0">
              <a:buNone/>
            </a:pPr>
            <a:r>
              <a:rPr lang="en" sz="2200"/>
              <a:t>-Team accepts goals for end-to-end prototype</a:t>
            </a:r>
          </a:p>
          <a:p>
            <a:pPr lvl="0" rtl="0">
              <a:buNone/>
            </a:pPr>
            <a:r>
              <a:rPr lang="en" sz="2200"/>
              <a:t>-Team accepts milestones for end-to-end prototype</a:t>
            </a:r>
          </a:p>
          <a:p>
            <a:pPr lvl="0" rtl="0">
              <a:buNone/>
            </a:pPr>
            <a:r>
              <a:rPr lang="en" sz="2200"/>
              <a:t>-Team accepts schedule for end-to-end prototype</a:t>
            </a:r>
          </a:p>
          <a:p>
            <a:pPr lvl="0" rtl="0">
              <a:buNone/>
            </a:pPr>
            <a:r>
              <a:rPr lang="en" sz="2200"/>
              <a:t>-Team submits evolutionary prototype code </a:t>
            </a:r>
          </a:p>
          <a:p>
            <a:pPr marL="457200" lvl="0" indent="0" rtl="0">
              <a:buNone/>
            </a:pPr>
            <a:r>
              <a:rPr lang="en" sz="2200"/>
              <a:t>(implementation for GUI, moveStraight, turn, stop, creating connection, encoding and decoding messages)</a:t>
            </a:r>
          </a:p>
          <a:p>
            <a:pPr lvl="0" rtl="0">
              <a:buNone/>
            </a:pPr>
            <a:r>
              <a:rPr lang="en" sz="2200"/>
              <a:t>-Complete initial tests with partner team</a:t>
            </a:r>
          </a:p>
          <a:p>
            <a:pPr lvl="0" rtl="0">
              <a:buNone/>
            </a:pPr>
            <a:r>
              <a:rPr lang="en" sz="2200"/>
              <a:t>-Team signs inspection for final evolutionary prototype code</a:t>
            </a:r>
          </a:p>
          <a:p>
            <a:pPr lvl="0" rtl="0">
              <a:buNone/>
            </a:pPr>
            <a:r>
              <a:rPr lang="en" sz="2200"/>
              <a:t>-Complete final tests with partner team</a:t>
            </a:r>
          </a:p>
          <a:p>
            <a:pPr lvl="0" rtl="0">
              <a:buNone/>
            </a:pPr>
            <a:r>
              <a:rPr lang="en" sz="2200"/>
              <a:t>-Team accepts final prototype code</a:t>
            </a:r>
          </a:p>
          <a:p>
            <a:pPr lvl="0" rtl="0">
              <a:buNone/>
            </a:pPr>
            <a:r>
              <a:rPr lang="en" sz="22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Communication and Testing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Had joint group meeting over the weekend to integrate both sides of the system together </a:t>
            </a:r>
          </a:p>
          <a:p>
            <a:pPr lvl="0" rtl="0">
              <a:buNone/>
            </a:pPr>
            <a:r>
              <a:rPr lang="en"/>
              <a:t>-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/>
      <vt:lpstr>End-to-End Prototype</vt:lpstr>
      <vt:lpstr>Overview of Prototype</vt:lpstr>
      <vt:lpstr>Milestones</vt:lpstr>
      <vt:lpstr>Communication and Testing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Prototype</dc:title>
  <dc:creator>Student</dc:creator>
  <cp:lastModifiedBy>Student</cp:lastModifiedBy>
  <cp:revision>1</cp:revision>
  <dcterms:modified xsi:type="dcterms:W3CDTF">2013-03-25T16:15:10Z</dcterms:modified>
</cp:coreProperties>
</file>