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2002" y="-5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Roboticorp</a:t>
            </a:r>
            <a:r>
              <a:rPr lang="en-US" dirty="0" smtClean="0"/>
              <a:t>: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952450"/>
              </p:ext>
            </p:extLst>
          </p:nvPr>
        </p:nvGraphicFramePr>
        <p:xfrm>
          <a:off x="3354388" y="1261110"/>
          <a:ext cx="2434590" cy="3354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590"/>
              </a:tblGrid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Activator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debugMode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bool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“Connection”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readPipe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dataInputStream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writePipe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dataOutputStream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buffer: byte[256]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main()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createConnection</a:t>
                      </a:r>
                      <a:r>
                        <a:rPr lang="en-US" sz="1100" dirty="0">
                          <a:effectLst/>
                        </a:rPr>
                        <a:t>(): Boolean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sendMessage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timer()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UML</a:t>
            </a:r>
            <a:endParaRPr lang="en-US" dirty="0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354388" y="2024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3354388" y="2481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49220" y="4724400"/>
            <a:ext cx="1616710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600" y="4724400"/>
            <a:ext cx="1397000" cy="146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087110" y="5579745"/>
            <a:ext cx="702310" cy="44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Handler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0.. 1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946910" y="5647055"/>
            <a:ext cx="880110" cy="441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robotDriver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0.. 1</a:t>
            </a:r>
          </a:p>
        </p:txBody>
      </p:sp>
    </p:spTree>
    <p:extLst>
      <p:ext uri="{BB962C8B-B14F-4D97-AF65-F5344CB8AC3E}">
        <p14:creationId xmlns:p14="http://schemas.microsoft.com/office/powerpoint/2010/main" val="6990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121319"/>
              </p:ext>
            </p:extLst>
          </p:nvPr>
        </p:nvGraphicFramePr>
        <p:xfrm>
          <a:off x="5243212" y="2362200"/>
          <a:ext cx="2715260" cy="339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260"/>
              </a:tblGrid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MessageHandler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messageA : Array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messageS : String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decodeMessage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messageDec</a:t>
                      </a:r>
                      <a:r>
                        <a:rPr lang="en-US" sz="1100" dirty="0">
                          <a:effectLst/>
                        </a:rPr>
                        <a:t>: String): Array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encodeMessage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messageEnc</a:t>
                      </a:r>
                      <a:r>
                        <a:rPr lang="en-US" sz="1100" dirty="0">
                          <a:effectLst/>
                        </a:rPr>
                        <a:t>: Array): String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verifyCheckSum</a:t>
                      </a:r>
                      <a:r>
                        <a:rPr lang="en-US" sz="1100" dirty="0">
                          <a:effectLst/>
                        </a:rPr>
                        <a:t>( check: String):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getCheckSum</a:t>
                      </a:r>
                      <a:r>
                        <a:rPr lang="en-US" sz="1100" dirty="0">
                          <a:effectLst/>
                        </a:rPr>
                        <a:t>( </a:t>
                      </a:r>
                      <a:r>
                        <a:rPr lang="en-US" sz="1100" dirty="0" err="1">
                          <a:effectLst/>
                        </a:rPr>
                        <a:t>msg</a:t>
                      </a:r>
                      <a:r>
                        <a:rPr lang="en-US" sz="1100" dirty="0">
                          <a:effectLst/>
                        </a:rPr>
                        <a:t>: String): String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Cont.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27223"/>
              </p:ext>
            </p:extLst>
          </p:nvPr>
        </p:nvGraphicFramePr>
        <p:xfrm>
          <a:off x="685800" y="2481263"/>
          <a:ext cx="2319020" cy="3239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020"/>
              </a:tblGrid>
              <a:tr h="51323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Driver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pilot: differentialPilot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10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implementCommand</a:t>
                      </a:r>
                      <a:r>
                        <a:rPr lang="en-US" sz="1100" dirty="0">
                          <a:effectLst/>
                        </a:rPr>
                        <a:t>()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moveStraight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moveArc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turn():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stop():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setSpeed</a:t>
                      </a:r>
                      <a:r>
                        <a:rPr lang="en-US" sz="1100" dirty="0">
                          <a:effectLst/>
                        </a:rPr>
                        <a:t>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read(): </a:t>
                      </a: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354388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354388" y="2938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9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Activator – Main program, deals with connection and timer</a:t>
            </a:r>
          </a:p>
          <a:p>
            <a:pPr lvl="1"/>
            <a:r>
              <a:rPr lang="en-US" dirty="0" smtClean="0"/>
              <a:t>Driver – controls Robot movement and access to hardware</a:t>
            </a:r>
          </a:p>
          <a:p>
            <a:pPr lvl="1"/>
            <a:r>
              <a:rPr lang="en-US" dirty="0" err="1" smtClean="0"/>
              <a:t>MessageHandler</a:t>
            </a:r>
            <a:r>
              <a:rPr lang="en-US" dirty="0" smtClean="0"/>
              <a:t> – deals with decoding and creating messages</a:t>
            </a:r>
            <a:endParaRPr lang="en-US" dirty="0"/>
          </a:p>
          <a:p>
            <a:r>
              <a:rPr lang="en-US" dirty="0" smtClean="0"/>
              <a:t>Information Hidden</a:t>
            </a:r>
          </a:p>
          <a:p>
            <a:pPr lvl="1"/>
            <a:r>
              <a:rPr lang="en-US" dirty="0" smtClean="0"/>
              <a:t>How the robot is being controlled</a:t>
            </a:r>
          </a:p>
          <a:p>
            <a:pPr lvl="1"/>
            <a:r>
              <a:rPr lang="en-US" dirty="0" smtClean="0"/>
              <a:t>How messages are created and decoded, and what they mean in terms of </a:t>
            </a:r>
            <a:r>
              <a:rPr lang="en-US" smtClean="0"/>
              <a:t>robot movement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6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design features for debugger</a:t>
            </a:r>
          </a:p>
          <a:p>
            <a:pPr lvl="1"/>
            <a:r>
              <a:rPr lang="en-US" dirty="0" smtClean="0"/>
              <a:t>Methods for setting break points, displaying variables, etc.</a:t>
            </a:r>
          </a:p>
          <a:p>
            <a:r>
              <a:rPr lang="en-US" dirty="0" smtClean="0"/>
              <a:t>Add details for connection</a:t>
            </a:r>
          </a:p>
          <a:p>
            <a:pPr lvl="1"/>
            <a:r>
              <a:rPr lang="en-US" dirty="0" smtClean="0"/>
              <a:t>Everything the </a:t>
            </a:r>
            <a:r>
              <a:rPr lang="en-US" dirty="0" err="1" smtClean="0"/>
              <a:t>nxt</a:t>
            </a:r>
            <a:r>
              <a:rPr lang="en-US" dirty="0" smtClean="0"/>
              <a:t> needs to create a connection</a:t>
            </a:r>
          </a:p>
          <a:p>
            <a:r>
              <a:rPr lang="en-US" dirty="0" smtClean="0"/>
              <a:t>Add details for timer</a:t>
            </a:r>
          </a:p>
          <a:p>
            <a:pPr lvl="1"/>
            <a:r>
              <a:rPr lang="en-US" dirty="0" smtClean="0"/>
              <a:t>Research java timer classes/methods</a:t>
            </a:r>
          </a:p>
          <a:p>
            <a:r>
              <a:rPr lang="en-US" dirty="0" smtClean="0"/>
              <a:t>Possibly add fields to Message Handler Class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1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spent on design</a:t>
            </a:r>
          </a:p>
          <a:p>
            <a:pPr lvl="1"/>
            <a:r>
              <a:rPr lang="en-US" dirty="0" smtClean="0"/>
              <a:t>Approx. 2 hours discussing high level design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Sending multiple messages/acknowledgements</a:t>
            </a:r>
          </a:p>
          <a:p>
            <a:pPr lvl="1"/>
            <a:r>
              <a:rPr lang="en-US" dirty="0" smtClean="0"/>
              <a:t>Decoding messages</a:t>
            </a:r>
          </a:p>
          <a:p>
            <a:r>
              <a:rPr lang="en-US" dirty="0" smtClean="0"/>
              <a:t>Major Risks</a:t>
            </a:r>
          </a:p>
          <a:p>
            <a:pPr lvl="1"/>
            <a:r>
              <a:rPr lang="en-US" dirty="0" smtClean="0"/>
              <a:t>Should we allow sending multiple messages before receiving an acknowledgment?</a:t>
            </a:r>
          </a:p>
          <a:p>
            <a:pPr lvl="1"/>
            <a:r>
              <a:rPr lang="en-US" dirty="0" smtClean="0"/>
              <a:t>How to decode message in Message Handler Class for use in Driver class to implement action</a:t>
            </a:r>
          </a:p>
          <a:p>
            <a:pPr lvl="1"/>
            <a:r>
              <a:rPr lang="en-US" dirty="0" smtClean="0"/>
              <a:t>Design details of debugger – how to set breakpoints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6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591</TotalTime>
  <Words>271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Roboticorp: Design</vt:lpstr>
      <vt:lpstr>Overview</vt:lpstr>
      <vt:lpstr>Use of UML</vt:lpstr>
      <vt:lpstr>UML Cont.</vt:lpstr>
      <vt:lpstr>Classes</vt:lpstr>
      <vt:lpstr>Anticipated Changes</vt:lpstr>
      <vt:lpstr>Management Information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Jireh</cp:lastModifiedBy>
  <cp:revision>17</cp:revision>
  <dcterms:created xsi:type="dcterms:W3CDTF">2013-03-18T04:00:03Z</dcterms:created>
  <dcterms:modified xsi:type="dcterms:W3CDTF">2013-03-18T15:11:33Z</dcterms:modified>
</cp:coreProperties>
</file>