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176" y="-1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3/18/13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Roboticorp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r>
              <a:rPr lang="en-US" dirty="0" smtClean="0"/>
              <a:t>Structure: Face page, </a:t>
            </a:r>
            <a:r>
              <a:rPr lang="en-US" dirty="0" smtClean="0"/>
              <a:t>approval, contents</a:t>
            </a:r>
          </a:p>
          <a:p>
            <a:r>
              <a:rPr lang="en-US" dirty="0" smtClean="0"/>
              <a:t>Description in natural language</a:t>
            </a:r>
          </a:p>
          <a:p>
            <a:pPr lvl="1"/>
            <a:r>
              <a:rPr lang="en-US" dirty="0" smtClean="0"/>
              <a:t>3 classes: Activator, Driver, Message Handler</a:t>
            </a:r>
          </a:p>
          <a:p>
            <a:pPr lvl="1"/>
            <a:r>
              <a:rPr lang="en-US" dirty="0" smtClean="0"/>
              <a:t>Activator makes connection, sends and receives messages, and has instances of Driver and Message Handler</a:t>
            </a:r>
          </a:p>
          <a:p>
            <a:pPr lvl="1"/>
            <a:r>
              <a:rPr lang="en-US" dirty="0" smtClean="0"/>
              <a:t>Driver controls robot movement</a:t>
            </a:r>
          </a:p>
          <a:p>
            <a:pPr lvl="1"/>
            <a:r>
              <a:rPr lang="en-US" dirty="0" smtClean="0"/>
              <a:t>Message Handler decodes, encodes, and verifies messages</a:t>
            </a:r>
          </a:p>
          <a:p>
            <a:r>
              <a:rPr lang="en-US" dirty="0" smtClean="0"/>
              <a:t>UML Class Diagram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postlab</a:t>
            </a:r>
            <a:r>
              <a:rPr lang="en-US" dirty="0" smtClean="0"/>
              <a:t>: UML sequence diagram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Design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70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3952450"/>
              </p:ext>
            </p:extLst>
          </p:nvPr>
        </p:nvGraphicFramePr>
        <p:xfrm>
          <a:off x="3354388" y="1261110"/>
          <a:ext cx="2434590" cy="3438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590"/>
              </a:tblGrid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Activator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debugMode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>
                          <a:effectLst/>
                        </a:rPr>
                        <a:t>bool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“Connection”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readPipe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>
                          <a:effectLst/>
                        </a:rPr>
                        <a:t>dataInputStream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writePipe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>
                          <a:effectLst/>
                        </a:rPr>
                        <a:t>dataOutputStream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buffer: byte[256]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main()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createConnection</a:t>
                      </a:r>
                      <a:r>
                        <a:rPr lang="en-US" sz="1100" dirty="0">
                          <a:effectLst/>
                        </a:rPr>
                        <a:t>(): Boolean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sendMessage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timer()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UML</a:t>
            </a:r>
            <a:endParaRPr lang="en-US" dirty="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354388" y="2024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354388" y="2481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49220" y="4724400"/>
            <a:ext cx="1616710" cy="157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4724400"/>
            <a:ext cx="1397000" cy="146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087110" y="5579745"/>
            <a:ext cx="702310" cy="441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Handler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0.. 1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946910" y="5647055"/>
            <a:ext cx="880110" cy="441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robotDriver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0.. 1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90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6121319"/>
              </p:ext>
            </p:extLst>
          </p:nvPr>
        </p:nvGraphicFramePr>
        <p:xfrm>
          <a:off x="5243212" y="2362200"/>
          <a:ext cx="2715260" cy="3474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26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MessageHandler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messageA : Array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messageS : String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decodeMessage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messageDec</a:t>
                      </a:r>
                      <a:r>
                        <a:rPr lang="en-US" sz="1100" dirty="0">
                          <a:effectLst/>
                        </a:rPr>
                        <a:t>: String): Array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encodeMessage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messageEnc</a:t>
                      </a:r>
                      <a:r>
                        <a:rPr lang="en-US" sz="1100" dirty="0">
                          <a:effectLst/>
                        </a:rPr>
                        <a:t>: Array): String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verifyCheckSum</a:t>
                      </a:r>
                      <a:r>
                        <a:rPr lang="en-US" sz="1100" dirty="0">
                          <a:effectLst/>
                        </a:rPr>
                        <a:t>( check: String):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getCheckSum</a:t>
                      </a:r>
                      <a:r>
                        <a:rPr lang="en-US" sz="1100" dirty="0">
                          <a:effectLst/>
                        </a:rPr>
                        <a:t>( </a:t>
                      </a:r>
                      <a:r>
                        <a:rPr lang="en-US" sz="1100" dirty="0" err="1">
                          <a:effectLst/>
                        </a:rPr>
                        <a:t>msg</a:t>
                      </a:r>
                      <a:r>
                        <a:rPr lang="en-US" sz="1100" dirty="0">
                          <a:effectLst/>
                        </a:rPr>
                        <a:t>: String): String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Cont.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8427223"/>
              </p:ext>
            </p:extLst>
          </p:nvPr>
        </p:nvGraphicFramePr>
        <p:xfrm>
          <a:off x="685800" y="2481263"/>
          <a:ext cx="2319020" cy="3281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020"/>
              </a:tblGrid>
              <a:tr h="51323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Driver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pilot: differentialPilot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implementCommand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moveStraight</a:t>
                      </a:r>
                      <a:r>
                        <a:rPr lang="en-US" sz="1100" dirty="0">
                          <a:effectLst/>
                        </a:rPr>
                        <a:t>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moveArc</a:t>
                      </a:r>
                      <a:r>
                        <a:rPr lang="en-US" sz="1100" dirty="0">
                          <a:effectLst/>
                        </a:rPr>
                        <a:t>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turn():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stop():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setSpeed</a:t>
                      </a:r>
                      <a:r>
                        <a:rPr lang="en-US" sz="1100" dirty="0">
                          <a:effectLst/>
                        </a:rPr>
                        <a:t>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read():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354388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354388" y="2938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559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Activator – Main program, deals with connection and timer</a:t>
            </a:r>
          </a:p>
          <a:p>
            <a:pPr lvl="1"/>
            <a:r>
              <a:rPr lang="en-US" dirty="0" smtClean="0"/>
              <a:t>Driver – controls Robot movement and access to hardware</a:t>
            </a:r>
          </a:p>
          <a:p>
            <a:pPr lvl="1"/>
            <a:r>
              <a:rPr lang="en-US" dirty="0" err="1" smtClean="0"/>
              <a:t>MessageHandler</a:t>
            </a:r>
            <a:r>
              <a:rPr lang="en-US" dirty="0" smtClean="0"/>
              <a:t> – deals with decoding and creating messages</a:t>
            </a:r>
            <a:endParaRPr lang="en-US" dirty="0"/>
          </a:p>
          <a:p>
            <a:r>
              <a:rPr lang="en-US" dirty="0" smtClean="0"/>
              <a:t>Information Hidden</a:t>
            </a:r>
          </a:p>
          <a:p>
            <a:pPr lvl="1"/>
            <a:r>
              <a:rPr lang="en-US" dirty="0" smtClean="0"/>
              <a:t>How the robot is being controlled</a:t>
            </a:r>
          </a:p>
          <a:p>
            <a:pPr lvl="1"/>
            <a:r>
              <a:rPr lang="en-US" dirty="0" smtClean="0"/>
              <a:t>How messages are created and decoded, and what they mean in terms of </a:t>
            </a:r>
            <a:r>
              <a:rPr lang="en-US" smtClean="0"/>
              <a:t>robot movement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236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design features for debugger</a:t>
            </a:r>
          </a:p>
          <a:p>
            <a:pPr lvl="1"/>
            <a:r>
              <a:rPr lang="en-US" dirty="0" smtClean="0"/>
              <a:t>Methods for setting break points, displaying variables, etc.</a:t>
            </a:r>
          </a:p>
          <a:p>
            <a:r>
              <a:rPr lang="en-US" dirty="0" smtClean="0"/>
              <a:t>Add details for connection</a:t>
            </a:r>
          </a:p>
          <a:p>
            <a:pPr lvl="1"/>
            <a:r>
              <a:rPr lang="en-US" dirty="0" smtClean="0"/>
              <a:t>Everything the </a:t>
            </a:r>
            <a:r>
              <a:rPr lang="en-US" dirty="0" err="1" smtClean="0"/>
              <a:t>nxt</a:t>
            </a:r>
            <a:r>
              <a:rPr lang="en-US" dirty="0" smtClean="0"/>
              <a:t> needs to create a connection</a:t>
            </a:r>
          </a:p>
          <a:p>
            <a:r>
              <a:rPr lang="en-US" dirty="0" smtClean="0"/>
              <a:t>Add details for timer</a:t>
            </a:r>
          </a:p>
          <a:p>
            <a:pPr lvl="1"/>
            <a:r>
              <a:rPr lang="en-US" dirty="0" smtClean="0"/>
              <a:t>Research java timer classes/methods</a:t>
            </a:r>
          </a:p>
          <a:p>
            <a:r>
              <a:rPr lang="en-US" dirty="0" smtClean="0"/>
              <a:t>Possibly add fields to Message Handler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231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/>
          </a:bodyPr>
          <a:lstStyle/>
          <a:p>
            <a:r>
              <a:rPr lang="en-US" dirty="0" smtClean="0"/>
              <a:t>Time spent on design</a:t>
            </a:r>
          </a:p>
          <a:p>
            <a:pPr lvl="1"/>
            <a:r>
              <a:rPr lang="en-US" dirty="0" smtClean="0"/>
              <a:t>Approx. 2 hours discussing high level design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Sending multiple messages/acknowledgements</a:t>
            </a:r>
          </a:p>
          <a:p>
            <a:pPr lvl="1"/>
            <a:r>
              <a:rPr lang="en-US" dirty="0" smtClean="0"/>
              <a:t>Decoding messages</a:t>
            </a:r>
          </a:p>
          <a:p>
            <a:r>
              <a:rPr lang="en-US" dirty="0" smtClean="0"/>
              <a:t>Major Risks</a:t>
            </a:r>
          </a:p>
          <a:p>
            <a:pPr lvl="1"/>
            <a:r>
              <a:rPr lang="en-US" dirty="0" smtClean="0"/>
              <a:t>Should we allow sending multiple messages before receiving an acknowledgment?</a:t>
            </a:r>
          </a:p>
          <a:p>
            <a:pPr lvl="1"/>
            <a:r>
              <a:rPr lang="en-US" dirty="0" smtClean="0"/>
              <a:t>How to decode message in Message Handler Class for use in Driver class to implement action</a:t>
            </a:r>
          </a:p>
          <a:p>
            <a:pPr lvl="1"/>
            <a:r>
              <a:rPr lang="en-US" dirty="0" smtClean="0"/>
              <a:t>Design details of debugger – how to set breakpoints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824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599</TotalTime>
  <Words>368</Words>
  <Application>Microsoft Macintosh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Roboticorp: Design</vt:lpstr>
      <vt:lpstr>Overview of Design Documentation</vt:lpstr>
      <vt:lpstr>Use of UML</vt:lpstr>
      <vt:lpstr>UML Cont.</vt:lpstr>
      <vt:lpstr>Classes</vt:lpstr>
      <vt:lpstr>Anticipated Changes</vt:lpstr>
      <vt:lpstr>Management Information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Laura Morgan</cp:lastModifiedBy>
  <cp:revision>18</cp:revision>
  <dcterms:created xsi:type="dcterms:W3CDTF">2013-03-18T19:25:18Z</dcterms:created>
  <dcterms:modified xsi:type="dcterms:W3CDTF">2013-03-18T19:34:16Z</dcterms:modified>
</cp:coreProperties>
</file>