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2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Robitcorp</a:t>
            </a:r>
            <a:r>
              <a:rPr lang="en-US" b="1" dirty="0" smtClean="0"/>
              <a:t>:</a:t>
            </a:r>
            <a:r>
              <a:rPr lang="en-US" dirty="0" smtClean="0"/>
              <a:t> Robot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Bertoglio</a:t>
            </a:r>
            <a:r>
              <a:rPr lang="en-US" dirty="0"/>
              <a:t>, Catherine </a:t>
            </a:r>
            <a:r>
              <a:rPr lang="en-US" dirty="0" err="1"/>
              <a:t>Dworak</a:t>
            </a:r>
            <a:r>
              <a:rPr lang="en-US" dirty="0"/>
              <a:t>, Steven Hauser, </a:t>
            </a:r>
            <a:r>
              <a:rPr lang="en-US" dirty="0" err="1"/>
              <a:t>Jireh</a:t>
            </a:r>
            <a:r>
              <a:rPr lang="en-US" dirty="0"/>
              <a:t> </a:t>
            </a:r>
            <a:r>
              <a:rPr lang="en-US" dirty="0" err="1"/>
              <a:t>Miaw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Laura Morgan</a:t>
            </a:r>
          </a:p>
        </p:txBody>
      </p:sp>
    </p:spTree>
    <p:extLst>
      <p:ext uri="{BB962C8B-B14F-4D97-AF65-F5344CB8AC3E}">
        <p14:creationId xmlns:p14="http://schemas.microsoft.com/office/powerpoint/2010/main" val="109238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 of robot (front, back, right, left)</a:t>
            </a:r>
          </a:p>
          <a:p>
            <a:r>
              <a:rPr lang="en-US" dirty="0" smtClean="0"/>
              <a:t>speed of robot (up, down), speed modes (low, medium high)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from sensors</a:t>
            </a:r>
          </a:p>
          <a:p>
            <a:pPr lvl="1"/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camera view</a:t>
            </a:r>
          </a:p>
          <a:p>
            <a:r>
              <a:rPr lang="en-US" dirty="0" smtClean="0"/>
              <a:t>location of robot on map</a:t>
            </a:r>
          </a:p>
          <a:p>
            <a:r>
              <a:rPr lang="en-US" dirty="0" smtClean="0"/>
              <a:t>robot status</a:t>
            </a:r>
          </a:p>
          <a:p>
            <a:r>
              <a:rPr lang="en-US" dirty="0" smtClean="0"/>
              <a:t>motor status (3 motors)</a:t>
            </a:r>
          </a:p>
          <a:p>
            <a:r>
              <a:rPr lang="en-US" dirty="0" smtClean="0"/>
              <a:t>data log (info about robot movement)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status (on/off)</a:t>
            </a:r>
          </a:p>
          <a:p>
            <a:r>
              <a:rPr lang="en-US" dirty="0" smtClean="0"/>
              <a:t>robot route</a:t>
            </a:r>
          </a:p>
          <a:p>
            <a:r>
              <a:rPr lang="en-US" dirty="0" smtClean="0"/>
              <a:t>autopilot (on/off)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 Mock Up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9" y="1295400"/>
            <a:ext cx="8888066" cy="53728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262579"/>
              </p:ext>
            </p:extLst>
          </p:nvPr>
        </p:nvGraphicFramePr>
        <p:xfrm>
          <a:off x="7772400" y="457200"/>
          <a:ext cx="92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4" imgW="927360" imgH="685800" progId="Package">
                  <p:embed/>
                </p:oleObj>
              </mc:Choice>
              <mc:Fallback>
                <p:oleObj name="Packager Shell Object" showAsIcon="1" r:id="rId4" imgW="927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457200"/>
                        <a:ext cx="927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8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route</a:t>
            </a:r>
          </a:p>
          <a:p>
            <a:r>
              <a:rPr lang="en-US" dirty="0" smtClean="0"/>
              <a:t>autopilot</a:t>
            </a:r>
          </a:p>
          <a:p>
            <a:r>
              <a:rPr lang="en-US" dirty="0" smtClean="0"/>
              <a:t>map of current location (possibly including where it has been)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meetings</a:t>
            </a:r>
          </a:p>
          <a:p>
            <a:r>
              <a:rPr lang="en-US" dirty="0" smtClean="0"/>
              <a:t>Difficulties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129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</vt:lpstr>
      <vt:lpstr>Robitcorp: Robot Control</vt:lpstr>
      <vt:lpstr>User Interface: Control</vt:lpstr>
      <vt:lpstr>User Interface: View</vt:lpstr>
      <vt:lpstr>User Interface: Set</vt:lpstr>
      <vt:lpstr>Visual Basic Mock Up</vt:lpstr>
      <vt:lpstr>Use Cases</vt:lpstr>
      <vt:lpstr>Special Capabilities</vt:lpstr>
      <vt:lpstr>Functional Description</vt:lpstr>
      <vt:lpstr>Management Report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Robitcorp: Robot Control</dc:title>
  <dc:creator>Student</dc:creator>
  <cp:lastModifiedBy>Student</cp:lastModifiedBy>
  <cp:revision>3</cp:revision>
  <dcterms:created xsi:type="dcterms:W3CDTF">2013-02-10T19:09:08Z</dcterms:created>
  <dcterms:modified xsi:type="dcterms:W3CDTF">2013-02-10T19:56:07Z</dcterms:modified>
</cp:coreProperties>
</file>