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1" lang="pt-BR" sz="2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1" lang="pt-BR" sz="24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1" lang="pt-B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1" lang="pt-B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1" lang="pt-B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1" lang="pt-B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D506B30-CF7F-494B-96F4-52B5D79753D4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seleniumhq.org/projects/webdriver/" TargetMode="External"/><Relationship Id="rId2" Type="http://schemas.openxmlformats.org/officeDocument/2006/relationships/hyperlink" Target="http://ar.cetesb.sp.gov.br/qualar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360" y="3168000"/>
            <a:ext cx="9071640" cy="12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QASP – Estimativa da qualidade do ar na cidade de São Paulo</a:t>
            </a:r>
            <a:endParaRPr b="0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179360" y="648000"/>
            <a:ext cx="77580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Trabalho Supervisionado de Formatura</a:t>
            </a:r>
            <a:endParaRPr b="0" lang="pt-BR" sz="32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3817440" y="5638320"/>
            <a:ext cx="28904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Diego Martos Buoro</a:t>
            </a:r>
            <a:endParaRPr b="0" lang="pt-BR" sz="32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1107000" y="6128640"/>
            <a:ext cx="7866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Orientação: Prof. Dr. Alfredo Goldman vel Lejbman</a:t>
            </a:r>
            <a:endParaRPr b="0" lang="pt-BR" sz="32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</a:t>
            </a:r>
            <a:r>
              <a:rPr b="0" lang="pt-BR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Prof. Dr. Rômulo Cássio de Moraes Bertuzzi</a:t>
            </a:r>
            <a:endParaRPr b="0" lang="pt-BR" sz="32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 Gerador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63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Feito em Python e indispensável ao app, </a:t>
            </a:r>
            <a:r>
              <a:rPr b="1" lang="pt-BR" sz="3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salva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b="1" lang="pt-BR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disponibiliza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os dados atualizados.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de Dados: Dicionário Ordenado (Nome da Estação, “select”).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Ferramentas: </a:t>
            </a:r>
            <a:r>
              <a:rPr b="1" lang="pt-BR" sz="3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Selenium Web Driver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pt-BR" sz="3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pt-BR" sz="3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Beautiful Soup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pt-BR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Protocolo de Transferência de Arquivos 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(FTP).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Automatização: Cron.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3132000"/>
            <a:ext cx="9071640" cy="36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Operacional Linux para dispositivos móveis.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Instalação via .apk, funcionamento por Java (Máquina Virtual).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Layout: XML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IDE: </a:t>
            </a:r>
            <a:r>
              <a:rPr b="0" lang="pt-BR" sz="3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Studio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 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Eclipse(ADT).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325760" y="1440000"/>
            <a:ext cx="1428480" cy="14284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Aplicativo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440000"/>
            <a:ext cx="453600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Ícone: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198160" y="2270160"/>
            <a:ext cx="1185840" cy="11858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976000" y="1440000"/>
            <a:ext cx="3240000" cy="5760000"/>
          </a:xfrm>
          <a:prstGeom prst="rect">
            <a:avLst/>
          </a:prstGeom>
          <a:ln>
            <a:noFill/>
          </a:ln>
        </p:spPr>
      </p:pic>
      <p:sp>
        <p:nvSpPr>
          <p:cNvPr id="80" name="TextShape 3"/>
          <p:cNvSpPr txBox="1"/>
          <p:nvPr/>
        </p:nvSpPr>
        <p:spPr>
          <a:xfrm>
            <a:off x="360000" y="4208760"/>
            <a:ext cx="4752000" cy="29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Versão necessária: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Jelly Bean(4,1 ou mais)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080000" y="936000"/>
            <a:ext cx="7769880" cy="59047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20000" y="288000"/>
            <a:ext cx="3963960" cy="70473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400000" y="280440"/>
            <a:ext cx="3891960" cy="69195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Referências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Poluição do ar é mais fatal que acidente de trânsito em sp, Apr 2014. URL: </a:t>
            </a:r>
            <a:r>
              <a:rPr b="0" lang="pt-BR" sz="22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exame.abril.com.br/mundo/poluicao-do-ar-mata-mais-que-acidente-de-transito-em-sp/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Selenium Web Driver URL:</a:t>
            </a:r>
            <a:r>
              <a:rPr b="0" lang="pt-BR" sz="22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2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http://www.seleniumhq.org/projects/webdriver/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Beautiful Soup. URL: </a:t>
            </a:r>
            <a:r>
              <a:rPr b="0" lang="pt-BR" sz="22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exame.abril.com.br/mundo/poluicao-do-ar-mata-mais-que-acidente-de-transito-em-sp/</a:t>
            </a:r>
            <a:r>
              <a:rPr b="0" lang="pt-BR" sz="2200" spc="-1" strike="noStrike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Qualar. URL: </a:t>
            </a:r>
            <a:r>
              <a:rPr b="0" lang="pt-BR" sz="22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http://ar.cetesb.sp.gov.br/qualar/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Studio. URL: </a:t>
            </a:r>
            <a:r>
              <a:rPr b="0" lang="pt-BR" sz="22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https://developer.android.com/studio/index.html?hl=pt-br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Programação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Poluição do Ar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Poluentes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Geodésia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Inverso da Potência das Distâncias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 Gerador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Aplicativo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84600" y="475200"/>
            <a:ext cx="6310800" cy="42048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76360" y="5256000"/>
            <a:ext cx="9071640" cy="153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4,6 mil vítimas (Anualmente)</a:t>
            </a:r>
            <a:endParaRPr b="0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Dados da poluição do ar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33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QUALAR (CETESB)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Burocrático acesso das informações.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Recomendações de prevenção é baseado apenas na qualidade do ar.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 de medição das estações é limitada.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Poluentes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12000" y="1661040"/>
            <a:ext cx="8856000" cy="7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Quem representa essa poluição atmosférica?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865880" y="2546640"/>
            <a:ext cx="6348600" cy="1269360"/>
          </a:xfrm>
          <a:prstGeom prst="rect">
            <a:avLst/>
          </a:prstGeom>
          <a:ln>
            <a:noFill/>
          </a:ln>
        </p:spPr>
      </p:pic>
      <p:sp>
        <p:nvSpPr>
          <p:cNvPr id="52" name="TextShape 3"/>
          <p:cNvSpPr txBox="1"/>
          <p:nvPr/>
        </p:nvSpPr>
        <p:spPr>
          <a:xfrm>
            <a:off x="836280" y="4248000"/>
            <a:ext cx="840744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Estações medem (Índice) de pelo menos 1 dos poluentes.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 de interesse: RMSP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Possíveis efeitos vêm desde a tosse até derrames e doenças no coração.</a:t>
            </a: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Geodésia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553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Estudo geográfico da Terra.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 do sistema de coordenadas geográficas: Latitude(φ) e Longitude(γ).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 a distância entre dois pontos em “linha reta”? (Círculo Máximo)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528000" y="4433760"/>
            <a:ext cx="2838240" cy="2838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32360" y="1152000"/>
            <a:ext cx="9071640" cy="496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Obtenção do endereço pelo cruzamento de informações de satélites.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373200" y="3235320"/>
            <a:ext cx="3339000" cy="297072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-432000" y="1008000"/>
            <a:ext cx="9864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Posicionamento Global (GPS)</a:t>
            </a:r>
            <a:endParaRPr b="0" lang="pt-BR" sz="32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40480" y="1368000"/>
            <a:ext cx="7799040" cy="93600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0" y="2880000"/>
            <a:ext cx="10080000" cy="54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obter 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d: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967320" y="3816000"/>
            <a:ext cx="8145720" cy="118080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360000" y="5472000"/>
            <a:ext cx="9432000" cy="12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Problema: Qual valor de R? </a:t>
            </a:r>
            <a:r>
              <a:rPr b="0" lang="pt-BR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(6356km &lt;= R &lt;= 6378km)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fórmula assume que a Terra é uma esfera</a:t>
            </a: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-1656000" y="677880"/>
            <a:ext cx="794664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Fórmula de Haversine</a:t>
            </a:r>
            <a:endParaRPr b="0" lang="pt-BR" sz="32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2880000" y="2808000"/>
            <a:ext cx="2808000" cy="6580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Inverso da Potência das Distâncias</a:t>
            </a:r>
            <a:endParaRPr b="0" lang="pt-BR" sz="44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 o conjunto [(x1,u(x1)),…,(xn,u(xn))], onde i = 1, 2, …, n, então:</a:t>
            </a:r>
            <a:endParaRPr b="1" lang="pt-BR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7" name="Formula 3"/>
              <p:cNvSpPr txBox="1"/>
              <p:nvPr/>
            </p:nvSpPr>
            <p:spPr>
              <a:xfrm>
                <a:off x="784800" y="1522800"/>
                <a:ext cx="5908680" cy="92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u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:</m:t>
                    </m:r>
                    <m:r>
                      <m:t xml:space="preserve">x</m:t>
                    </m:r>
                    <m:r>
                      <m:t xml:space="preserve">→</m:t>
                    </m:r>
                    <m:r>
                      <m:t xml:space="preserve">ℝ</m:t>
                    </m:r>
                    <m:r>
                      <m:t xml:space="preserve">,</m:t>
                    </m:r>
                    <m:r>
                      <m:t xml:space="preserve">x</m:t>
                    </m:r>
                    <m:r>
                      <m:t xml:space="preserve">∈</m:t>
                    </m:r>
                    <m:sSup>
                      <m:e>
                        <m:r>
                          <m:t xml:space="preserve">ℝ</m:t>
                        </m:r>
                      </m:e>
                      <m:sup>
                        <m:r>
                          <m:t xml:space="preserve">N</m:t>
                        </m:r>
                      </m:sup>
                    </m:sSup>
                    <m:r>
                      <m:t xml:space="preserve">⊂</m:t>
                    </m:r>
                    <m:r>
                      <m:t xml:space="preserve">D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44000" y="3522960"/>
            <a:ext cx="3960000" cy="21650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864000" y="5832000"/>
            <a:ext cx="2547720" cy="10080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4758840" y="4032000"/>
            <a:ext cx="3809160" cy="25390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2016-11-12T15:21:06Z</dcterms:created>
  <dc:creator/>
  <dc:description/>
  <dc:language>pt-BR</dc:language>
  <cp:lastModifiedBy/>
  <dcterms:modified xsi:type="dcterms:W3CDTF">2016-11-15T21:07:31Z</dcterms:modified>
  <cp:revision>13</cp:revision>
  <dc:subject/>
  <dc:title/>
</cp:coreProperties>
</file>