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7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2CD6F-5462-4872-943A-E7876473050F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713A4-C79B-4353-9EEB-2201B21AD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377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713A4-C79B-4353-9EEB-2201B21AD02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348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http://www.w3schools.com/html/html_layout.asp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713A4-C79B-4353-9EEB-2201B21AD02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8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A63D-F8CA-4513-A9FD-27003D548957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C359CC-9C14-435A-98B9-F64AC43061E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A63D-F8CA-4513-A9FD-27003D548957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359CC-9C14-435A-98B9-F64AC43061E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A63D-F8CA-4513-A9FD-27003D548957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359CC-9C14-435A-98B9-F64AC43061E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A63D-F8CA-4513-A9FD-27003D548957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359CC-9C14-435A-98B9-F64AC43061E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A63D-F8CA-4513-A9FD-27003D548957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359CC-9C14-435A-98B9-F64AC43061E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A63D-F8CA-4513-A9FD-27003D548957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359CC-9C14-435A-98B9-F64AC43061E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A63D-F8CA-4513-A9FD-27003D548957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359CC-9C14-435A-98B9-F64AC43061E8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A63D-F8CA-4513-A9FD-27003D548957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359CC-9C14-435A-98B9-F64AC43061E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A63D-F8CA-4513-A9FD-27003D548957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359CC-9C14-435A-98B9-F64AC43061E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A63D-F8CA-4513-A9FD-27003D548957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359CC-9C14-435A-98B9-F64AC43061E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A63D-F8CA-4513-A9FD-27003D548957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359CC-9C14-435A-98B9-F64AC43061E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261A63D-F8CA-4513-A9FD-27003D548957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1C359CC-9C14-435A-98B9-F64AC43061E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Cascading Style Sheets.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70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You’ll end up with the same results as before! 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So guess what time to try it!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In </a:t>
            </a:r>
            <a:r>
              <a:rPr lang="en-GB" dirty="0" err="1" smtClean="0">
                <a:solidFill>
                  <a:schemeClr val="tx1"/>
                </a:solidFill>
              </a:rPr>
              <a:t>dreamweaver</a:t>
            </a:r>
            <a:r>
              <a:rPr lang="en-GB" dirty="0" smtClean="0">
                <a:solidFill>
                  <a:schemeClr val="tx1"/>
                </a:solidFill>
              </a:rPr>
              <a:t> click “File” then “New” and chose the CSS option. </a:t>
            </a:r>
          </a:p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3" t="23818" r="26822" b="27376"/>
          <a:stretch/>
        </p:blipFill>
        <p:spPr bwMode="auto">
          <a:xfrm>
            <a:off x="2339752" y="3388244"/>
            <a:ext cx="4824536" cy="316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131840" y="4365104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09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When you save it call it basic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You will also need a new html file and call it </a:t>
            </a:r>
          </a:p>
          <a:p>
            <a:pPr marL="0" indent="0" algn="ctr">
              <a:buNone/>
            </a:pPr>
            <a:r>
              <a:rPr lang="en-GB" dirty="0" smtClean="0">
                <a:solidFill>
                  <a:schemeClr val="tx1"/>
                </a:solidFill>
              </a:rPr>
              <a:t>basic </a:t>
            </a:r>
            <a:r>
              <a:rPr lang="en-GB" dirty="0" err="1" smtClean="0">
                <a:solidFill>
                  <a:schemeClr val="tx1"/>
                </a:solidFill>
              </a:rPr>
              <a:t>css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85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Things to Note.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When using an external style sheet you don’t need to write &lt;style&gt; &lt;/style&gt; around the styles you create. 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If you are creating a style you need a # before the name in the external style sheet. 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If you are adding values to a generic style e.g. &lt;h1&gt; you do not need the #.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I know it’s a lot to remember but it will become second nature. 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08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try that now.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Lets just change the &lt;h1&gt; for now and give it some colour!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Add to your external style sheet 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h1 { </a:t>
            </a:r>
            <a:r>
              <a:rPr lang="en-GB" dirty="0" err="1" smtClean="0">
                <a:solidFill>
                  <a:schemeClr val="tx1"/>
                </a:solidFill>
              </a:rPr>
              <a:t>color</a:t>
            </a:r>
            <a:r>
              <a:rPr lang="en-GB" dirty="0" smtClean="0">
                <a:solidFill>
                  <a:schemeClr val="tx1"/>
                </a:solidFill>
              </a:rPr>
              <a:t>: blue; }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Then if you are using your old web site see what happened to the colour of your text using h1.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If you made a new one add &lt;h1&gt; this should be blue &lt;/h1&gt; into your html body some where. 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58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that’s it? Never!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Thus far all we have seen with CSS is changing text and setting up some styles. Its good to have style!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But this isn't all this CSS is limited to oh no!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This concept of CSS extends on to positioning and size of elements in web pages. 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So time to tackle the next step!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Brace yourselves people this will warp your minds!</a:t>
            </a:r>
          </a:p>
        </p:txBody>
      </p:sp>
    </p:spTree>
    <p:extLst>
      <p:ext uri="{BB962C8B-B14F-4D97-AF65-F5344CB8AC3E}">
        <p14:creationId xmlns:p14="http://schemas.microsoft.com/office/powerpoint/2010/main" val="130507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We’ll K.I.S.S it.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Positioning is one of the hardest things to get your head around in CSS so that’ll be a lesson all to itself so to be nice I’ve given you your positioning elements. 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What I want to focus on next is creating a basic page using CSS to get you away from using tables</a:t>
            </a:r>
            <a:r>
              <a:rPr lang="en-GB" dirty="0" smtClean="0">
                <a:solidFill>
                  <a:schemeClr val="tx1"/>
                </a:solidFill>
              </a:rPr>
              <a:t>….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1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beginning.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034680" cy="4525963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Right now in your basic CSS you will need to add the following elements. 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so here is a nice list for you to type in.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556792"/>
            <a:ext cx="2170584" cy="4913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solidFill>
                  <a:schemeClr val="tx1"/>
                </a:solidFill>
              </a:rPr>
              <a:t>#header {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solidFill>
                  <a:schemeClr val="tx1"/>
                </a:solidFill>
              </a:rPr>
              <a:t>   background: blue;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solidFill>
                  <a:schemeClr val="tx1"/>
                </a:solidFill>
              </a:rPr>
              <a:t>   width: 100%;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solidFill>
                  <a:schemeClr val="tx1"/>
                </a:solidFill>
              </a:rPr>
              <a:t>}</a:t>
            </a:r>
          </a:p>
          <a:p>
            <a:endParaRPr lang="en-GB" sz="1200" dirty="0" smtClean="0">
              <a:solidFill>
                <a:schemeClr val="tx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solidFill>
                  <a:schemeClr val="tx1"/>
                </a:solidFill>
              </a:rPr>
              <a:t>#</a:t>
            </a:r>
            <a:r>
              <a:rPr lang="en-GB" sz="1200" dirty="0" err="1" smtClean="0">
                <a:solidFill>
                  <a:schemeClr val="tx1"/>
                </a:solidFill>
              </a:rPr>
              <a:t>leftcolumn</a:t>
            </a:r>
            <a:r>
              <a:rPr lang="en-GB" sz="1200" dirty="0" smtClean="0">
                <a:solidFill>
                  <a:schemeClr val="tx1"/>
                </a:solidFill>
              </a:rPr>
              <a:t> {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solidFill>
                  <a:schemeClr val="tx1"/>
                </a:solidFill>
              </a:rPr>
              <a:t>    background: red;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solidFill>
                  <a:schemeClr val="tx1"/>
                </a:solidFill>
              </a:rPr>
              <a:t>    float: left;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solidFill>
                  <a:schemeClr val="tx1"/>
                </a:solidFill>
              </a:rPr>
              <a:t>    width: 25%;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solidFill>
                  <a:schemeClr val="tx1"/>
                </a:solidFill>
              </a:rPr>
              <a:t>    height: 700px;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solidFill>
                  <a:schemeClr val="tx1"/>
                </a:solidFill>
              </a:rPr>
              <a:t>}</a:t>
            </a:r>
          </a:p>
          <a:p>
            <a:endParaRPr lang="en-GB" sz="1200" dirty="0" smtClean="0">
              <a:solidFill>
                <a:schemeClr val="tx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solidFill>
                  <a:schemeClr val="tx1"/>
                </a:solidFill>
              </a:rPr>
              <a:t>#content {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solidFill>
                  <a:schemeClr val="tx1"/>
                </a:solidFill>
              </a:rPr>
              <a:t>    background: black;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solidFill>
                  <a:schemeClr val="tx1"/>
                </a:solidFill>
              </a:rPr>
              <a:t>    float: left;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solidFill>
                  <a:schemeClr val="tx1"/>
                </a:solidFill>
              </a:rPr>
              <a:t>    width: 75%;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solidFill>
                  <a:schemeClr val="tx1"/>
                </a:solidFill>
              </a:rPr>
              <a:t>    height: 700px;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solidFill>
                  <a:schemeClr val="tx1"/>
                </a:solidFill>
              </a:rPr>
              <a:t>}</a:t>
            </a:r>
          </a:p>
          <a:p>
            <a:endParaRPr lang="en-GB" sz="1200" dirty="0" smtClean="0">
              <a:solidFill>
                <a:schemeClr val="tx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solidFill>
                  <a:schemeClr val="tx1"/>
                </a:solidFill>
              </a:rPr>
              <a:t>#footer {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solidFill>
                  <a:schemeClr val="tx1"/>
                </a:solidFill>
              </a:rPr>
              <a:t>    background: green;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solidFill>
                  <a:schemeClr val="tx1"/>
                </a:solidFill>
              </a:rPr>
              <a:t>    clear: both;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solidFill>
                  <a:schemeClr val="tx1"/>
                </a:solidFill>
              </a:rPr>
              <a:t>    width: 100%;</a:t>
            </a:r>
          </a:p>
          <a:p>
            <a:pPr marL="0" indent="0">
              <a:buFont typeface="Arial" pitchFamily="34" charset="0"/>
              <a:buNone/>
            </a:pPr>
            <a:r>
              <a:rPr lang="en-GB" sz="1200" dirty="0" smtClean="0">
                <a:solidFill>
                  <a:schemeClr val="tx1"/>
                </a:solidFill>
              </a:rPr>
              <a:t>}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23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 Paul!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So now you have some elements but we need to actually see what all this does.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TO THE HTML WE GO!!!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In your basic css.html page you will need to add 5 things to it to make it all work. 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1 – Link in the external CSS page.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2 to 5 – 4 “div tags” to display all your hard typing.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Which look like…… 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78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typing.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 the head we need:</a:t>
            </a:r>
          </a:p>
          <a:p>
            <a:r>
              <a:rPr lang="en-US" dirty="0">
                <a:solidFill>
                  <a:schemeClr val="tx1"/>
                </a:solidFill>
              </a:rPr>
              <a:t>&lt;link </a:t>
            </a:r>
            <a:r>
              <a:rPr lang="en-US" dirty="0" err="1">
                <a:solidFill>
                  <a:schemeClr val="tx1"/>
                </a:solidFill>
              </a:rPr>
              <a:t>rel</a:t>
            </a:r>
            <a:r>
              <a:rPr lang="en-US" dirty="0">
                <a:solidFill>
                  <a:schemeClr val="tx1"/>
                </a:solidFill>
              </a:rPr>
              <a:t>="</a:t>
            </a:r>
            <a:r>
              <a:rPr lang="en-US" dirty="0" err="1">
                <a:solidFill>
                  <a:schemeClr val="tx1"/>
                </a:solidFill>
              </a:rPr>
              <a:t>stylesheet</a:t>
            </a:r>
            <a:r>
              <a:rPr lang="en-US" dirty="0">
                <a:solidFill>
                  <a:schemeClr val="tx1"/>
                </a:solidFill>
              </a:rPr>
              <a:t>" type="text/</a:t>
            </a:r>
            <a:r>
              <a:rPr lang="en-US" dirty="0" err="1">
                <a:solidFill>
                  <a:schemeClr val="tx1"/>
                </a:solidFill>
              </a:rPr>
              <a:t>css</a:t>
            </a:r>
            <a:r>
              <a:rPr lang="en-US" dirty="0">
                <a:solidFill>
                  <a:schemeClr val="tx1"/>
                </a:solidFill>
              </a:rPr>
              <a:t>"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</a:t>
            </a:r>
            <a:r>
              <a:rPr lang="en-US" dirty="0" smtClean="0">
                <a:solidFill>
                  <a:schemeClr val="tx1"/>
                </a:solidFill>
              </a:rPr>
              <a:t>basic.css</a:t>
            </a:r>
            <a:r>
              <a:rPr lang="en-US" dirty="0">
                <a:solidFill>
                  <a:schemeClr val="tx1"/>
                </a:solidFill>
              </a:rPr>
              <a:t>"&gt;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In the body we need: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chemeClr val="tx1"/>
                </a:solidFill>
              </a:rPr>
              <a:t>div id="header"&gt;Header&lt;/div&gt;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chemeClr val="tx1"/>
                </a:solidFill>
              </a:rPr>
              <a:t>div id="</a:t>
            </a:r>
            <a:r>
              <a:rPr lang="en-US" dirty="0" err="1">
                <a:solidFill>
                  <a:schemeClr val="tx1"/>
                </a:solidFill>
              </a:rPr>
              <a:t>leftcolumn</a:t>
            </a:r>
            <a:r>
              <a:rPr lang="en-US" dirty="0">
                <a:solidFill>
                  <a:schemeClr val="tx1"/>
                </a:solidFill>
              </a:rPr>
              <a:t>"&gt;Left Column&lt;/div&gt;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chemeClr val="tx1"/>
                </a:solidFill>
              </a:rPr>
              <a:t>div id="content"&gt;Content&lt;/div&gt;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chemeClr val="tx1"/>
                </a:solidFill>
              </a:rPr>
              <a:t>div id="footer"&gt;Footer&lt;/div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Once you enter all that in save it and preview and you should end up with 4 boxes that look like something from the 1980s. 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56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Something like this.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099" y="5805264"/>
            <a:ext cx="8229600" cy="637531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>
                <a:solidFill>
                  <a:schemeClr val="tx1"/>
                </a:solidFill>
              </a:rPr>
              <a:t>UGLY right?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6554550" cy="409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8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To put it bluntly it’s a set of rules the code has to follow.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You have done very similar things already an example would be changing the colour of some text. 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&lt;font color="red"&gt;This is some text!&lt;/</a:t>
            </a:r>
            <a:r>
              <a:rPr lang="en-US" dirty="0" smtClean="0">
                <a:solidFill>
                  <a:schemeClr val="tx1"/>
                </a:solidFill>
              </a:rPr>
              <a:t>font&gt;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This is some text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0438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to make it pretty.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want you to change it to look like this. 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9" t="30689" r="25908" b="27141"/>
          <a:stretch/>
        </p:blipFill>
        <p:spPr bwMode="auto">
          <a:xfrm>
            <a:off x="755576" y="2276872"/>
            <a:ext cx="7329169" cy="3949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582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do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Focus on one area at a time. 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Start at the head figure out what needs to change and add a rule to your div tag with which holds that content to make it look like it does in the picture.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You will need to possibly adjust some sizes this is done with width. (not too worried about this right now).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To make the navigation (on the left) you will need to adjust the html and either make a list or use &lt;p&gt; tags.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41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Extension Task.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In </a:t>
            </a:r>
            <a:r>
              <a:rPr lang="en-GB" dirty="0" err="1" smtClean="0">
                <a:solidFill>
                  <a:schemeClr val="tx1"/>
                </a:solidFill>
              </a:rPr>
              <a:t>DreamWeaver</a:t>
            </a:r>
            <a:r>
              <a:rPr lang="en-GB" dirty="0" smtClean="0">
                <a:solidFill>
                  <a:schemeClr val="tx1"/>
                </a:solidFill>
              </a:rPr>
              <a:t> go to page properties and adjust some of the link attributes. 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See if you can adjust it so the colour changes and the text becomes underlined. 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This should all be in the properties box. 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Once you have done this see what its added to the HTML in the head.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Now attempt to move that code to your external CSS page and make it work.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7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How is CSS Different.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Well we add some new rules.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Remember that the head holds all the knowledge and the body shows it? Its time to use your head again!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Placing this in the head will create a style called red that when used will turn text red. </a:t>
            </a:r>
            <a:endParaRPr lang="en-GB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s-ES" dirty="0">
                <a:solidFill>
                  <a:schemeClr val="tx1"/>
                </a:solidFill>
              </a:rPr>
              <a:t>&lt;</a:t>
            </a:r>
            <a:r>
              <a:rPr lang="es-ES" dirty="0" err="1">
                <a:solidFill>
                  <a:schemeClr val="tx1"/>
                </a:solidFill>
              </a:rPr>
              <a:t>style</a:t>
            </a:r>
            <a:r>
              <a:rPr lang="es-ES" dirty="0">
                <a:solidFill>
                  <a:schemeClr val="tx1"/>
                </a:solidFill>
              </a:rPr>
              <a:t>&gt;</a:t>
            </a:r>
          </a:p>
          <a:p>
            <a:pPr marL="0" indent="0" algn="ctr">
              <a:buNone/>
            </a:pPr>
            <a:r>
              <a:rPr lang="es-ES" dirty="0">
                <a:solidFill>
                  <a:schemeClr val="tx1"/>
                </a:solidFill>
              </a:rPr>
              <a:t>#red {</a:t>
            </a:r>
          </a:p>
          <a:p>
            <a:pPr marL="0" indent="0" algn="ctr">
              <a:buNone/>
            </a:pPr>
            <a:r>
              <a:rPr lang="es-ES" dirty="0">
                <a:solidFill>
                  <a:schemeClr val="tx1"/>
                </a:solidFill>
              </a:rPr>
              <a:t>color: red;</a:t>
            </a:r>
          </a:p>
          <a:p>
            <a:pPr marL="0" indent="0" algn="ctr">
              <a:buNone/>
            </a:pPr>
            <a:r>
              <a:rPr lang="es-ES" dirty="0">
                <a:solidFill>
                  <a:schemeClr val="tx1"/>
                </a:solidFill>
              </a:rPr>
              <a:t>}</a:t>
            </a:r>
          </a:p>
          <a:p>
            <a:pPr marL="0" indent="0" algn="ctr">
              <a:buNone/>
            </a:pPr>
            <a:r>
              <a:rPr lang="es-ES" dirty="0">
                <a:solidFill>
                  <a:schemeClr val="tx1"/>
                </a:solidFill>
              </a:rPr>
              <a:t>&lt;/</a:t>
            </a:r>
            <a:r>
              <a:rPr lang="es-ES" dirty="0" err="1">
                <a:solidFill>
                  <a:schemeClr val="tx1"/>
                </a:solidFill>
              </a:rPr>
              <a:t>style</a:t>
            </a:r>
            <a:r>
              <a:rPr lang="es-ES" dirty="0">
                <a:solidFill>
                  <a:schemeClr val="tx1"/>
                </a:solidFill>
              </a:rPr>
              <a:t>&gt;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45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use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Now you have made your class called “red” you need to tell the code to use it.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How do we do that? With the I.D. function. E.g.</a:t>
            </a:r>
          </a:p>
          <a:p>
            <a:r>
              <a:rPr lang="en-US" dirty="0">
                <a:solidFill>
                  <a:schemeClr val="tx1"/>
                </a:solidFill>
              </a:rPr>
              <a:t>&lt;font id="red"&gt; this text should be red! &lt;/font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This outputs…………..</a:t>
            </a:r>
            <a:endParaRPr lang="en-GB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513" b="85761"/>
          <a:stretch/>
        </p:blipFill>
        <p:spPr bwMode="auto">
          <a:xfrm>
            <a:off x="3203848" y="3861048"/>
            <a:ext cx="2880320" cy="244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84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 wait! That’s not all!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It seems a lot of effort to go to simply to change the font colour right?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So why use it? Because we can add more than one thing in there! Oh yeah baby!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You want to change the size? The font? If its bold or underlined? You can put it all in the same class!</a:t>
            </a:r>
          </a:p>
          <a:p>
            <a:r>
              <a:rPr lang="en-US" dirty="0">
                <a:solidFill>
                  <a:schemeClr val="tx1"/>
                </a:solidFill>
              </a:rPr>
              <a:t>font-family: "Times New Roman", Times, serif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font-style</a:t>
            </a:r>
            <a:r>
              <a:rPr lang="en-GB" dirty="0">
                <a:solidFill>
                  <a:schemeClr val="tx1"/>
                </a:solidFill>
              </a:rPr>
              <a:t>: </a:t>
            </a:r>
            <a:r>
              <a:rPr lang="en-GB" dirty="0" smtClean="0">
                <a:solidFill>
                  <a:schemeClr val="tx1"/>
                </a:solidFill>
              </a:rPr>
              <a:t>italic;</a:t>
            </a:r>
          </a:p>
          <a:p>
            <a:r>
              <a:rPr lang="en-GB" dirty="0">
                <a:solidFill>
                  <a:schemeClr val="tx1"/>
                </a:solidFill>
              </a:rPr>
              <a:t>font-size: 14px</a:t>
            </a:r>
            <a:r>
              <a:rPr lang="en-GB" dirty="0" smtClean="0">
                <a:solidFill>
                  <a:schemeClr val="tx1"/>
                </a:solidFill>
              </a:rPr>
              <a:t>;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These are just some of the options you could use check out W3Schools for more options!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3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lets try it out!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60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GB" sz="3600" dirty="0" smtClean="0">
                <a:solidFill>
                  <a:schemeClr val="tx1"/>
                </a:solidFill>
              </a:rPr>
              <a:t>Try going back to one of the webpages you have used before and making a style and calling it in where you have changed the colour of text before. </a:t>
            </a:r>
            <a:endParaRPr lang="en-GB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18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is that it? No </a:t>
            </a:r>
            <a:r>
              <a:rPr lang="en-GB" dirty="0" err="1" smtClean="0"/>
              <a:t>No</a:t>
            </a:r>
            <a:r>
              <a:rPr lang="en-GB" dirty="0" smtClean="0"/>
              <a:t> </a:t>
            </a:r>
            <a:r>
              <a:rPr lang="en-GB" dirty="0" err="1" smtClean="0"/>
              <a:t>No</a:t>
            </a:r>
            <a:r>
              <a:rPr lang="en-GB" dirty="0" smtClean="0"/>
              <a:t> </a:t>
            </a:r>
            <a:r>
              <a:rPr lang="en-GB" dirty="0" err="1" smtClean="0"/>
              <a:t>No</a:t>
            </a:r>
            <a:r>
              <a:rPr lang="en-GB" dirty="0" smtClean="0"/>
              <a:t> </a:t>
            </a:r>
            <a:r>
              <a:rPr lang="en-GB" dirty="0" err="1" smtClean="0"/>
              <a:t>No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So as you can see using this process saves you time in writing out long lengths of code again and again.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But CSS can take this one step further. 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Thinking back to last week you can see that its easy to copy and paste things into new webpages etc. 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You can do this for all your styles buts its going to make your head HUGE!!! And your code messy.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Also think about if you want to change something? That’s a lot to go and edit so how do we get around this?</a:t>
            </a:r>
          </a:p>
        </p:txBody>
      </p:sp>
    </p:spTree>
    <p:extLst>
      <p:ext uri="{BB962C8B-B14F-4D97-AF65-F5344CB8AC3E}">
        <p14:creationId xmlns:p14="http://schemas.microsoft.com/office/powerpoint/2010/main" val="111666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External Style Sheets!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This is a place specifically for all the styles you create and it can be applied to all pages.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Meaning you can make a change here and it will apply to every page you have linked in the style sheet. Clever huh?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So how do they look? Basically the same. 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If you use </a:t>
            </a:r>
            <a:r>
              <a:rPr lang="en-GB" dirty="0" err="1" smtClean="0">
                <a:solidFill>
                  <a:schemeClr val="tx1"/>
                </a:solidFill>
              </a:rPr>
              <a:t>dreamweaver</a:t>
            </a:r>
            <a:r>
              <a:rPr lang="en-GB" dirty="0" smtClean="0">
                <a:solidFill>
                  <a:schemeClr val="tx1"/>
                </a:solidFill>
              </a:rPr>
              <a:t> you can tell it to make you a CSS document and you just have to define the styles in it. 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93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44028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If we take the style we made earlier and place it in the style sheet like so….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234" b="68471"/>
          <a:stretch/>
        </p:blipFill>
        <p:spPr bwMode="auto">
          <a:xfrm>
            <a:off x="179512" y="3140968"/>
            <a:ext cx="4205692" cy="309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753628" y="1628800"/>
            <a:ext cx="414402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>
                <a:solidFill>
                  <a:schemeClr val="tx1"/>
                </a:solidFill>
              </a:rPr>
              <a:t>Then add a line into the main code telling it where to find the CSS rules like so….. 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12" b="59392"/>
          <a:stretch/>
        </p:blipFill>
        <p:spPr bwMode="auto">
          <a:xfrm>
            <a:off x="4497450" y="3140968"/>
            <a:ext cx="4620897" cy="3420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932040" y="5085184"/>
            <a:ext cx="35283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52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113</TotalTime>
  <Words>1338</Words>
  <Application>Microsoft Office PowerPoint</Application>
  <PresentationFormat>On-screen Show (4:3)</PresentationFormat>
  <Paragraphs>153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Executive</vt:lpstr>
      <vt:lpstr>Cascading Style Sheets. </vt:lpstr>
      <vt:lpstr>What is it?</vt:lpstr>
      <vt:lpstr>So How is CSS Different. </vt:lpstr>
      <vt:lpstr>How to use it?</vt:lpstr>
      <vt:lpstr>But wait! That’s not all!</vt:lpstr>
      <vt:lpstr>So lets try it out!</vt:lpstr>
      <vt:lpstr>So is that it? No No No No No.</vt:lpstr>
      <vt:lpstr>External Style Sheets!</vt:lpstr>
      <vt:lpstr>PowerPoint Presentation</vt:lpstr>
      <vt:lpstr>PowerPoint Presentation</vt:lpstr>
      <vt:lpstr>PowerPoint Presentation</vt:lpstr>
      <vt:lpstr>Some Things to Note.</vt:lpstr>
      <vt:lpstr>So try that now.</vt:lpstr>
      <vt:lpstr>So that’s it? Never!</vt:lpstr>
      <vt:lpstr>We’ll K.I.S.S it.</vt:lpstr>
      <vt:lpstr>The beginning.</vt:lpstr>
      <vt:lpstr>Thanks Paul!</vt:lpstr>
      <vt:lpstr>Get typing. </vt:lpstr>
      <vt:lpstr>Something like this. </vt:lpstr>
      <vt:lpstr>Time to make it pretty. </vt:lpstr>
      <vt:lpstr>How to do it?</vt:lpstr>
      <vt:lpstr>Extension Task. </vt:lpstr>
    </vt:vector>
  </TitlesOfParts>
  <Company>Northbrook College Sussex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Sheets.</dc:title>
  <dc:creator>Paul Lewis</dc:creator>
  <cp:lastModifiedBy>Paul Lewis</cp:lastModifiedBy>
  <cp:revision>20</cp:revision>
  <dcterms:created xsi:type="dcterms:W3CDTF">2014-10-22T15:51:01Z</dcterms:created>
  <dcterms:modified xsi:type="dcterms:W3CDTF">2015-03-17T15:09:12Z</dcterms:modified>
</cp:coreProperties>
</file>