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/>
          <p:cNvSpPr txBox="1">
            <a:spLocks/>
          </p:cNvSpPr>
          <p:nvPr/>
        </p:nvSpPr>
        <p:spPr>
          <a:xfrm rot="16200000">
            <a:off x="8263132" y="3105782"/>
            <a:ext cx="1436948" cy="4020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Productor</a:t>
            </a:r>
          </a:p>
        </p:txBody>
      </p:sp>
      <p:pic>
        <p:nvPicPr>
          <p:cNvPr id="4" name="Imagen 3" descr="Macintosh HD:private:var:folders:yv:hb2rcs7d5l3glw1y7z6zjllr0000gn:T:TemporaryItems:logo-Grupo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8458" y="747713"/>
            <a:ext cx="4139565" cy="536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5"/>
          <p:cNvCxnSpPr/>
          <p:nvPr/>
        </p:nvCxnSpPr>
        <p:spPr>
          <a:xfrm>
            <a:off x="8780565" y="1258957"/>
            <a:ext cx="0" cy="4373217"/>
          </a:xfrm>
          <a:prstGeom prst="line">
            <a:avLst/>
          </a:prstGeom>
          <a:ln>
            <a:solidFill>
              <a:srgbClr val="C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702613" y="318051"/>
            <a:ext cx="3020550" cy="6056245"/>
          </a:xfrm>
          <a:prstGeom prst="rect">
            <a:avLst/>
          </a:prstGeom>
          <a:solidFill>
            <a:srgbClr val="C9373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3759536" y="2305878"/>
            <a:ext cx="2690311" cy="2181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9232883" y="2281032"/>
            <a:ext cx="2014331" cy="2051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82" y="2321604"/>
            <a:ext cx="1987432" cy="1987432"/>
          </a:xfrm>
          <a:prstGeom prst="rect">
            <a:avLst/>
          </a:prstGeom>
        </p:spPr>
      </p:pic>
      <p:sp>
        <p:nvSpPr>
          <p:cNvPr id="23" name="Marcador de texto 5"/>
          <p:cNvSpPr txBox="1">
            <a:spLocks/>
          </p:cNvSpPr>
          <p:nvPr/>
        </p:nvSpPr>
        <p:spPr>
          <a:xfrm rot="16200000">
            <a:off x="8409986" y="3274035"/>
            <a:ext cx="6579092" cy="4020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Grupo Garibay. Avenida Patria No 10 Ameca, Jalisco.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ítulo 3"/>
          <p:cNvSpPr txBox="1">
            <a:spLocks/>
          </p:cNvSpPr>
          <p:nvPr/>
        </p:nvSpPr>
        <p:spPr>
          <a:xfrm rot="16200000">
            <a:off x="6026148" y="2686295"/>
            <a:ext cx="4753040" cy="6553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Manuel quintero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47369" y="2404770"/>
            <a:ext cx="1983803" cy="19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/>
        </p:nvSpPr>
        <p:spPr>
          <a:xfrm>
            <a:off x="3980143" y="4064521"/>
            <a:ext cx="4753040" cy="6553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Manuel quintero</a:t>
            </a:r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4618655" y="4814942"/>
            <a:ext cx="1436948" cy="4020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Productor</a:t>
            </a:r>
          </a:p>
        </p:txBody>
      </p:sp>
      <p:pic>
        <p:nvPicPr>
          <p:cNvPr id="4" name="Imagen 3" descr="Macintosh HD:private:var:folders:yv:hb2rcs7d5l3glw1y7z6zjllr0000gn:T:TemporaryItems:logo-Grupo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9803"/>
            <a:ext cx="3268318" cy="441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5"/>
          <p:cNvCxnSpPr/>
          <p:nvPr/>
        </p:nvCxnSpPr>
        <p:spPr>
          <a:xfrm flipH="1">
            <a:off x="3980143" y="4691782"/>
            <a:ext cx="6025052" cy="25991"/>
          </a:xfrm>
          <a:prstGeom prst="line">
            <a:avLst/>
          </a:prstGeom>
          <a:ln>
            <a:solidFill>
              <a:srgbClr val="C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 rot="5400000">
            <a:off x="6192797" y="-2476203"/>
            <a:ext cx="3557047" cy="8509453"/>
          </a:xfrm>
          <a:prstGeom prst="rect">
            <a:avLst/>
          </a:prstGeom>
          <a:solidFill>
            <a:srgbClr val="C9373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618655" y="845163"/>
            <a:ext cx="2528185" cy="2923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Marcador de texto 5"/>
          <p:cNvSpPr txBox="1">
            <a:spLocks/>
          </p:cNvSpPr>
          <p:nvPr/>
        </p:nvSpPr>
        <p:spPr>
          <a:xfrm>
            <a:off x="3980143" y="5671306"/>
            <a:ext cx="7217944" cy="4020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Grupo Garibay. Avenida Patria No 10 Ameca, Jalisco.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76168" y="4121420"/>
            <a:ext cx="2326373" cy="244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89" y="4206501"/>
            <a:ext cx="2287063" cy="228706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723" y="1187488"/>
            <a:ext cx="2356047" cy="23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28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Medina</dc:creator>
  <cp:lastModifiedBy>Xavier Medina</cp:lastModifiedBy>
  <cp:revision>12</cp:revision>
  <dcterms:created xsi:type="dcterms:W3CDTF">2016-11-11T07:39:20Z</dcterms:created>
  <dcterms:modified xsi:type="dcterms:W3CDTF">2016-11-11T10:00:10Z</dcterms:modified>
</cp:coreProperties>
</file>