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sldIdLst>
    <p:sldId id="256" r:id="rId5"/>
    <p:sldId id="277" r:id="rId6"/>
    <p:sldId id="278" r:id="rId7"/>
    <p:sldId id="279" r:id="rId8"/>
    <p:sldId id="280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2E0B04-B9F4-456D-9C2A-DEA86E0A8BC7}" v="23" dt="2020-08-20T03:09:32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otsummerpracticum.z5.web.core.windows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mc3152/iot-ui" TargetMode="External"/><Relationship Id="rId2" Type="http://schemas.openxmlformats.org/officeDocument/2006/relationships/hyperlink" Target="https://github.com/dmc3152/iot-b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mc3152/summer-practicu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 err="1">
                <a:solidFill>
                  <a:srgbClr val="FFFFFF"/>
                </a:solidFill>
              </a:rPr>
              <a:t>Iot</a:t>
            </a:r>
            <a:r>
              <a:rPr lang="en-US" dirty="0">
                <a:solidFill>
                  <a:srgbClr val="FFFFFF"/>
                </a:solidFill>
              </a:rPr>
              <a:t> Monitor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Daniel Cook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61F6-0035-4F9E-8561-1C8E2F50F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Lots of devices</a:t>
            </a:r>
          </a:p>
          <a:p>
            <a:r>
              <a:rPr lang="en-US" sz="3200" dirty="0"/>
              <a:t>Lots of set up</a:t>
            </a:r>
          </a:p>
          <a:p>
            <a:r>
              <a:rPr lang="en-US" sz="3200" dirty="0"/>
              <a:t>No easy way to monitor all of them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5CD37-855D-4C24-97E1-706AA63C1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4D7A1-5CC6-43DC-AFC6-456C6323F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Log data from a lot of devices</a:t>
            </a:r>
          </a:p>
          <a:p>
            <a:r>
              <a:rPr lang="en-US" sz="3200" dirty="0"/>
              <a:t>Easy to set up</a:t>
            </a:r>
          </a:p>
          <a:p>
            <a:r>
              <a:rPr lang="en-US" sz="3200" dirty="0"/>
              <a:t>Easy to access</a:t>
            </a:r>
          </a:p>
          <a:p>
            <a:r>
              <a:rPr lang="en-US" sz="3200" dirty="0"/>
              <a:t>Easy to understand</a:t>
            </a:r>
          </a:p>
        </p:txBody>
      </p:sp>
    </p:spTree>
    <p:extLst>
      <p:ext uri="{BB962C8B-B14F-4D97-AF65-F5344CB8AC3E}">
        <p14:creationId xmlns:p14="http://schemas.microsoft.com/office/powerpoint/2010/main" val="238359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FECD-4934-450D-982F-22C1118B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94728-B44F-46BC-A182-E0C6E66F7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Users must </a:t>
            </a:r>
            <a:r>
              <a:rPr lang="en-US" sz="3200" dirty="0"/>
              <a:t>have separate accounts</a:t>
            </a:r>
          </a:p>
          <a:p>
            <a:pPr lvl="1"/>
            <a:r>
              <a:rPr lang="en-US" sz="2800" dirty="0"/>
              <a:t>Accounts must be secure</a:t>
            </a:r>
          </a:p>
          <a:p>
            <a:r>
              <a:rPr lang="en-US" sz="3200" dirty="0"/>
              <a:t>Users can specify any data schema for their devices</a:t>
            </a:r>
          </a:p>
          <a:p>
            <a:r>
              <a:rPr lang="en-US" sz="3200" dirty="0"/>
              <a:t>Devices can submit data independently</a:t>
            </a:r>
          </a:p>
          <a:p>
            <a:r>
              <a:rPr lang="en-US" sz="3200" dirty="0"/>
              <a:t>Users can view data in visualizations</a:t>
            </a:r>
          </a:p>
          <a:p>
            <a:pPr lvl="1"/>
            <a:r>
              <a:rPr lang="en-US" sz="2800" dirty="0"/>
              <a:t>Display trends</a:t>
            </a:r>
          </a:p>
        </p:txBody>
      </p:sp>
    </p:spTree>
    <p:extLst>
      <p:ext uri="{BB962C8B-B14F-4D97-AF65-F5344CB8AC3E}">
        <p14:creationId xmlns:p14="http://schemas.microsoft.com/office/powerpoint/2010/main" val="88775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4">
            <a:extLst>
              <a:ext uri="{FF2B5EF4-FFF2-40B4-BE49-F238E27FC236}">
                <a16:creationId xmlns:a16="http://schemas.microsoft.com/office/drawing/2014/main" id="{A23430B4-C2B6-48DA-A79F-757492AF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D9460-7C3A-4C7A-86CD-C3F3DEE87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>
            <a:normAutofit/>
          </a:bodyPr>
          <a:lstStyle/>
          <a:p>
            <a:r>
              <a:rPr lang="en-US" sz="4400"/>
              <a:t>Design Concept</a:t>
            </a:r>
          </a:p>
        </p:txBody>
      </p:sp>
      <p:cxnSp>
        <p:nvCxnSpPr>
          <p:cNvPr id="39" name="Straight Connector 26">
            <a:extLst>
              <a:ext uri="{FF2B5EF4-FFF2-40B4-BE49-F238E27FC236}">
                <a16:creationId xmlns:a16="http://schemas.microsoft.com/office/drawing/2014/main" id="{7153BDBF-1B08-496E-BED4-E0DE721A0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0809C422-0F6F-445C-B586-CA4605121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389120" cy="3931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Back End Technologies:</a:t>
            </a:r>
            <a:endParaRPr lang="en-US" sz="1800" dirty="0"/>
          </a:p>
          <a:p>
            <a:r>
              <a:rPr lang="en-US" sz="1800" dirty="0" err="1"/>
              <a:t>OrientDB</a:t>
            </a:r>
            <a:endParaRPr lang="en-US" sz="1800" dirty="0"/>
          </a:p>
          <a:p>
            <a:r>
              <a:rPr lang="en-US" sz="1800" dirty="0"/>
              <a:t>Nest.js</a:t>
            </a:r>
          </a:p>
          <a:p>
            <a:r>
              <a:rPr lang="en-US" sz="1800" dirty="0"/>
              <a:t>Node.js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Front End Technologies:</a:t>
            </a:r>
            <a:endParaRPr lang="en-US" sz="1800" dirty="0"/>
          </a:p>
          <a:p>
            <a:r>
              <a:rPr lang="en-US" sz="1800" dirty="0"/>
              <a:t>Angular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Hosting:</a:t>
            </a:r>
            <a:endParaRPr lang="en-US" sz="1800" dirty="0"/>
          </a:p>
          <a:p>
            <a:r>
              <a:rPr lang="en-US" sz="1800" dirty="0"/>
              <a:t>Azure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5FBB8D-7995-42C7-AE3A-AE3D92CDA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376" y="257175"/>
            <a:ext cx="545554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1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F831-C336-4EF5-B3EE-3E912E85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EF6C3-028D-488A-A2AA-3F0CA160F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x-none">
                <a:hlinkClick r:id="rId2"/>
              </a:rPr>
              <a:t>https://iotsummerpracticum.z5.web.core.windows.net/</a:t>
            </a:r>
            <a:endParaRPr lang="x-none" dirty="0"/>
          </a:p>
        </p:txBody>
      </p:sp>
      <p:sp>
        <p:nvSpPr>
          <p:cNvPr id="31" name="Rectangle 14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8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48316-C8EF-4072-A637-D0C379F1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06CB4-EABA-4B41-9B98-1D2588ABB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Back End</a:t>
            </a:r>
            <a:endParaRPr lang="en-US" u="sng">
              <a:hlinkClick r:id="rId2"/>
            </a:endParaRPr>
          </a:p>
          <a:p>
            <a:r>
              <a:rPr lang="en-US" u="sng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://github.com/dmc3152/iot-be</a:t>
            </a:r>
            <a:endParaRPr lang="en-US" u="sng" dirty="0"/>
          </a:p>
          <a:p>
            <a:pPr marL="0" indent="0">
              <a:buNone/>
            </a:pPr>
            <a:r>
              <a:rPr lang="en-US"/>
              <a:t>Front End</a:t>
            </a:r>
            <a:endParaRPr lang="en-US" u="sng"/>
          </a:p>
          <a:p>
            <a:r>
              <a:rPr lang="en-US" u="sng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://github.com/dmc3152/iot-ui</a:t>
            </a:r>
            <a:endParaRPr lang="en-US" u="sng" dirty="0"/>
          </a:p>
          <a:p>
            <a:pPr marL="0" indent="0">
              <a:buNone/>
            </a:pPr>
            <a:r>
              <a:rPr lang="en-US"/>
              <a:t>Practicum</a:t>
            </a:r>
          </a:p>
          <a:p>
            <a:r>
              <a:rPr lang="en-US" u="sng">
                <a:hlinkClick r:id="rId4"/>
              </a:rPr>
              <a:t>https</a:t>
            </a:r>
            <a:r>
              <a:rPr lang="en-US" u="sng" dirty="0">
                <a:hlinkClick r:id="rId4"/>
              </a:rPr>
              <a:t>://github.com/dmc3152/summer-practicum</a:t>
            </a:r>
            <a:endParaRPr lang="en-US" u="sng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169349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Tw Cen MT</vt:lpstr>
      <vt:lpstr>Tw Cen MT Condensed</vt:lpstr>
      <vt:lpstr>Wingdings 3</vt:lpstr>
      <vt:lpstr>Integral</vt:lpstr>
      <vt:lpstr>Iot Monitor</vt:lpstr>
      <vt:lpstr>The Problem</vt:lpstr>
      <vt:lpstr>Design Goals</vt:lpstr>
      <vt:lpstr>Requirements</vt:lpstr>
      <vt:lpstr>Design Concept</vt:lpstr>
      <vt:lpstr>Demo</vt:lpstr>
      <vt:lpstr>Repositories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2020-08-20T03:08:10Z</dcterms:created>
  <dcterms:modified xsi:type="dcterms:W3CDTF">2020-08-20T03:09:42Z</dcterms:modified>
</cp:coreProperties>
</file>