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8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B51ED-889F-4A8C-A2E3-A6F32897095A}" v="2" dt="2020-06-04T21:26:3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D7912-E55A-4F41-B6D3-DDEF383609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4DBD2E-C083-400C-AD1B-A4803CCB149A}">
      <dgm:prSet/>
      <dgm:spPr/>
      <dgm:t>
        <a:bodyPr/>
        <a:lstStyle/>
        <a:p>
          <a:r>
            <a:rPr lang="en-US"/>
            <a:t>Flexibility</a:t>
          </a:r>
        </a:p>
      </dgm:t>
    </dgm:pt>
    <dgm:pt modelId="{1A7FB633-9393-4953-BBB3-FB83D614F928}" type="parTrans" cxnId="{F6F64259-C151-4759-9EA5-E07F642F8CC0}">
      <dgm:prSet/>
      <dgm:spPr/>
      <dgm:t>
        <a:bodyPr/>
        <a:lstStyle/>
        <a:p>
          <a:endParaRPr lang="en-US"/>
        </a:p>
      </dgm:t>
    </dgm:pt>
    <dgm:pt modelId="{35BCE1F8-30EC-4105-8CB1-5363C4384AC9}" type="sibTrans" cxnId="{F6F64259-C151-4759-9EA5-E07F642F8CC0}">
      <dgm:prSet/>
      <dgm:spPr/>
      <dgm:t>
        <a:bodyPr/>
        <a:lstStyle/>
        <a:p>
          <a:endParaRPr lang="en-US"/>
        </a:p>
      </dgm:t>
    </dgm:pt>
    <dgm:pt modelId="{89FC398F-35CB-4C11-9BBD-DDBE0F630737}">
      <dgm:prSet/>
      <dgm:spPr/>
      <dgm:t>
        <a:bodyPr/>
        <a:lstStyle/>
        <a:p>
          <a:r>
            <a:rPr lang="en-US"/>
            <a:t>Scalability</a:t>
          </a:r>
        </a:p>
      </dgm:t>
    </dgm:pt>
    <dgm:pt modelId="{4C2B1D1A-F112-4371-A3D0-FF9368755341}" type="parTrans" cxnId="{75A60302-3240-4B4A-BE7E-891A48C726B1}">
      <dgm:prSet/>
      <dgm:spPr/>
      <dgm:t>
        <a:bodyPr/>
        <a:lstStyle/>
        <a:p>
          <a:endParaRPr lang="en-US"/>
        </a:p>
      </dgm:t>
    </dgm:pt>
    <dgm:pt modelId="{3D011A81-5939-4701-92E9-488F00007361}" type="sibTrans" cxnId="{75A60302-3240-4B4A-BE7E-891A48C726B1}">
      <dgm:prSet/>
      <dgm:spPr/>
      <dgm:t>
        <a:bodyPr/>
        <a:lstStyle/>
        <a:p>
          <a:endParaRPr lang="en-US"/>
        </a:p>
      </dgm:t>
    </dgm:pt>
    <dgm:pt modelId="{5779281F-D504-4C21-90AB-6BA337ECB611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64E2A6D-24EE-40C4-BBC0-3E5670CE2BBB}" type="parTrans" cxnId="{49CE664E-8FAB-4AF8-B8E3-62B299357F0F}">
      <dgm:prSet/>
      <dgm:spPr/>
      <dgm:t>
        <a:bodyPr/>
        <a:lstStyle/>
        <a:p>
          <a:endParaRPr lang="en-US"/>
        </a:p>
      </dgm:t>
    </dgm:pt>
    <dgm:pt modelId="{AA61B35D-39A4-4A55-89EC-5A560DF39F7F}" type="sibTrans" cxnId="{49CE664E-8FAB-4AF8-B8E3-62B299357F0F}">
      <dgm:prSet/>
      <dgm:spPr/>
      <dgm:t>
        <a:bodyPr/>
        <a:lstStyle/>
        <a:p>
          <a:endParaRPr lang="en-US"/>
        </a:p>
      </dgm:t>
    </dgm:pt>
    <dgm:pt modelId="{AEEF1BD6-6302-4A5B-8539-04DC85A47EFB}">
      <dgm:prSet/>
      <dgm:spPr/>
      <dgm:t>
        <a:bodyPr/>
        <a:lstStyle/>
        <a:p>
          <a:r>
            <a:rPr lang="en-US" dirty="0"/>
            <a:t>Free for commercial use</a:t>
          </a:r>
        </a:p>
      </dgm:t>
    </dgm:pt>
    <dgm:pt modelId="{F7D0BF1F-160A-4D16-8022-2ACD089CC8C9}" type="parTrans" cxnId="{FB7538C4-ACA4-4D08-8C04-012CD7EA677D}">
      <dgm:prSet/>
      <dgm:spPr/>
      <dgm:t>
        <a:bodyPr/>
        <a:lstStyle/>
        <a:p>
          <a:endParaRPr lang="en-US"/>
        </a:p>
      </dgm:t>
    </dgm:pt>
    <dgm:pt modelId="{BAFCEC3A-E23B-4203-95AC-C6EE8874C6C5}" type="sibTrans" cxnId="{FB7538C4-ACA4-4D08-8C04-012CD7EA677D}">
      <dgm:prSet/>
      <dgm:spPr/>
      <dgm:t>
        <a:bodyPr/>
        <a:lstStyle/>
        <a:p>
          <a:endParaRPr lang="en-US"/>
        </a:p>
      </dgm:t>
    </dgm:pt>
    <dgm:pt modelId="{EBDD5EA8-A2DE-43D7-82B8-EEBA85708BCC}">
      <dgm:prSet/>
      <dgm:spPr/>
      <dgm:t>
        <a:bodyPr/>
        <a:lstStyle/>
        <a:p>
          <a:r>
            <a:rPr lang="en-US" dirty="0"/>
            <a:t>Apache 2 Open Source License</a:t>
          </a:r>
        </a:p>
      </dgm:t>
    </dgm:pt>
    <dgm:pt modelId="{611C37B5-1518-4079-9A0A-6733E049827A}" type="parTrans" cxnId="{72F08B60-6B4B-40EA-B978-276093536411}">
      <dgm:prSet/>
      <dgm:spPr/>
      <dgm:t>
        <a:bodyPr/>
        <a:lstStyle/>
        <a:p>
          <a:endParaRPr lang="en-US"/>
        </a:p>
      </dgm:t>
    </dgm:pt>
    <dgm:pt modelId="{4067B6A9-ABD2-4B0B-A083-6AEA31DC6D99}" type="sibTrans" cxnId="{72F08B60-6B4B-40EA-B978-276093536411}">
      <dgm:prSet/>
      <dgm:spPr/>
      <dgm:t>
        <a:bodyPr/>
        <a:lstStyle/>
        <a:p>
          <a:endParaRPr lang="en-US"/>
        </a:p>
      </dgm:t>
    </dgm:pt>
    <dgm:pt modelId="{DA150443-097D-47B8-A832-186B3DC1BE46}" type="pres">
      <dgm:prSet presAssocID="{2AED7912-E55A-4F41-B6D3-DDEF38360959}" presName="diagram" presStyleCnt="0">
        <dgm:presLayoutVars>
          <dgm:dir/>
          <dgm:resizeHandles val="exact"/>
        </dgm:presLayoutVars>
      </dgm:prSet>
      <dgm:spPr/>
    </dgm:pt>
    <dgm:pt modelId="{2E6EDF1B-8D5E-45D1-BB50-AAA8639BFC02}" type="pres">
      <dgm:prSet presAssocID="{524DBD2E-C083-400C-AD1B-A4803CCB149A}" presName="node" presStyleLbl="node1" presStyleIdx="0" presStyleCnt="5">
        <dgm:presLayoutVars>
          <dgm:bulletEnabled val="1"/>
        </dgm:presLayoutVars>
      </dgm:prSet>
      <dgm:spPr/>
    </dgm:pt>
    <dgm:pt modelId="{8DB4C87B-3EC8-4FCD-A213-2CF9554E7AE9}" type="pres">
      <dgm:prSet presAssocID="{35BCE1F8-30EC-4105-8CB1-5363C4384AC9}" presName="sibTrans" presStyleCnt="0"/>
      <dgm:spPr/>
    </dgm:pt>
    <dgm:pt modelId="{29414BFB-BF83-42F9-AB46-E1E268B7B6C3}" type="pres">
      <dgm:prSet presAssocID="{89FC398F-35CB-4C11-9BBD-DDBE0F630737}" presName="node" presStyleLbl="node1" presStyleIdx="1" presStyleCnt="5">
        <dgm:presLayoutVars>
          <dgm:bulletEnabled val="1"/>
        </dgm:presLayoutVars>
      </dgm:prSet>
      <dgm:spPr/>
    </dgm:pt>
    <dgm:pt modelId="{CB27CEBF-D897-484E-A49D-B291EA8FC4D4}" type="pres">
      <dgm:prSet presAssocID="{3D011A81-5939-4701-92E9-488F00007361}" presName="sibTrans" presStyleCnt="0"/>
      <dgm:spPr/>
    </dgm:pt>
    <dgm:pt modelId="{F944CB9B-451C-49A9-8FC5-9FAADF650A64}" type="pres">
      <dgm:prSet presAssocID="{5779281F-D504-4C21-90AB-6BA337ECB611}" presName="node" presStyleLbl="node1" presStyleIdx="2" presStyleCnt="5">
        <dgm:presLayoutVars>
          <dgm:bulletEnabled val="1"/>
        </dgm:presLayoutVars>
      </dgm:prSet>
      <dgm:spPr/>
    </dgm:pt>
    <dgm:pt modelId="{082D4137-0C73-42EF-BE75-E3CCEF10E15A}" type="pres">
      <dgm:prSet presAssocID="{AA61B35D-39A4-4A55-89EC-5A560DF39F7F}" presName="sibTrans" presStyleCnt="0"/>
      <dgm:spPr/>
    </dgm:pt>
    <dgm:pt modelId="{4BF157A1-E271-42CD-AD77-2218D0DFA9B9}" type="pres">
      <dgm:prSet presAssocID="{AEEF1BD6-6302-4A5B-8539-04DC85A47EFB}" presName="node" presStyleLbl="node1" presStyleIdx="3" presStyleCnt="5">
        <dgm:presLayoutVars>
          <dgm:bulletEnabled val="1"/>
        </dgm:presLayoutVars>
      </dgm:prSet>
      <dgm:spPr/>
    </dgm:pt>
    <dgm:pt modelId="{08716743-34B8-411B-9E01-E7240F5B220B}" type="pres">
      <dgm:prSet presAssocID="{BAFCEC3A-E23B-4203-95AC-C6EE8874C6C5}" presName="sibTrans" presStyleCnt="0"/>
      <dgm:spPr/>
    </dgm:pt>
    <dgm:pt modelId="{8A15FE86-3F85-4F42-B3B8-310A62A11DFE}" type="pres">
      <dgm:prSet presAssocID="{EBDD5EA8-A2DE-43D7-82B8-EEBA85708BCC}" presName="node" presStyleLbl="node1" presStyleIdx="4" presStyleCnt="5">
        <dgm:presLayoutVars>
          <dgm:bulletEnabled val="1"/>
        </dgm:presLayoutVars>
      </dgm:prSet>
      <dgm:spPr/>
    </dgm:pt>
  </dgm:ptLst>
  <dgm:cxnLst>
    <dgm:cxn modelId="{75A60302-3240-4B4A-BE7E-891A48C726B1}" srcId="{2AED7912-E55A-4F41-B6D3-DDEF38360959}" destId="{89FC398F-35CB-4C11-9BBD-DDBE0F630737}" srcOrd="1" destOrd="0" parTransId="{4C2B1D1A-F112-4371-A3D0-FF9368755341}" sibTransId="{3D011A81-5939-4701-92E9-488F00007361}"/>
    <dgm:cxn modelId="{72F08B60-6B4B-40EA-B978-276093536411}" srcId="{2AED7912-E55A-4F41-B6D3-DDEF38360959}" destId="{EBDD5EA8-A2DE-43D7-82B8-EEBA85708BCC}" srcOrd="4" destOrd="0" parTransId="{611C37B5-1518-4079-9A0A-6733E049827A}" sibTransId="{4067B6A9-ABD2-4B0B-A083-6AEA31DC6D99}"/>
    <dgm:cxn modelId="{49CE664E-8FAB-4AF8-B8E3-62B299357F0F}" srcId="{2AED7912-E55A-4F41-B6D3-DDEF38360959}" destId="{5779281F-D504-4C21-90AB-6BA337ECB611}" srcOrd="2" destOrd="0" parTransId="{264E2A6D-24EE-40C4-BBC0-3E5670CE2BBB}" sibTransId="{AA61B35D-39A4-4A55-89EC-5A560DF39F7F}"/>
    <dgm:cxn modelId="{F6F64259-C151-4759-9EA5-E07F642F8CC0}" srcId="{2AED7912-E55A-4F41-B6D3-DDEF38360959}" destId="{524DBD2E-C083-400C-AD1B-A4803CCB149A}" srcOrd="0" destOrd="0" parTransId="{1A7FB633-9393-4953-BBB3-FB83D614F928}" sibTransId="{35BCE1F8-30EC-4105-8CB1-5363C4384AC9}"/>
    <dgm:cxn modelId="{EE84A3A1-14C3-46A0-B5B9-747973F8F601}" type="presOf" srcId="{2AED7912-E55A-4F41-B6D3-DDEF38360959}" destId="{DA150443-097D-47B8-A832-186B3DC1BE46}" srcOrd="0" destOrd="0" presId="urn:microsoft.com/office/officeart/2005/8/layout/default"/>
    <dgm:cxn modelId="{FB7538C4-ACA4-4D08-8C04-012CD7EA677D}" srcId="{2AED7912-E55A-4F41-B6D3-DDEF38360959}" destId="{AEEF1BD6-6302-4A5B-8539-04DC85A47EFB}" srcOrd="3" destOrd="0" parTransId="{F7D0BF1F-160A-4D16-8022-2ACD089CC8C9}" sibTransId="{BAFCEC3A-E23B-4203-95AC-C6EE8874C6C5}"/>
    <dgm:cxn modelId="{CB0B1FCE-880A-4171-9DB3-5173D1661189}" type="presOf" srcId="{AEEF1BD6-6302-4A5B-8539-04DC85A47EFB}" destId="{4BF157A1-E271-42CD-AD77-2218D0DFA9B9}" srcOrd="0" destOrd="0" presId="urn:microsoft.com/office/officeart/2005/8/layout/default"/>
    <dgm:cxn modelId="{64CE50CF-780D-41C7-A64D-B6CF5A20F565}" type="presOf" srcId="{89FC398F-35CB-4C11-9BBD-DDBE0F630737}" destId="{29414BFB-BF83-42F9-AB46-E1E268B7B6C3}" srcOrd="0" destOrd="0" presId="urn:microsoft.com/office/officeart/2005/8/layout/default"/>
    <dgm:cxn modelId="{440FDED4-333D-43F9-8CE4-1FAFFD50C9CA}" type="presOf" srcId="{524DBD2E-C083-400C-AD1B-A4803CCB149A}" destId="{2E6EDF1B-8D5E-45D1-BB50-AAA8639BFC02}" srcOrd="0" destOrd="0" presId="urn:microsoft.com/office/officeart/2005/8/layout/default"/>
    <dgm:cxn modelId="{FDF545DA-6305-4D3E-A73D-64B3A5871D8B}" type="presOf" srcId="{5779281F-D504-4C21-90AB-6BA337ECB611}" destId="{F944CB9B-451C-49A9-8FC5-9FAADF650A64}" srcOrd="0" destOrd="0" presId="urn:microsoft.com/office/officeart/2005/8/layout/default"/>
    <dgm:cxn modelId="{74BA90E9-BA61-4AE4-84D9-A08A3A4C910C}" type="presOf" srcId="{EBDD5EA8-A2DE-43D7-82B8-EEBA85708BCC}" destId="{8A15FE86-3F85-4F42-B3B8-310A62A11DFE}" srcOrd="0" destOrd="0" presId="urn:microsoft.com/office/officeart/2005/8/layout/default"/>
    <dgm:cxn modelId="{F3058819-A092-474A-9E6A-E96DDB94ACC6}" type="presParOf" srcId="{DA150443-097D-47B8-A832-186B3DC1BE46}" destId="{2E6EDF1B-8D5E-45D1-BB50-AAA8639BFC02}" srcOrd="0" destOrd="0" presId="urn:microsoft.com/office/officeart/2005/8/layout/default"/>
    <dgm:cxn modelId="{22ECED3B-FBAC-4B36-A6F0-D535DAB2E1F9}" type="presParOf" srcId="{DA150443-097D-47B8-A832-186B3DC1BE46}" destId="{8DB4C87B-3EC8-4FCD-A213-2CF9554E7AE9}" srcOrd="1" destOrd="0" presId="urn:microsoft.com/office/officeart/2005/8/layout/default"/>
    <dgm:cxn modelId="{A60EBE7C-6145-4499-AFCF-F2BB6B4C5475}" type="presParOf" srcId="{DA150443-097D-47B8-A832-186B3DC1BE46}" destId="{29414BFB-BF83-42F9-AB46-E1E268B7B6C3}" srcOrd="2" destOrd="0" presId="urn:microsoft.com/office/officeart/2005/8/layout/default"/>
    <dgm:cxn modelId="{8BE86043-98D2-4D7D-B34C-A7FBBF3442BA}" type="presParOf" srcId="{DA150443-097D-47B8-A832-186B3DC1BE46}" destId="{CB27CEBF-D897-484E-A49D-B291EA8FC4D4}" srcOrd="3" destOrd="0" presId="urn:microsoft.com/office/officeart/2005/8/layout/default"/>
    <dgm:cxn modelId="{2943C46E-4929-478F-B94B-47249C2FC5A3}" type="presParOf" srcId="{DA150443-097D-47B8-A832-186B3DC1BE46}" destId="{F944CB9B-451C-49A9-8FC5-9FAADF650A64}" srcOrd="4" destOrd="0" presId="urn:microsoft.com/office/officeart/2005/8/layout/default"/>
    <dgm:cxn modelId="{856818EA-6DA3-4566-B81A-ED9A547D432D}" type="presParOf" srcId="{DA150443-097D-47B8-A832-186B3DC1BE46}" destId="{082D4137-0C73-42EF-BE75-E3CCEF10E15A}" srcOrd="5" destOrd="0" presId="urn:microsoft.com/office/officeart/2005/8/layout/default"/>
    <dgm:cxn modelId="{CB6DCDFE-8B2B-4E83-B443-F054FDAEDE4D}" type="presParOf" srcId="{DA150443-097D-47B8-A832-186B3DC1BE46}" destId="{4BF157A1-E271-42CD-AD77-2218D0DFA9B9}" srcOrd="6" destOrd="0" presId="urn:microsoft.com/office/officeart/2005/8/layout/default"/>
    <dgm:cxn modelId="{EED7C2F9-23C2-4C3F-87E3-B9BB6D798BC0}" type="presParOf" srcId="{DA150443-097D-47B8-A832-186B3DC1BE46}" destId="{08716743-34B8-411B-9E01-E7240F5B220B}" srcOrd="7" destOrd="0" presId="urn:microsoft.com/office/officeart/2005/8/layout/default"/>
    <dgm:cxn modelId="{B9404551-5B4B-48E2-810C-68A35AC7A24C}" type="presParOf" srcId="{DA150443-097D-47B8-A832-186B3DC1BE46}" destId="{8A15FE86-3F85-4F42-B3B8-310A62A11D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EDF1B-8D5E-45D1-BB50-AAA8639BFC02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Flexibility</a:t>
          </a:r>
        </a:p>
      </dsp:txBody>
      <dsp:txXfrm>
        <a:off x="0" y="36934"/>
        <a:ext cx="3037581" cy="1822549"/>
      </dsp:txXfrm>
    </dsp:sp>
    <dsp:sp modelId="{29414BFB-BF83-42F9-AB46-E1E268B7B6C3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Scalability</a:t>
          </a:r>
        </a:p>
      </dsp:txBody>
      <dsp:txXfrm>
        <a:off x="3341340" y="36934"/>
        <a:ext cx="3037581" cy="1822549"/>
      </dsp:txXfrm>
    </dsp:sp>
    <dsp:sp modelId="{F944CB9B-451C-49A9-8FC5-9FAADF650A64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Performance</a:t>
          </a:r>
        </a:p>
      </dsp:txBody>
      <dsp:txXfrm>
        <a:off x="6682680" y="36934"/>
        <a:ext cx="3037581" cy="1822549"/>
      </dsp:txXfrm>
    </dsp:sp>
    <dsp:sp modelId="{4BF157A1-E271-42CD-AD77-2218D0DFA9B9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Free for commercial use</a:t>
          </a:r>
        </a:p>
      </dsp:txBody>
      <dsp:txXfrm>
        <a:off x="1670670" y="2163241"/>
        <a:ext cx="3037581" cy="1822549"/>
      </dsp:txXfrm>
    </dsp:sp>
    <dsp:sp modelId="{8A15FE86-3F85-4F42-B3B8-310A62A11DFE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Apache 2 Open Source License</a:t>
          </a:r>
        </a:p>
      </dsp:txBody>
      <dsp:txXfrm>
        <a:off x="5012010" y="2163241"/>
        <a:ext cx="3037581" cy="182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rientdb.com/download-2/" TargetMode="External"/><Relationship Id="rId2" Type="http://schemas.openxmlformats.org/officeDocument/2006/relationships/hyperlink" Target="https://orientd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OrientDB</a:t>
            </a:r>
            <a:r>
              <a:rPr lang="en-US" dirty="0">
                <a:solidFill>
                  <a:srgbClr val="FFFFFF"/>
                </a:solidFill>
              </a:rPr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Daniel Cook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What Is OrientDB?</a:t>
            </a: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D847179-C0E8-4664-9B50-1DF3C6035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5885"/>
            <a:ext cx="4970129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8CAE2-A000-4510-BA34-6C6225AAE25D}"/>
              </a:ext>
            </a:extLst>
          </p:cNvPr>
          <p:cNvSpPr txBox="1"/>
          <p:nvPr/>
        </p:nvSpPr>
        <p:spPr>
          <a:xfrm>
            <a:off x="1024128" y="2084832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Multi-Model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Key/Value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Object-Oriented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Geospatial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77-2962-4EC7-8813-47974114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Why Use OrientDB?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5D73245-560E-4C5D-9199-C067F2122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48076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86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CE3A-C220-476E-A864-70ADD5CB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Uses </a:t>
            </a:r>
            <a:r>
              <a:rPr lang="en-US" dirty="0" err="1"/>
              <a:t>OrientDB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A6642F-6E9C-448C-8871-2B2797502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53330"/>
            <a:ext cx="1809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0B3238-AE43-4CC5-937A-D80B2635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2" y="2010443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EFC23D-D003-4684-B761-457B077C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73" y="2105692"/>
            <a:ext cx="1238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CB4F78-53C6-4751-9E40-3703D76F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44" y="2200942"/>
            <a:ext cx="1809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8AA4158-5568-4A0D-B30E-983553D0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878" y="3656934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471FA19-759D-4A58-9F61-30ABE0FD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529" y="3809478"/>
            <a:ext cx="18097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CA25724-F906-4555-AD97-9F77076B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23" y="3961734"/>
            <a:ext cx="1809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FE468C-38FB-45B4-9AB3-D3F65211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85" y="5242085"/>
            <a:ext cx="1724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88D4B317-A725-4F9B-BD3C-2A235FC4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02" y="5242085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FCE358F-B007-4594-AB2C-EF56D713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5542122"/>
            <a:ext cx="1809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29C218FB-2192-4074-AA5D-8C81470E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372" y="5242085"/>
            <a:ext cx="1714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5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3660-7131-44E1-B573-E632C8D4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42CD-8588-4421-AF3E-9872898E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https://orientdb.com/</a:t>
            </a:r>
            <a:endParaRPr lang="en-US" dirty="0"/>
          </a:p>
          <a:p>
            <a:r>
              <a:rPr lang="en-US" dirty="0">
                <a:hlinkClick r:id="rId3"/>
              </a:rPr>
              <a:t>https://orientdb.com/download-2/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OrientDB Basics</vt:lpstr>
      <vt:lpstr>What Is OrientDB?</vt:lpstr>
      <vt:lpstr>Why Use OrientDB?</vt:lpstr>
      <vt:lpstr>Who Uses OrientDB?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2020-06-02T09:14:57Z</dcterms:created>
  <dcterms:modified xsi:type="dcterms:W3CDTF">2020-06-04T21:26:45Z</dcterms:modified>
</cp:coreProperties>
</file>