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BD0-0BBC-443D-AF2F-4100A9F0701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461F-12DA-4F1B-B53F-287CD8D1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2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BD0-0BBC-443D-AF2F-4100A9F0701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461F-12DA-4F1B-B53F-287CD8D1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BD0-0BBC-443D-AF2F-4100A9F0701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461F-12DA-4F1B-B53F-287CD8D1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BD0-0BBC-443D-AF2F-4100A9F0701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461F-12DA-4F1B-B53F-287CD8D1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BD0-0BBC-443D-AF2F-4100A9F0701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461F-12DA-4F1B-B53F-287CD8D1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BD0-0BBC-443D-AF2F-4100A9F0701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461F-12DA-4F1B-B53F-287CD8D1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BD0-0BBC-443D-AF2F-4100A9F0701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461F-12DA-4F1B-B53F-287CD8D1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BD0-0BBC-443D-AF2F-4100A9F0701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461F-12DA-4F1B-B53F-287CD8D1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9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BD0-0BBC-443D-AF2F-4100A9F0701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461F-12DA-4F1B-B53F-287CD8D1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BD0-0BBC-443D-AF2F-4100A9F0701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461F-12DA-4F1B-B53F-287CD8D1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9BD0-0BBC-443D-AF2F-4100A9F0701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461F-12DA-4F1B-B53F-287CD8D1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59BD0-0BBC-443D-AF2F-4100A9F0701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461F-12DA-4F1B-B53F-287CD8D1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829B12-341D-4DF4-9E3F-C57C2E09C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3" t="6732" r="8446" b="10291"/>
          <a:stretch/>
        </p:blipFill>
        <p:spPr>
          <a:xfrm>
            <a:off x="1819923" y="88777"/>
            <a:ext cx="7279689" cy="5690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8136D-FCF8-402E-BC96-A351323B10A4}"/>
              </a:ext>
            </a:extLst>
          </p:cNvPr>
          <p:cNvSpPr txBox="1"/>
          <p:nvPr/>
        </p:nvSpPr>
        <p:spPr>
          <a:xfrm>
            <a:off x="1544715" y="5695933"/>
            <a:ext cx="703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100 bp               1 </a:t>
            </a:r>
            <a:r>
              <a:rPr lang="en-US" dirty="0" err="1"/>
              <a:t>Kb</a:t>
            </a:r>
            <a:r>
              <a:rPr lang="en-US" dirty="0"/>
              <a:t>                     10 </a:t>
            </a:r>
            <a:r>
              <a:rPr lang="en-US" dirty="0" err="1"/>
              <a:t>Kb</a:t>
            </a:r>
            <a:r>
              <a:rPr lang="en-US" dirty="0"/>
              <a:t>                   100 </a:t>
            </a:r>
            <a:r>
              <a:rPr lang="en-US" dirty="0" err="1"/>
              <a:t>Kb</a:t>
            </a:r>
            <a:r>
              <a:rPr lang="en-US" dirty="0"/>
              <a:t>                     1 Mb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13E88-7ED0-4455-B4BF-E50B8A83C5CE}"/>
              </a:ext>
            </a:extLst>
          </p:cNvPr>
          <p:cNvSpPr txBox="1"/>
          <p:nvPr/>
        </p:nvSpPr>
        <p:spPr>
          <a:xfrm>
            <a:off x="4119239" y="6065265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eQTL</a:t>
            </a:r>
            <a:r>
              <a:rPr lang="en-US" dirty="0"/>
              <a:t>-TSS 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16515-4A83-4A41-9D15-17746FCD2AE0}"/>
              </a:ext>
            </a:extLst>
          </p:cNvPr>
          <p:cNvSpPr txBox="1"/>
          <p:nvPr/>
        </p:nvSpPr>
        <p:spPr>
          <a:xfrm>
            <a:off x="905523" y="0"/>
            <a:ext cx="914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9500"/>
              </a:lnSpc>
            </a:pPr>
            <a:r>
              <a:rPr lang="en-US" dirty="0"/>
              <a:t>40000</a:t>
            </a:r>
          </a:p>
          <a:p>
            <a:pPr algn="r">
              <a:lnSpc>
                <a:spcPts val="9500"/>
              </a:lnSpc>
            </a:pPr>
            <a:r>
              <a:rPr lang="en-US" dirty="0"/>
              <a:t>30000</a:t>
            </a:r>
          </a:p>
          <a:p>
            <a:pPr algn="r">
              <a:lnSpc>
                <a:spcPts val="9500"/>
              </a:lnSpc>
            </a:pPr>
            <a:r>
              <a:rPr lang="en-US" dirty="0"/>
              <a:t>20000</a:t>
            </a:r>
          </a:p>
          <a:p>
            <a:pPr algn="r">
              <a:lnSpc>
                <a:spcPts val="9500"/>
              </a:lnSpc>
            </a:pPr>
            <a:r>
              <a:rPr lang="en-US" dirty="0"/>
              <a:t>10000</a:t>
            </a:r>
          </a:p>
          <a:p>
            <a:pPr algn="r">
              <a:lnSpc>
                <a:spcPts val="9500"/>
              </a:lnSpc>
            </a:pPr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5CCCE-C493-4649-B502-59FB49998434}"/>
              </a:ext>
            </a:extLst>
          </p:cNvPr>
          <p:cNvSpPr txBox="1"/>
          <p:nvPr/>
        </p:nvSpPr>
        <p:spPr>
          <a:xfrm>
            <a:off x="661348" y="1953087"/>
            <a:ext cx="461665" cy="27698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Number of Significant Pairs </a:t>
            </a:r>
          </a:p>
        </p:txBody>
      </p:sp>
    </p:spTree>
    <p:extLst>
      <p:ext uri="{BB962C8B-B14F-4D97-AF65-F5344CB8AC3E}">
        <p14:creationId xmlns:p14="http://schemas.microsoft.com/office/powerpoint/2010/main" val="261765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Feng</dc:creator>
  <cp:lastModifiedBy>Fan Feng</cp:lastModifiedBy>
  <cp:revision>1</cp:revision>
  <dcterms:created xsi:type="dcterms:W3CDTF">2020-03-10T01:49:03Z</dcterms:created>
  <dcterms:modified xsi:type="dcterms:W3CDTF">2020-03-10T01:55:37Z</dcterms:modified>
</cp:coreProperties>
</file>