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3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83ED-230C-49C0-967E-2EA5FA2F148D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5DFE-B0B0-4A09-871B-AA58839D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oman, red&#10;&#10;Description automatically generated">
            <a:extLst>
              <a:ext uri="{FF2B5EF4-FFF2-40B4-BE49-F238E27FC236}">
                <a16:creationId xmlns:a16="http://schemas.microsoft.com/office/drawing/2014/main" id="{C4DEBAF6-FDEB-4636-969C-629535FF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" y="2994242"/>
            <a:ext cx="3935555" cy="1980809"/>
          </a:xfrm>
          <a:prstGeom prst="rect">
            <a:avLst/>
          </a:prstGeom>
        </p:spPr>
      </p:pic>
      <p:pic>
        <p:nvPicPr>
          <p:cNvPr id="6" name="Picture 5" descr="A picture containing pink&#10;&#10;Description automatically generated">
            <a:extLst>
              <a:ext uri="{FF2B5EF4-FFF2-40B4-BE49-F238E27FC236}">
                <a16:creationId xmlns:a16="http://schemas.microsoft.com/office/drawing/2014/main" id="{5E21FEDA-2091-44DC-AC2D-89F5AD3EE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97" y="2994243"/>
            <a:ext cx="3941711" cy="198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76C72-F6DD-411A-BDA4-C952F4EBFE13}"/>
              </a:ext>
            </a:extLst>
          </p:cNvPr>
          <p:cNvSpPr txBox="1"/>
          <p:nvPr/>
        </p:nvSpPr>
        <p:spPr>
          <a:xfrm>
            <a:off x="122549" y="4975051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9,535,000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07A47-4D31-4CB5-8C94-556E210F7F52}"/>
              </a:ext>
            </a:extLst>
          </p:cNvPr>
          <p:cNvSpPr txBox="1"/>
          <p:nvPr/>
        </p:nvSpPr>
        <p:spPr>
          <a:xfrm>
            <a:off x="3488116" y="4975051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9,545,000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608C22-DD9E-4EFF-AF85-CF3E1040AF70}"/>
              </a:ext>
            </a:extLst>
          </p:cNvPr>
          <p:cNvGrpSpPr/>
          <p:nvPr/>
        </p:nvGrpSpPr>
        <p:grpSpPr>
          <a:xfrm>
            <a:off x="1962235" y="4368207"/>
            <a:ext cx="1295992" cy="980982"/>
            <a:chOff x="1971661" y="3698903"/>
            <a:chExt cx="1295992" cy="980982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EF78C18-C5F7-4A26-B11F-73D9C14ABF91}"/>
                </a:ext>
              </a:extLst>
            </p:cNvPr>
            <p:cNvSpPr/>
            <p:nvPr/>
          </p:nvSpPr>
          <p:spPr>
            <a:xfrm rot="10800000" flipV="1">
              <a:off x="1971661" y="4071643"/>
              <a:ext cx="527816" cy="369333"/>
            </a:xfrm>
            <a:prstGeom prst="arc">
              <a:avLst>
                <a:gd name="adj1" fmla="val 758241"/>
                <a:gd name="adj2" fmla="val 1010079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119C4301-04CD-499B-836D-5BE6E860FD7C}"/>
                </a:ext>
              </a:extLst>
            </p:cNvPr>
            <p:cNvSpPr/>
            <p:nvPr/>
          </p:nvSpPr>
          <p:spPr>
            <a:xfrm rot="10800000" flipV="1">
              <a:off x="1971662" y="3698903"/>
              <a:ext cx="1295991" cy="980982"/>
            </a:xfrm>
            <a:prstGeom prst="arc">
              <a:avLst>
                <a:gd name="adj1" fmla="val 600461"/>
                <a:gd name="adj2" fmla="val 1016536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CE8D33-0AA8-4E32-957D-CA3494EFD9AF}"/>
              </a:ext>
            </a:extLst>
          </p:cNvPr>
          <p:cNvSpPr txBox="1"/>
          <p:nvPr/>
        </p:nvSpPr>
        <p:spPr>
          <a:xfrm>
            <a:off x="4743254" y="4976006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9,535,000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B20CA-E390-4BFF-B654-FE6596F004CC}"/>
              </a:ext>
            </a:extLst>
          </p:cNvPr>
          <p:cNvSpPr txBox="1"/>
          <p:nvPr/>
        </p:nvSpPr>
        <p:spPr>
          <a:xfrm>
            <a:off x="8108821" y="4976006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9,545,000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E44BC7-AEE8-4752-8E1F-48F9495B9857}"/>
              </a:ext>
            </a:extLst>
          </p:cNvPr>
          <p:cNvGrpSpPr/>
          <p:nvPr/>
        </p:nvGrpSpPr>
        <p:grpSpPr>
          <a:xfrm>
            <a:off x="6582940" y="4369162"/>
            <a:ext cx="1295992" cy="980982"/>
            <a:chOff x="1971661" y="3698903"/>
            <a:chExt cx="1295992" cy="98098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91A6341-B214-42D3-85EE-2843A5D64936}"/>
                </a:ext>
              </a:extLst>
            </p:cNvPr>
            <p:cNvSpPr/>
            <p:nvPr/>
          </p:nvSpPr>
          <p:spPr>
            <a:xfrm rot="10800000" flipV="1">
              <a:off x="1971661" y="4071643"/>
              <a:ext cx="527816" cy="369333"/>
            </a:xfrm>
            <a:prstGeom prst="arc">
              <a:avLst>
                <a:gd name="adj1" fmla="val 758241"/>
                <a:gd name="adj2" fmla="val 1010079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60E851E-D21A-465E-BB2C-A7FCC8FA3A17}"/>
                </a:ext>
              </a:extLst>
            </p:cNvPr>
            <p:cNvSpPr/>
            <p:nvPr/>
          </p:nvSpPr>
          <p:spPr>
            <a:xfrm rot="10800000" flipV="1">
              <a:off x="1971662" y="3698903"/>
              <a:ext cx="1295991" cy="980982"/>
            </a:xfrm>
            <a:prstGeom prst="arc">
              <a:avLst>
                <a:gd name="adj1" fmla="val 600461"/>
                <a:gd name="adj2" fmla="val 1016536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7126147-9694-41E9-917D-28282A9DE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31" y="1027178"/>
            <a:ext cx="3433403" cy="1728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9118CC-3AC2-4435-8E1E-143FE9B625DA}"/>
              </a:ext>
            </a:extLst>
          </p:cNvPr>
          <p:cNvSpPr txBox="1"/>
          <p:nvPr/>
        </p:nvSpPr>
        <p:spPr>
          <a:xfrm>
            <a:off x="452497" y="2916690"/>
            <a:ext cx="185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</a:t>
            </a:r>
          </a:p>
          <a:p>
            <a:r>
              <a:rPr lang="en-US" dirty="0"/>
              <a:t>Contact 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DBB05-B58B-49B6-97C7-5EB057664529}"/>
              </a:ext>
            </a:extLst>
          </p:cNvPr>
          <p:cNvSpPr txBox="1"/>
          <p:nvPr/>
        </p:nvSpPr>
        <p:spPr>
          <a:xfrm>
            <a:off x="7674564" y="2932817"/>
            <a:ext cx="185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  <a:p>
            <a:r>
              <a:rPr lang="en-US" dirty="0"/>
              <a:t>Hi-C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C11F51-51F4-41A9-BB97-77EFF6F8D819}"/>
              </a:ext>
            </a:extLst>
          </p:cNvPr>
          <p:cNvCxnSpPr>
            <a:cxnSpLocks/>
          </p:cNvCxnSpPr>
          <p:nvPr/>
        </p:nvCxnSpPr>
        <p:spPr>
          <a:xfrm>
            <a:off x="3749695" y="2756089"/>
            <a:ext cx="0" cy="238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AF23577-719D-4E6A-80D6-DC628FD13454}"/>
              </a:ext>
            </a:extLst>
          </p:cNvPr>
          <p:cNvSpPr/>
          <p:nvPr/>
        </p:nvSpPr>
        <p:spPr>
          <a:xfrm>
            <a:off x="3500812" y="2418777"/>
            <a:ext cx="628129" cy="31637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24D668-B34F-4A82-9995-F3F73B58D72F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2311993" y="2735149"/>
            <a:ext cx="1188819" cy="259093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F252C-F095-44D3-880F-6C75B92EBDA5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128941" y="2735149"/>
            <a:ext cx="117533" cy="223990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823E2-1BD0-482A-A577-18CA59E6E1B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500812" y="2735149"/>
            <a:ext cx="1472331" cy="22399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EB9678-A78F-42C3-BBD0-037E1A64DB40}"/>
              </a:ext>
            </a:extLst>
          </p:cNvPr>
          <p:cNvCxnSpPr>
            <a:cxnSpLocks/>
            <a:stCxn id="34" idx="4"/>
            <a:endCxn id="6" idx="0"/>
          </p:cNvCxnSpPr>
          <p:nvPr/>
        </p:nvCxnSpPr>
        <p:spPr>
          <a:xfrm>
            <a:off x="4128941" y="2735149"/>
            <a:ext cx="2800812" cy="25909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B701AC-A362-4633-B6A5-D2C104B78D69}"/>
              </a:ext>
            </a:extLst>
          </p:cNvPr>
          <p:cNvSpPr txBox="1"/>
          <p:nvPr/>
        </p:nvSpPr>
        <p:spPr>
          <a:xfrm>
            <a:off x="4708488" y="2985939"/>
            <a:ext cx="1615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ENSG00000171612.6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942AFE-3BF3-435B-837F-E3FAB79019D4}"/>
              </a:ext>
            </a:extLst>
          </p:cNvPr>
          <p:cNvGrpSpPr/>
          <p:nvPr/>
        </p:nvGrpSpPr>
        <p:grpSpPr>
          <a:xfrm>
            <a:off x="3749695" y="2920889"/>
            <a:ext cx="993559" cy="254129"/>
            <a:chOff x="808385" y="897867"/>
            <a:chExt cx="505539" cy="3893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10FDE8-0EBA-485F-8372-414622CAB3E6}"/>
                </a:ext>
              </a:extLst>
            </p:cNvPr>
            <p:cNvSpPr/>
            <p:nvPr/>
          </p:nvSpPr>
          <p:spPr>
            <a:xfrm flipH="1">
              <a:off x="808385" y="1105884"/>
              <a:ext cx="505539" cy="18137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7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5F428A-D6CD-4191-940D-28EB72236638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808385" y="897867"/>
              <a:ext cx="0" cy="2987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D6A413-18A4-454E-890C-BB218D808AB9}"/>
                </a:ext>
              </a:extLst>
            </p:cNvPr>
            <p:cNvCxnSpPr>
              <a:cxnSpLocks/>
            </p:cNvCxnSpPr>
            <p:nvPr/>
          </p:nvCxnSpPr>
          <p:spPr>
            <a:xfrm>
              <a:off x="808385" y="897867"/>
              <a:ext cx="38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F55F52-55C2-46ED-B0D2-07F3D1C4286B}"/>
              </a:ext>
            </a:extLst>
          </p:cNvPr>
          <p:cNvSpPr txBox="1"/>
          <p:nvPr/>
        </p:nvSpPr>
        <p:spPr>
          <a:xfrm>
            <a:off x="688157" y="567076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IMR90 chr1</a:t>
            </a:r>
          </a:p>
        </p:txBody>
      </p:sp>
    </p:spTree>
    <p:extLst>
      <p:ext uri="{BB962C8B-B14F-4D97-AF65-F5344CB8AC3E}">
        <p14:creationId xmlns:p14="http://schemas.microsoft.com/office/powerpoint/2010/main" val="224168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red, white, room&#10;&#10;Description automatically generated">
            <a:extLst>
              <a:ext uri="{FF2B5EF4-FFF2-40B4-BE49-F238E27FC236}">
                <a16:creationId xmlns:a16="http://schemas.microsoft.com/office/drawing/2014/main" id="{DA768D6F-6246-4130-AAA5-7B28072D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89" y="125515"/>
            <a:ext cx="5359446" cy="2786361"/>
          </a:xfrm>
          <a:prstGeom prst="rect">
            <a:avLst/>
          </a:prstGeom>
        </p:spPr>
      </p:pic>
      <p:pic>
        <p:nvPicPr>
          <p:cNvPr id="6" name="Picture 5" descr="A picture containing table, sitting, food, group&#10;&#10;Description automatically generated">
            <a:extLst>
              <a:ext uri="{FF2B5EF4-FFF2-40B4-BE49-F238E27FC236}">
                <a16:creationId xmlns:a16="http://schemas.microsoft.com/office/drawing/2014/main" id="{AC497DD7-D67C-4004-A3D2-13F1B4234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0989" y="4071640"/>
            <a:ext cx="5359446" cy="278636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A4294122-8C7E-4778-B066-84ED34547E01}"/>
              </a:ext>
            </a:extLst>
          </p:cNvPr>
          <p:cNvSpPr/>
          <p:nvPr/>
        </p:nvSpPr>
        <p:spPr>
          <a:xfrm rot="10800000" flipV="1">
            <a:off x="2050739" y="2564418"/>
            <a:ext cx="133167" cy="443883"/>
          </a:xfrm>
          <a:prstGeom prst="arc">
            <a:avLst>
              <a:gd name="adj1" fmla="val 3711298"/>
              <a:gd name="adj2" fmla="val 719033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35199BB-459E-49F9-A8E3-A3FA560EDFC4}"/>
              </a:ext>
            </a:extLst>
          </p:cNvPr>
          <p:cNvSpPr/>
          <p:nvPr/>
        </p:nvSpPr>
        <p:spPr>
          <a:xfrm rot="10800000" flipV="1">
            <a:off x="2050738" y="2359241"/>
            <a:ext cx="798994" cy="980982"/>
          </a:xfrm>
          <a:prstGeom prst="arc">
            <a:avLst>
              <a:gd name="adj1" fmla="val 600461"/>
              <a:gd name="adj2" fmla="val 1040334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F1F66E9-E4AB-455C-B481-DA06EB277076}"/>
              </a:ext>
            </a:extLst>
          </p:cNvPr>
          <p:cNvSpPr/>
          <p:nvPr/>
        </p:nvSpPr>
        <p:spPr>
          <a:xfrm rot="10800000" flipV="1">
            <a:off x="2042236" y="1894273"/>
            <a:ext cx="3319876" cy="1910918"/>
          </a:xfrm>
          <a:prstGeom prst="arc">
            <a:avLst>
              <a:gd name="adj1" fmla="val 119011"/>
              <a:gd name="adj2" fmla="val 106766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79186-1F2F-4A7B-B6C0-F6D9BEAB9A7B}"/>
              </a:ext>
            </a:extLst>
          </p:cNvPr>
          <p:cNvSpPr txBox="1"/>
          <p:nvPr/>
        </p:nvSpPr>
        <p:spPr>
          <a:xfrm>
            <a:off x="861319" y="2849732"/>
            <a:ext cx="103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145.91 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9F628-1CD9-4F53-B8C3-B6E1F5BF5EB8}"/>
              </a:ext>
            </a:extLst>
          </p:cNvPr>
          <p:cNvSpPr txBox="1"/>
          <p:nvPr/>
        </p:nvSpPr>
        <p:spPr>
          <a:xfrm>
            <a:off x="6201433" y="2870547"/>
            <a:ext cx="103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145.97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F084E-CB2D-45A4-9FB9-457985A69D85}"/>
              </a:ext>
            </a:extLst>
          </p:cNvPr>
          <p:cNvSpPr txBox="1"/>
          <p:nvPr/>
        </p:nvSpPr>
        <p:spPr>
          <a:xfrm>
            <a:off x="6620435" y="25867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IMR90 chr1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371723-E1D5-43ED-A20A-906E83B87226}"/>
              </a:ext>
            </a:extLst>
          </p:cNvPr>
          <p:cNvGrpSpPr/>
          <p:nvPr/>
        </p:nvGrpSpPr>
        <p:grpSpPr>
          <a:xfrm>
            <a:off x="2050737" y="3601371"/>
            <a:ext cx="133169" cy="173391"/>
            <a:chOff x="808385" y="897867"/>
            <a:chExt cx="505539" cy="3893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50B845-F477-4BD5-AA45-97DE73DA6EB6}"/>
                </a:ext>
              </a:extLst>
            </p:cNvPr>
            <p:cNvSpPr/>
            <p:nvPr/>
          </p:nvSpPr>
          <p:spPr>
            <a:xfrm flipH="1">
              <a:off x="808385" y="1105884"/>
              <a:ext cx="505539" cy="18137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7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85768-CB74-4730-AD7D-0A6B330DA012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808385" y="897867"/>
              <a:ext cx="0" cy="2987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F3369-46EE-4DB4-97BF-D5133A9C14CE}"/>
                </a:ext>
              </a:extLst>
            </p:cNvPr>
            <p:cNvCxnSpPr>
              <a:cxnSpLocks/>
            </p:cNvCxnSpPr>
            <p:nvPr/>
          </p:nvCxnSpPr>
          <p:spPr>
            <a:xfrm>
              <a:off x="808385" y="897867"/>
              <a:ext cx="505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023106-7260-491D-9053-F859CD09195C}"/>
              </a:ext>
            </a:extLst>
          </p:cNvPr>
          <p:cNvSpPr txBox="1"/>
          <p:nvPr/>
        </p:nvSpPr>
        <p:spPr>
          <a:xfrm>
            <a:off x="1642551" y="3774762"/>
            <a:ext cx="161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ENSG00000211451.12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D71F7F-9F81-4205-A945-55367DE4CE77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2045233" y="2907116"/>
            <a:ext cx="5503" cy="682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806AC9-7BDD-4A7C-AD2A-00CB489C594A}"/>
              </a:ext>
            </a:extLst>
          </p:cNvPr>
          <p:cNvSpPr txBox="1"/>
          <p:nvPr/>
        </p:nvSpPr>
        <p:spPr>
          <a:xfrm>
            <a:off x="1520485" y="580029"/>
            <a:ext cx="185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</a:t>
            </a:r>
          </a:p>
          <a:p>
            <a:r>
              <a:rPr lang="en-US" dirty="0"/>
              <a:t>Contact 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8C4F2-F769-4A5E-965E-F5CAA38EBE12}"/>
              </a:ext>
            </a:extLst>
          </p:cNvPr>
          <p:cNvSpPr txBox="1"/>
          <p:nvPr/>
        </p:nvSpPr>
        <p:spPr>
          <a:xfrm>
            <a:off x="1520485" y="5464820"/>
            <a:ext cx="185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  <a:p>
            <a:r>
              <a:rPr lang="en-US" dirty="0"/>
              <a:t>Hi-C</a:t>
            </a:r>
          </a:p>
        </p:txBody>
      </p:sp>
    </p:spTree>
    <p:extLst>
      <p:ext uri="{BB962C8B-B14F-4D97-AF65-F5344CB8AC3E}">
        <p14:creationId xmlns:p14="http://schemas.microsoft.com/office/powerpoint/2010/main" val="360706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C110DE-6CD8-4ACE-B6EE-47C50743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89" y="190871"/>
            <a:ext cx="5359446" cy="2786359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21D554B-ED79-48B5-9814-73324C3DB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0989" y="4061732"/>
            <a:ext cx="5359446" cy="2786357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CBBCCC40-2AB7-4F74-800B-43D8FD8FEE5C}"/>
              </a:ext>
            </a:extLst>
          </p:cNvPr>
          <p:cNvSpPr/>
          <p:nvPr/>
        </p:nvSpPr>
        <p:spPr>
          <a:xfrm rot="10800000" flipV="1">
            <a:off x="2823096" y="2653195"/>
            <a:ext cx="133167" cy="443883"/>
          </a:xfrm>
          <a:prstGeom prst="arc">
            <a:avLst>
              <a:gd name="adj1" fmla="val 3711298"/>
              <a:gd name="adj2" fmla="val 719033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CE8D82-A5DF-4AFA-92E4-EA0FA3FBA3FE}"/>
              </a:ext>
            </a:extLst>
          </p:cNvPr>
          <p:cNvSpPr/>
          <p:nvPr/>
        </p:nvSpPr>
        <p:spPr>
          <a:xfrm rot="10800000" flipV="1">
            <a:off x="2823095" y="2448018"/>
            <a:ext cx="798994" cy="980982"/>
          </a:xfrm>
          <a:prstGeom prst="arc">
            <a:avLst>
              <a:gd name="adj1" fmla="val 600461"/>
              <a:gd name="adj2" fmla="val 1040334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2EF12F-79E7-441A-AD12-EF85901949E4}"/>
              </a:ext>
            </a:extLst>
          </p:cNvPr>
          <p:cNvGrpSpPr/>
          <p:nvPr/>
        </p:nvGrpSpPr>
        <p:grpSpPr>
          <a:xfrm>
            <a:off x="2823095" y="3545478"/>
            <a:ext cx="887772" cy="215444"/>
            <a:chOff x="808385" y="897867"/>
            <a:chExt cx="505539" cy="3893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0D367F-0E14-40EC-BAE0-BDF94C9D5B71}"/>
                </a:ext>
              </a:extLst>
            </p:cNvPr>
            <p:cNvSpPr/>
            <p:nvPr/>
          </p:nvSpPr>
          <p:spPr>
            <a:xfrm flipH="1">
              <a:off x="808385" y="1105884"/>
              <a:ext cx="505539" cy="18137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7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44DE91-8D18-44E2-BDBD-FF776990410D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808385" y="897867"/>
              <a:ext cx="0" cy="2987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DD288F-E685-4839-8D2C-16BB8F7C176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85" y="897867"/>
              <a:ext cx="38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F39DC91-2B13-4AAF-8635-1CE498C53790}"/>
              </a:ext>
            </a:extLst>
          </p:cNvPr>
          <p:cNvSpPr txBox="1"/>
          <p:nvPr/>
        </p:nvSpPr>
        <p:spPr>
          <a:xfrm>
            <a:off x="2715965" y="3788743"/>
            <a:ext cx="161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ENSG00000160679.12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F23601-0EDB-46F4-A054-3A2694743EF9}"/>
              </a:ext>
            </a:extLst>
          </p:cNvPr>
          <p:cNvCxnSpPr>
            <a:cxnSpLocks/>
          </p:cNvCxnSpPr>
          <p:nvPr/>
        </p:nvCxnSpPr>
        <p:spPr>
          <a:xfrm>
            <a:off x="2820343" y="2995656"/>
            <a:ext cx="0" cy="522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7FD2F6-2472-41CE-8AE4-7EECBC06EFB6}"/>
              </a:ext>
            </a:extLst>
          </p:cNvPr>
          <p:cNvSpPr txBox="1"/>
          <p:nvPr/>
        </p:nvSpPr>
        <p:spPr>
          <a:xfrm>
            <a:off x="882207" y="2948072"/>
            <a:ext cx="109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153.615 Mb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B73A2-B14B-4F7C-9671-D8A53E7BBE2A}"/>
              </a:ext>
            </a:extLst>
          </p:cNvPr>
          <p:cNvSpPr txBox="1"/>
          <p:nvPr/>
        </p:nvSpPr>
        <p:spPr>
          <a:xfrm>
            <a:off x="6105345" y="2948072"/>
            <a:ext cx="11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153.675 Mb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84CED-F796-489D-AC39-06246376E027}"/>
              </a:ext>
            </a:extLst>
          </p:cNvPr>
          <p:cNvSpPr txBox="1"/>
          <p:nvPr/>
        </p:nvSpPr>
        <p:spPr>
          <a:xfrm>
            <a:off x="6620435" y="258674"/>
            <a:ext cx="261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IMR90 chr1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5D069-89B7-45F5-9FAA-BF86FFF4F6AD}"/>
              </a:ext>
            </a:extLst>
          </p:cNvPr>
          <p:cNvSpPr txBox="1"/>
          <p:nvPr/>
        </p:nvSpPr>
        <p:spPr>
          <a:xfrm>
            <a:off x="1520485" y="580029"/>
            <a:ext cx="185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</a:t>
            </a:r>
          </a:p>
          <a:p>
            <a:r>
              <a:rPr lang="en-US" dirty="0"/>
              <a:t>Contact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C7F20-A508-4517-A442-55D159B04BEB}"/>
              </a:ext>
            </a:extLst>
          </p:cNvPr>
          <p:cNvSpPr txBox="1"/>
          <p:nvPr/>
        </p:nvSpPr>
        <p:spPr>
          <a:xfrm>
            <a:off x="1520485" y="5464820"/>
            <a:ext cx="185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  <a:p>
            <a:r>
              <a:rPr lang="en-US" dirty="0"/>
              <a:t>Hi-C</a:t>
            </a:r>
          </a:p>
        </p:txBody>
      </p:sp>
    </p:spTree>
    <p:extLst>
      <p:ext uri="{BB962C8B-B14F-4D97-AF65-F5344CB8AC3E}">
        <p14:creationId xmlns:p14="http://schemas.microsoft.com/office/powerpoint/2010/main" val="296100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Feng</dc:creator>
  <cp:lastModifiedBy>Fan Feng</cp:lastModifiedBy>
  <cp:revision>13</cp:revision>
  <dcterms:created xsi:type="dcterms:W3CDTF">2020-02-13T18:04:04Z</dcterms:created>
  <dcterms:modified xsi:type="dcterms:W3CDTF">2020-02-15T16:05:50Z</dcterms:modified>
</cp:coreProperties>
</file>