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D2D1-563A-454B-A27D-633DBDC06DE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A757-96AD-4030-89C7-E3B633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0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D2D1-563A-454B-A27D-633DBDC06DE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A757-96AD-4030-89C7-E3B633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7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D2D1-563A-454B-A27D-633DBDC06DE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A757-96AD-4030-89C7-E3B633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5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D2D1-563A-454B-A27D-633DBDC06DE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A757-96AD-4030-89C7-E3B633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D2D1-563A-454B-A27D-633DBDC06DE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A757-96AD-4030-89C7-E3B633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2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D2D1-563A-454B-A27D-633DBDC06DE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A757-96AD-4030-89C7-E3B633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D2D1-563A-454B-A27D-633DBDC06DE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A757-96AD-4030-89C7-E3B633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6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D2D1-563A-454B-A27D-633DBDC06DE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A757-96AD-4030-89C7-E3B633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3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D2D1-563A-454B-A27D-633DBDC06DE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A757-96AD-4030-89C7-E3B633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D2D1-563A-454B-A27D-633DBDC06DE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A757-96AD-4030-89C7-E3B633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7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D2D1-563A-454B-A27D-633DBDC06DE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A757-96AD-4030-89C7-E3B633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5D2D1-563A-454B-A27D-633DBDC06DE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1A757-96AD-4030-89C7-E3B633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1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388" y="850005"/>
            <a:ext cx="9144000" cy="1088735"/>
          </a:xfrm>
        </p:spPr>
        <p:txBody>
          <a:bodyPr/>
          <a:lstStyle/>
          <a:p>
            <a:r>
              <a:rPr lang="en-IE" dirty="0"/>
              <a:t>System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9605" y="2468696"/>
            <a:ext cx="9144000" cy="340406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Manage all employee absence requests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Option for mangers to approve or decline employee requests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Email confirmation sent to employees and mangers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Option for requesters to modify or cancel existing requests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Annual leave days for employees automatically recalculated and recorded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Manual logging option for HR administrators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Calendar with </a:t>
            </a:r>
            <a:r>
              <a:rPr lang="en-US" dirty="0" err="1"/>
              <a:t>coloured</a:t>
            </a:r>
            <a:r>
              <a:rPr lang="en-US" dirty="0"/>
              <a:t> overlay for different absence types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1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388" y="850005"/>
            <a:ext cx="9144000" cy="1088735"/>
          </a:xfrm>
        </p:spPr>
        <p:txBody>
          <a:bodyPr/>
          <a:lstStyle/>
          <a:p>
            <a:r>
              <a:rPr lang="en-IE" dirty="0"/>
              <a:t>System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9605" y="2468696"/>
            <a:ext cx="9144000" cy="3404069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Automatically create personal folder structure for resources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Automatically assign access permissions for folders and sub folders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Custom views for sub folders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Automatically rename and apply naming structure to files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Automatically assign resource ID to files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Profile page showing summary details and all files relating to individual resources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Automatically notify user of duplicate added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Metadata Searching function</a:t>
            </a:r>
          </a:p>
        </p:txBody>
      </p:sp>
    </p:spTree>
    <p:extLst>
      <p:ext uri="{BB962C8B-B14F-4D97-AF65-F5344CB8AC3E}">
        <p14:creationId xmlns:p14="http://schemas.microsoft.com/office/powerpoint/2010/main" val="125082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388" y="850005"/>
            <a:ext cx="9144000" cy="1088735"/>
          </a:xfrm>
        </p:spPr>
        <p:txBody>
          <a:bodyPr/>
          <a:lstStyle/>
          <a:p>
            <a:r>
              <a:rPr lang="en-IE" dirty="0"/>
              <a:t>System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9605" y="2468696"/>
            <a:ext cx="9144000" cy="340406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Log incidents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Set level priority status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Assign tasks to employees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Send email notification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Send reminder emails for uncompleted task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200" dirty="0"/>
              <a:t>Send email notification for completed tasks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7785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388" y="850005"/>
            <a:ext cx="9144000" cy="1088735"/>
          </a:xfrm>
        </p:spPr>
        <p:txBody>
          <a:bodyPr/>
          <a:lstStyle/>
          <a:p>
            <a:r>
              <a:rPr lang="en-IE" dirty="0"/>
              <a:t>System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9605" y="2468696"/>
            <a:ext cx="9144000" cy="340406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Automatically track over 5000 expiry dates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Send email notification when expiry date is approaching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Send reminder emails of expiry dates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Send emails when expiry date is reached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Automatically reset date tracker if date is updated</a:t>
            </a:r>
          </a:p>
        </p:txBody>
      </p:sp>
    </p:spTree>
    <p:extLst>
      <p:ext uri="{BB962C8B-B14F-4D97-AF65-F5344CB8AC3E}">
        <p14:creationId xmlns:p14="http://schemas.microsoft.com/office/powerpoint/2010/main" val="224555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388" y="850005"/>
            <a:ext cx="9144000" cy="1088735"/>
          </a:xfrm>
        </p:spPr>
        <p:txBody>
          <a:bodyPr/>
          <a:lstStyle/>
          <a:p>
            <a:r>
              <a:rPr lang="en-IE" dirty="0"/>
              <a:t>System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9605" y="2468696"/>
            <a:ext cx="9144000" cy="340406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Automatically generate custom job number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Option to manually add custom job number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Automatically create jobs folder structure for new jobs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Send specific alerts based on job changes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2220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388" y="850005"/>
            <a:ext cx="9144000" cy="1088735"/>
          </a:xfrm>
        </p:spPr>
        <p:txBody>
          <a:bodyPr/>
          <a:lstStyle/>
          <a:p>
            <a:r>
              <a:rPr lang="en-IE" dirty="0"/>
              <a:t>System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9605" y="2468696"/>
            <a:ext cx="9144000" cy="340406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Generate custom expense tracker number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Airport finder on submission 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Approval process with emails</a:t>
            </a:r>
          </a:p>
        </p:txBody>
      </p:sp>
    </p:spTree>
    <p:extLst>
      <p:ext uri="{BB962C8B-B14F-4D97-AF65-F5344CB8AC3E}">
        <p14:creationId xmlns:p14="http://schemas.microsoft.com/office/powerpoint/2010/main" val="207025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388" y="850005"/>
            <a:ext cx="9144000" cy="1088735"/>
          </a:xfrm>
        </p:spPr>
        <p:txBody>
          <a:bodyPr/>
          <a:lstStyle/>
          <a:p>
            <a:r>
              <a:rPr lang="en-IE" dirty="0"/>
              <a:t>System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9605" y="2468696"/>
            <a:ext cx="9144000" cy="340406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Automatically create job and employee folders.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Automatically assign individual folder permissions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Automatically copy travel pack documents to employee folders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Automatically email employee &amp; include links to travel pack documents and upload expenses</a:t>
            </a:r>
          </a:p>
        </p:txBody>
      </p:sp>
    </p:spTree>
    <p:extLst>
      <p:ext uri="{BB962C8B-B14F-4D97-AF65-F5344CB8AC3E}">
        <p14:creationId xmlns:p14="http://schemas.microsoft.com/office/powerpoint/2010/main" val="330020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388" y="850005"/>
            <a:ext cx="9144000" cy="1088735"/>
          </a:xfrm>
        </p:spPr>
        <p:txBody>
          <a:bodyPr/>
          <a:lstStyle/>
          <a:p>
            <a:r>
              <a:rPr lang="en-IE" dirty="0"/>
              <a:t>System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9605" y="2468696"/>
            <a:ext cx="9144000" cy="340406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Created taxonomy term set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Drag and drop uploader function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Automatically assigned metadata to files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Metadata file searching function </a:t>
            </a:r>
          </a:p>
        </p:txBody>
      </p:sp>
    </p:spTree>
    <p:extLst>
      <p:ext uri="{BB962C8B-B14F-4D97-AF65-F5344CB8AC3E}">
        <p14:creationId xmlns:p14="http://schemas.microsoft.com/office/powerpoint/2010/main" val="375466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388" y="850005"/>
            <a:ext cx="9144000" cy="1088735"/>
          </a:xfrm>
        </p:spPr>
        <p:txBody>
          <a:bodyPr/>
          <a:lstStyle/>
          <a:p>
            <a:r>
              <a:rPr lang="en-IE" dirty="0"/>
              <a:t>System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9605" y="2468696"/>
            <a:ext cx="9144000" cy="340406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Manage external contract jobs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Histogram list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Timesheet logger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Resync function to copy details back to resource master system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Skill matrix </a:t>
            </a:r>
          </a:p>
        </p:txBody>
      </p:sp>
    </p:spTree>
    <p:extLst>
      <p:ext uri="{BB962C8B-B14F-4D97-AF65-F5344CB8AC3E}">
        <p14:creationId xmlns:p14="http://schemas.microsoft.com/office/powerpoint/2010/main" val="21377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299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System Features</vt:lpstr>
      <vt:lpstr>System Features</vt:lpstr>
      <vt:lpstr>System Features</vt:lpstr>
      <vt:lpstr>System Features</vt:lpstr>
      <vt:lpstr>System Features</vt:lpstr>
      <vt:lpstr>System Features</vt:lpstr>
      <vt:lpstr>System Features</vt:lpstr>
      <vt:lpstr>System Features</vt:lpstr>
      <vt:lpstr>System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</dc:title>
  <dc:creator>derek mcbride</dc:creator>
  <cp:lastModifiedBy>Derek McBride</cp:lastModifiedBy>
  <cp:revision>6</cp:revision>
  <dcterms:created xsi:type="dcterms:W3CDTF">2017-09-27T18:45:21Z</dcterms:created>
  <dcterms:modified xsi:type="dcterms:W3CDTF">2017-09-28T07:55:59Z</dcterms:modified>
</cp:coreProperties>
</file>