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0"/>
  </p:normalViewPr>
  <p:slideViewPr>
    <p:cSldViewPr snapToGrid="0">
      <p:cViewPr varScale="1">
        <p:scale>
          <a:sx n="88" d="100"/>
          <a:sy n="88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8330183509d04ab7" /><Relationship Type="http://schemas.openxmlformats.org/officeDocument/2006/relationships/image" Target="/ppt/media/image3.png" Id="Rf8b2dd89b8b34de5" /><Relationship Type="http://schemas.openxmlformats.org/officeDocument/2006/relationships/image" Target="/ppt/media/image4.png" Id="Rd1c27e758b13479f" /><Relationship Type="http://schemas.openxmlformats.org/officeDocument/2006/relationships/image" Target="/ppt/media/image5.png" Id="Rad9a275926af4d71" /><Relationship Type="http://schemas.openxmlformats.org/officeDocument/2006/relationships/image" Target="/ppt/media/image6.png" Id="R708c877db6834998" /><Relationship Type="http://schemas.openxmlformats.org/officeDocument/2006/relationships/image" Target="/ppt/media/image7.png" Id="R72a2e34b2c6c4011" /><Relationship Type="http://schemas.openxmlformats.org/officeDocument/2006/relationships/image" Target="/ppt/media/image8.png" Id="Rd50ad89556744549" /><Relationship Type="http://schemas.openxmlformats.org/officeDocument/2006/relationships/image" Target="/ppt/media/image9.png" Id="Ra1cce84cc5954022" /><Relationship Type="http://schemas.openxmlformats.org/officeDocument/2006/relationships/image" Target="/ppt/media/image10.png" Id="R1b95fb82bc264e3f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line-graph</Type>
              </a:ext>
            </a:extLst>
          </p:cNvPr>
          <p:cNvPicPr>
            <a:picLocks noChangeAspect="1"/>
          </p:cNvPicPr>
          <p:nvPr/>
        </p:nvPicPr>
        <p:blipFill>
          <a:blip r:embed="Rd50ad895567445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" y="1625600"/>
            <a:ext cx="1000000" cy="1000000"/>
          </a:xfrm>
          <a:prstGeom prst="rect">
            <a:avLst/>
          </a:prstGeom>
        </p:spPr>
      </p:pic>
      <p:pic>
        <p:nvPicPr>
          <p:cNvPr id="4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test value</type>
              </a:ext>
            </a:extLst>
          </p:cNvPr>
          <p:cNvPicPr>
            <a:picLocks noChangeAspect="1"/>
          </p:cNvPicPr>
          <p:nvPr/>
        </p:nvPicPr>
        <p:blipFill>
          <a:blip r:embed="Ra1cce84cc59540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316163"/>
            <a:ext cx="1000000" cy="1000000"/>
          </a:xfrm>
          <a:prstGeom prst="rect">
            <a:avLst/>
          </a:prstGeom>
        </p:spPr>
      </p:pic>
      <p:pic>
        <p:nvPicPr>
          <p:cNvPr id="5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test value</type>
              </a:ext>
            </a:extLst>
          </p:cNvPr>
          <p:cNvPicPr>
            <a:picLocks noChangeAspect="1"/>
          </p:cNvPicPr>
          <p:nvPr/>
        </p:nvPicPr>
        <p:blipFill>
          <a:blip r:embed="R1b95fb82bc264e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1" y="313150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2022-09-03T04:25:42Z</dcterms:modified>
</cp:coreProperties>
</file>