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/ppt/media/image.png" Id="Rc98d199fcad54b4a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enerated Shape">
            <a:extLst>
              <a:ext uri="{generated-asset}">
                <type>line-graph</type>
                <bookmark>123456</bookmark>
                <project>123456</project>
                <workspace>123456</workspace>
              </a:ext>
            </a:extLst>
          </p:cNvPr>
          <p:cNvPicPr>
            <a:picLocks noChangeAspect="1"/>
          </p:cNvPicPr>
          <p:nvPr/>
        </p:nvPicPr>
        <p:blipFill>
          <a:blip r:embed="Rc98d199fcad54b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powerpoint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4</cp:revision>
  <dcterms:created xsi:type="dcterms:W3CDTF">2022-08-31T18:58:31Z</dcterms:created>
  <dcterms:modified xsi:type="dcterms:W3CDTF">2022-09-07T23:38:49Z</dcterms:modified>
</cp:coreProperties>
</file>